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Synchronous VS Asynchronous </a:t>
            </a:r>
            <a:br>
              <a:rPr lang="en-US" dirty="0"/>
            </a:br>
            <a:r>
              <a:rPr lang="en-US" dirty="0"/>
              <a:t>Action Creators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4606290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50C2E-0846-4D82-8B6B-E45489CFF1FA}"/>
              </a:ext>
            </a:extLst>
          </p:cNvPr>
          <p:cNvSpPr/>
          <p:nvPr/>
        </p:nvSpPr>
        <p:spPr>
          <a:xfrm>
            <a:off x="822959" y="2235698"/>
            <a:ext cx="5177791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E2AD0-30FF-454A-9E7C-114A7B4667E6}"/>
              </a:ext>
            </a:extLst>
          </p:cNvPr>
          <p:cNvSpPr/>
          <p:nvPr/>
        </p:nvSpPr>
        <p:spPr>
          <a:xfrm>
            <a:off x="822960" y="4038554"/>
            <a:ext cx="4906328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F9F-0E6F-45B5-842A-E7B58288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25F9-8AC6-4B5B-A0DA-01555BC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state that we made until now, our </a:t>
            </a:r>
            <a:r>
              <a:rPr lang="en-US" dirty="0" err="1"/>
              <a:t>auth</a:t>
            </a:r>
            <a:r>
              <a:rPr lang="en-US" dirty="0"/>
              <a:t> reducer maybe need to maintain some other state beyond just the email and password</a:t>
            </a:r>
          </a:p>
        </p:txBody>
      </p:sp>
    </p:spTree>
    <p:extLst>
      <p:ext uri="{BB962C8B-B14F-4D97-AF65-F5344CB8AC3E}">
        <p14:creationId xmlns:p14="http://schemas.microsoft.com/office/powerpoint/2010/main" val="21986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E712-7577-41E3-8F2E-62F72F64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</a:t>
            </a:r>
            <a:r>
              <a:rPr lang="en-US" dirty="0"/>
              <a:t>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E1BEB-ED27-4DB8-8059-A80C73BB4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9829"/>
            <a:ext cx="7886700" cy="392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95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AF39-EB56-4B4F-B49C-080F3A7B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307976"/>
            <a:ext cx="1785938" cy="1325563"/>
          </a:xfrm>
        </p:spPr>
        <p:txBody>
          <a:bodyPr/>
          <a:lstStyle/>
          <a:p>
            <a:r>
              <a:rPr lang="en-US" dirty="0"/>
              <a:t>Time To Update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1F595-64FC-4723-85AE-E99BEF2B6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99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BD29-9963-4708-A5A0-74987632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68F7BF-FDE8-41A9-B625-B4292FD30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45" y="1825625"/>
            <a:ext cx="4552110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08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289E-0F6E-48E4-B93E-FBA54463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Action Creator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252BD-382E-42C8-90F6-302001B68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176" y="1825625"/>
            <a:ext cx="4019648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950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4799-5C73-4474-ABA5-9C7930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A1197-D19E-4E94-82D7-8C00B551C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29" y="1825625"/>
            <a:ext cx="7506542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8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7F1D-700C-43BB-8BB5-26C72B90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3305-0D48-432C-BAB1-CAAA400C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here is that we’ve been writing Synchronous action creator that instantly return an action</a:t>
            </a:r>
          </a:p>
          <a:p>
            <a:r>
              <a:rPr lang="en-US" dirty="0"/>
              <a:t>But in this case we need to write an Asynchronous action creator that will return an action at some point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155967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6190</TotalTime>
  <Words>87</Words>
  <Application>Microsoft Office PowerPoint</Application>
  <PresentationFormat>On-screen Show (4:3)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Synchronous VS Asynchronous  Action Creators</vt:lpstr>
      <vt:lpstr>Introduction</vt:lpstr>
      <vt:lpstr>Auth State</vt:lpstr>
      <vt:lpstr>Time To Update</vt:lpstr>
      <vt:lpstr>The Problem</vt:lpstr>
      <vt:lpstr>How Action Creator Works</vt:lpstr>
      <vt:lpstr>The Problem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424</cp:revision>
  <dcterms:created xsi:type="dcterms:W3CDTF">2015-11-07T11:59:24Z</dcterms:created>
  <dcterms:modified xsi:type="dcterms:W3CDTF">2017-11-13T00:50:03Z</dcterms:modified>
</cp:coreProperties>
</file>