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15/11/2017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15/11/2017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Dealing With Navigation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0"/>
            <a:ext cx="7635240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35B3-B982-4321-8D3A-6149706A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AEAFD3E-0B83-40FE-B843-A307DCA94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" y="1563688"/>
            <a:ext cx="9136672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060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35B3-B982-4321-8D3A-6149706A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043461-F301-49CC-99A9-4187FF7BA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31" y="1382996"/>
            <a:ext cx="7783537" cy="45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728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4F9F-0E6F-45B5-842A-E7B58288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25F9-8AC6-4B5B-A0DA-01555BCB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login form is now fully </a:t>
            </a:r>
            <a:r>
              <a:rPr lang="en-US" dirty="0" err="1"/>
              <a:t>Reduxify</a:t>
            </a:r>
            <a:endParaRPr lang="en-US" dirty="0"/>
          </a:p>
          <a:p>
            <a:r>
              <a:rPr lang="en-US" dirty="0"/>
              <a:t>Now we have a better hand on handling Redux in general</a:t>
            </a:r>
          </a:p>
          <a:p>
            <a:r>
              <a:rPr lang="en-US" dirty="0"/>
              <a:t>We can move on to the next are of the app</a:t>
            </a:r>
          </a:p>
        </p:txBody>
      </p:sp>
    </p:spTree>
    <p:extLst>
      <p:ext uri="{BB962C8B-B14F-4D97-AF65-F5344CB8AC3E}">
        <p14:creationId xmlns:p14="http://schemas.microsoft.com/office/powerpoint/2010/main" val="2198620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0AA0-B42D-449E-9692-FB70AEB0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8F8A-C2B5-46AE-A3A1-EA6B7925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we can put an email and password and log in or sign up using that</a:t>
            </a:r>
          </a:p>
          <a:p>
            <a:r>
              <a:rPr lang="en-US" dirty="0"/>
              <a:t>But once the user signed in, we’re not actually doing anything</a:t>
            </a:r>
          </a:p>
          <a:p>
            <a:r>
              <a:rPr lang="en-US" dirty="0"/>
              <a:t>That’s what we want to start working on</a:t>
            </a:r>
          </a:p>
          <a:p>
            <a:r>
              <a:rPr lang="en-US" dirty="0"/>
              <a:t>We’re going to start working on the realm of Navigation in React Native</a:t>
            </a:r>
          </a:p>
        </p:txBody>
      </p:sp>
    </p:spTree>
    <p:extLst>
      <p:ext uri="{BB962C8B-B14F-4D97-AF65-F5344CB8AC3E}">
        <p14:creationId xmlns:p14="http://schemas.microsoft.com/office/powerpoint/2010/main" val="2285364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0AA0-B42D-449E-9692-FB70AEB0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8F8A-C2B5-46AE-A3A1-EA6B7925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with React Native is a little bit of a tricky subject</a:t>
            </a:r>
          </a:p>
          <a:p>
            <a:r>
              <a:rPr lang="en-US" dirty="0"/>
              <a:t>While in the React world, it has a “de-facto” standard of navigation with the React Router library</a:t>
            </a:r>
          </a:p>
          <a:p>
            <a:r>
              <a:rPr lang="en-US" dirty="0"/>
              <a:t>So </a:t>
            </a:r>
            <a:r>
              <a:rPr lang="en-US" dirty="0" err="1"/>
              <a:t>ReactJS</a:t>
            </a:r>
            <a:r>
              <a:rPr lang="en-US" dirty="0"/>
              <a:t> have a very clear directions on how to pull off navigation on the web</a:t>
            </a:r>
          </a:p>
        </p:txBody>
      </p:sp>
    </p:spTree>
    <p:extLst>
      <p:ext uri="{BB962C8B-B14F-4D97-AF65-F5344CB8AC3E}">
        <p14:creationId xmlns:p14="http://schemas.microsoft.com/office/powerpoint/2010/main" val="1423792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0AA0-B42D-449E-9692-FB70AEB0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8F8A-C2B5-46AE-A3A1-EA6B7925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other hand, React Native doesn’t really have an absolute solution for navigation</a:t>
            </a:r>
          </a:p>
          <a:p>
            <a:r>
              <a:rPr lang="en-US" dirty="0"/>
              <a:t>There’s not a single, community-accepted, standard-library, solution for navigation</a:t>
            </a:r>
          </a:p>
        </p:txBody>
      </p:sp>
    </p:spTree>
    <p:extLst>
      <p:ext uri="{BB962C8B-B14F-4D97-AF65-F5344CB8AC3E}">
        <p14:creationId xmlns:p14="http://schemas.microsoft.com/office/powerpoint/2010/main" val="2363493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0AA0-B42D-449E-9692-FB70AEB0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8F8A-C2B5-46AE-A3A1-EA6B7925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we’re going to be using one possible solution for navigation</a:t>
            </a:r>
          </a:p>
          <a:p>
            <a:r>
              <a:rPr lang="en-US" dirty="0"/>
              <a:t>It means that there are different solutions for navigation out there that you can use too</a:t>
            </a:r>
          </a:p>
          <a:p>
            <a:r>
              <a:rPr lang="en-US" dirty="0"/>
              <a:t>The navigation solution that we’re going to use is a library called </a:t>
            </a:r>
            <a:r>
              <a:rPr lang="en-US" dirty="0">
                <a:solidFill>
                  <a:srgbClr val="FF0000"/>
                </a:solidFill>
              </a:rPr>
              <a:t>React-Native-Router-Flux</a:t>
            </a:r>
          </a:p>
        </p:txBody>
      </p:sp>
    </p:spTree>
    <p:extLst>
      <p:ext uri="{BB962C8B-B14F-4D97-AF65-F5344CB8AC3E}">
        <p14:creationId xmlns:p14="http://schemas.microsoft.com/office/powerpoint/2010/main" val="786682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E88C-AB8E-42BE-A2E0-151166F1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Router 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C765-4FD5-4F3A-A9CC-73D0A8E3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it, run the command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--save react-native-router-flux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912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35B3-B982-4321-8D3A-6149706A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D8EBD4-F718-4D16-9426-FDA5A2005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932" y="1429163"/>
            <a:ext cx="5600136" cy="45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267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35B3-B982-4321-8D3A-6149706A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8236DF-5529-48FD-8F94-D12FF258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routing library has an idea of what is called  a Scene</a:t>
            </a:r>
          </a:p>
          <a:p>
            <a:r>
              <a:rPr lang="en-US" dirty="0"/>
              <a:t>A Scene is how we organize a distinct page that the user can navigate to</a:t>
            </a:r>
          </a:p>
          <a:p>
            <a:r>
              <a:rPr lang="en-US" dirty="0"/>
              <a:t>A Scene is a component that we’re going to import from the React Native Router Flux library</a:t>
            </a:r>
          </a:p>
        </p:txBody>
      </p:sp>
    </p:spTree>
    <p:extLst>
      <p:ext uri="{BB962C8B-B14F-4D97-AF65-F5344CB8AC3E}">
        <p14:creationId xmlns:p14="http://schemas.microsoft.com/office/powerpoint/2010/main" val="1077752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5860</TotalTime>
  <Words>283</Words>
  <Application>Microsoft Office PowerPoint</Application>
  <PresentationFormat>On-screen Show (4:3)</PresentationFormat>
  <Paragraphs>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Dealing With Navigation </vt:lpstr>
      <vt:lpstr>Introduction</vt:lpstr>
      <vt:lpstr>Introduction</vt:lpstr>
      <vt:lpstr>Navigation In React</vt:lpstr>
      <vt:lpstr>Navigation In React Native</vt:lpstr>
      <vt:lpstr>Navigation In React Native</vt:lpstr>
      <vt:lpstr>React Native Router Flux</vt:lpstr>
      <vt:lpstr>Navigation Schema</vt:lpstr>
      <vt:lpstr>The Scene</vt:lpstr>
      <vt:lpstr>The Scene</vt:lpstr>
      <vt:lpstr>The Scene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422</cp:revision>
  <dcterms:created xsi:type="dcterms:W3CDTF">2015-11-07T11:59:24Z</dcterms:created>
  <dcterms:modified xsi:type="dcterms:W3CDTF">2017-11-14T18:51:02Z</dcterms:modified>
</cp:coreProperties>
</file>