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99" r:id="rId2"/>
    <p:sldId id="300" r:id="rId3"/>
    <p:sldId id="301" r:id="rId4"/>
    <p:sldId id="302" r:id="rId5"/>
    <p:sldId id="303" r:id="rId6"/>
    <p:sldId id="306" r:id="rId7"/>
    <p:sldId id="307" r:id="rId8"/>
    <p:sldId id="305" r:id="rId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738" autoAdjust="0"/>
  </p:normalViewPr>
  <p:slideViewPr>
    <p:cSldViewPr snapToGrid="0">
      <p:cViewPr varScale="1">
        <p:scale>
          <a:sx n="67" d="100"/>
          <a:sy n="67" d="100"/>
        </p:scale>
        <p:origin x="1416" y="72"/>
      </p:cViewPr>
      <p:guideLst>
        <p:guide orient="horz" pos="2160"/>
        <p:guide pos="2880"/>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11/16/2017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extLst>
      <p:ext uri="{BB962C8B-B14F-4D97-AF65-F5344CB8AC3E}">
        <p14:creationId xmlns:p14="http://schemas.microsoft.com/office/powerpoint/2010/main" val="67492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11/16/2017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extLst>
      <p:ext uri="{BB962C8B-B14F-4D97-AF65-F5344CB8AC3E}">
        <p14:creationId xmlns:p14="http://schemas.microsoft.com/office/powerpoint/2010/main" val="17494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extLst>
      <p:ext uri="{BB962C8B-B14F-4D97-AF65-F5344CB8AC3E}">
        <p14:creationId xmlns:p14="http://schemas.microsoft.com/office/powerpoint/2010/main" val="53364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16/11/2017</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2944790"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cap="none" spc="0" normalizeH="0" baseline="0" dirty="0">
                <a:latin typeface="Gotham Medium" panose="02000603030000020004" pitchFamily="2" charset="0"/>
              </a:rPr>
              <a:t>React Native Development</a:t>
            </a:r>
          </a:p>
        </p:txBody>
      </p:sp>
    </p:spTree>
    <p:extLst>
      <p:ext uri="{BB962C8B-B14F-4D97-AF65-F5344CB8AC3E}">
        <p14:creationId xmlns:p14="http://schemas.microsoft.com/office/powerpoint/2010/main" val="241648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16/11/2017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164611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16/11/2017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2786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16/11/2017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728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16/11/2017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797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16/11/2017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552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16/11/2017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68668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16/11/2017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7970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16/11/2017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112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16/11/2017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3842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16/11/2017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0091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16/11/2017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2765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16/11/2017</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extLst>
      <p:ext uri="{BB962C8B-B14F-4D97-AF65-F5344CB8AC3E}">
        <p14:creationId xmlns:p14="http://schemas.microsoft.com/office/powerpoint/2010/main" val="303150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acebook.github.io/react-native/docs/backhandle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Grouping Scenes </a:t>
            </a:r>
            <a:br>
              <a:rPr lang="en-US" dirty="0"/>
            </a:br>
            <a:r>
              <a:rPr lang="en-US" dirty="0"/>
              <a:t>With Bucket</a:t>
            </a:r>
          </a:p>
        </p:txBody>
      </p:sp>
      <p:sp>
        <p:nvSpPr>
          <p:cNvPr id="3" name="Subtitle 2"/>
          <p:cNvSpPr>
            <a:spLocks noGrp="1"/>
          </p:cNvSpPr>
          <p:nvPr>
            <p:ph type="subTitle" idx="1"/>
          </p:nvPr>
        </p:nvSpPr>
        <p:spPr/>
        <p:txBody>
          <a:bodyPr/>
          <a:lstStyle/>
          <a:p>
            <a:endParaRPr lang="en-US" dirty="0">
              <a:solidFill>
                <a:schemeClr val="bg1"/>
              </a:solidFill>
            </a:endParaRPr>
          </a:p>
          <a:p>
            <a:r>
              <a:rPr lang="en-US" dirty="0">
                <a:solidFill>
                  <a:schemeClr val="bg1"/>
                </a:solidFill>
              </a:rPr>
              <a:t>Mobile Developer Fast Track</a:t>
            </a:r>
          </a:p>
        </p:txBody>
      </p:sp>
      <p:sp>
        <p:nvSpPr>
          <p:cNvPr id="4" name="Rectangle 3"/>
          <p:cNvSpPr/>
          <p:nvPr/>
        </p:nvSpPr>
        <p:spPr>
          <a:xfrm>
            <a:off x="822960" y="3161211"/>
            <a:ext cx="5377815" cy="96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55E464E-C786-43B6-AA4C-4DBE46E7709D}"/>
              </a:ext>
            </a:extLst>
          </p:cNvPr>
          <p:cNvSpPr/>
          <p:nvPr/>
        </p:nvSpPr>
        <p:spPr>
          <a:xfrm>
            <a:off x="822961" y="4013698"/>
            <a:ext cx="4034790" cy="96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8983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4F9F-0E6F-45B5-842A-E7B582882E9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C9425F9-8AC6-4B5B-A0DA-01555BCBC23D}"/>
              </a:ext>
            </a:extLst>
          </p:cNvPr>
          <p:cNvSpPr>
            <a:spLocks noGrp="1"/>
          </p:cNvSpPr>
          <p:nvPr>
            <p:ph idx="1"/>
          </p:nvPr>
        </p:nvSpPr>
        <p:spPr/>
        <p:txBody>
          <a:bodyPr/>
          <a:lstStyle/>
          <a:p>
            <a:r>
              <a:rPr lang="en-US" dirty="0"/>
              <a:t>When we navigate user around with the Action (from React Native Router Flux library), we get one “free” feature</a:t>
            </a:r>
          </a:p>
          <a:p>
            <a:r>
              <a:rPr lang="en-US" dirty="0"/>
              <a:t>That is in the new Scene, we have a “back” button sitting on the top-left of our header</a:t>
            </a:r>
          </a:p>
        </p:txBody>
      </p:sp>
    </p:spTree>
    <p:extLst>
      <p:ext uri="{BB962C8B-B14F-4D97-AF65-F5344CB8AC3E}">
        <p14:creationId xmlns:p14="http://schemas.microsoft.com/office/powerpoint/2010/main" val="2198620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4F9F-0E6F-45B5-842A-E7B582882E92}"/>
              </a:ext>
            </a:extLst>
          </p:cNvPr>
          <p:cNvSpPr>
            <a:spLocks noGrp="1"/>
          </p:cNvSpPr>
          <p:nvPr>
            <p:ph type="title"/>
          </p:nvPr>
        </p:nvSpPr>
        <p:spPr/>
        <p:txBody>
          <a:bodyPr/>
          <a:lstStyle/>
          <a:p>
            <a:r>
              <a:rPr lang="en-US" dirty="0"/>
              <a:t>Introduction</a:t>
            </a:r>
          </a:p>
        </p:txBody>
      </p:sp>
      <p:pic>
        <p:nvPicPr>
          <p:cNvPr id="4" name="Content Placeholder 3">
            <a:extLst>
              <a:ext uri="{FF2B5EF4-FFF2-40B4-BE49-F238E27FC236}">
                <a16:creationId xmlns:a16="http://schemas.microsoft.com/office/drawing/2014/main" id="{BF4963D6-783F-4873-8CD1-7A44CAF1D41A}"/>
              </a:ext>
            </a:extLst>
          </p:cNvPr>
          <p:cNvPicPr>
            <a:picLocks noGrp="1" noChangeAspect="1"/>
          </p:cNvPicPr>
          <p:nvPr>
            <p:ph idx="1"/>
          </p:nvPr>
        </p:nvPicPr>
        <p:blipFill>
          <a:blip r:embed="rId2"/>
          <a:stretch>
            <a:fillRect/>
          </a:stretch>
        </p:blipFill>
        <p:spPr>
          <a:xfrm>
            <a:off x="3175983" y="1400175"/>
            <a:ext cx="2792033" cy="4594226"/>
          </a:xfrm>
          <a:prstGeom prst="rect">
            <a:avLst/>
          </a:prstGeom>
        </p:spPr>
      </p:pic>
    </p:spTree>
    <p:extLst>
      <p:ext uri="{BB962C8B-B14F-4D97-AF65-F5344CB8AC3E}">
        <p14:creationId xmlns:p14="http://schemas.microsoft.com/office/powerpoint/2010/main" val="13376332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3AAE-BF3E-41BA-9391-2D2F9E64A83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2E83C48-7976-4343-9DAE-740B779B7ECD}"/>
              </a:ext>
            </a:extLst>
          </p:cNvPr>
          <p:cNvSpPr>
            <a:spLocks noGrp="1"/>
          </p:cNvSpPr>
          <p:nvPr>
            <p:ph idx="1"/>
          </p:nvPr>
        </p:nvSpPr>
        <p:spPr/>
        <p:txBody>
          <a:bodyPr/>
          <a:lstStyle/>
          <a:p>
            <a:r>
              <a:rPr lang="en-US" dirty="0"/>
              <a:t>Certainly this is a great feature</a:t>
            </a:r>
          </a:p>
          <a:p>
            <a:r>
              <a:rPr lang="en-US" dirty="0"/>
              <a:t>We don’t have to code anything to tell the component that if user hit the “back” button, we should manually send back user to the previous screen</a:t>
            </a:r>
          </a:p>
          <a:p>
            <a:r>
              <a:rPr lang="en-US" dirty="0"/>
              <a:t>Everything has been done for us by the React Native Router Flux </a:t>
            </a:r>
          </a:p>
        </p:txBody>
      </p:sp>
    </p:spTree>
    <p:extLst>
      <p:ext uri="{BB962C8B-B14F-4D97-AF65-F5344CB8AC3E}">
        <p14:creationId xmlns:p14="http://schemas.microsoft.com/office/powerpoint/2010/main" val="2271299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3AAE-BF3E-41BA-9391-2D2F9E64A83A}"/>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C2E83C48-7976-4343-9DAE-740B779B7ECD}"/>
              </a:ext>
            </a:extLst>
          </p:cNvPr>
          <p:cNvSpPr>
            <a:spLocks noGrp="1"/>
          </p:cNvSpPr>
          <p:nvPr>
            <p:ph idx="1"/>
          </p:nvPr>
        </p:nvSpPr>
        <p:spPr/>
        <p:txBody>
          <a:bodyPr/>
          <a:lstStyle/>
          <a:p>
            <a:r>
              <a:rPr lang="en-US" dirty="0"/>
              <a:t>The problem is, we don’t need this feature in our “home page”</a:t>
            </a:r>
          </a:p>
          <a:p>
            <a:r>
              <a:rPr lang="en-US" dirty="0"/>
              <a:t>After the user logged in and redirected into our “home page”, we don’t want the user to be able to hit the “back” button and sent back to the Login Form</a:t>
            </a:r>
          </a:p>
          <a:p>
            <a:r>
              <a:rPr lang="en-US" dirty="0"/>
              <a:t>It’ll be one big design flaw</a:t>
            </a:r>
          </a:p>
        </p:txBody>
      </p:sp>
    </p:spTree>
    <p:extLst>
      <p:ext uri="{BB962C8B-B14F-4D97-AF65-F5344CB8AC3E}">
        <p14:creationId xmlns:p14="http://schemas.microsoft.com/office/powerpoint/2010/main" val="21187094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BB25-3CCE-40AF-9B69-105AEA3733AB}"/>
              </a:ext>
            </a:extLst>
          </p:cNvPr>
          <p:cNvSpPr>
            <a:spLocks noGrp="1"/>
          </p:cNvSpPr>
          <p:nvPr>
            <p:ph type="title"/>
          </p:nvPr>
        </p:nvSpPr>
        <p:spPr/>
        <p:txBody>
          <a:bodyPr/>
          <a:lstStyle/>
          <a:p>
            <a:r>
              <a:rPr lang="en-US" dirty="0"/>
              <a:t>Scenes Grouping</a:t>
            </a:r>
          </a:p>
        </p:txBody>
      </p:sp>
      <p:pic>
        <p:nvPicPr>
          <p:cNvPr id="4" name="Content Placeholder 3">
            <a:extLst>
              <a:ext uri="{FF2B5EF4-FFF2-40B4-BE49-F238E27FC236}">
                <a16:creationId xmlns:a16="http://schemas.microsoft.com/office/drawing/2014/main" id="{31A3EC13-0D52-4B52-9CAF-E5867802C212}"/>
              </a:ext>
            </a:extLst>
          </p:cNvPr>
          <p:cNvPicPr>
            <a:picLocks noGrp="1" noChangeAspect="1"/>
          </p:cNvPicPr>
          <p:nvPr>
            <p:ph idx="1"/>
          </p:nvPr>
        </p:nvPicPr>
        <p:blipFill>
          <a:blip r:embed="rId2"/>
          <a:stretch>
            <a:fillRect/>
          </a:stretch>
        </p:blipFill>
        <p:spPr>
          <a:xfrm>
            <a:off x="1967885" y="1457325"/>
            <a:ext cx="5208230" cy="4479925"/>
          </a:xfrm>
          <a:prstGeom prst="rect">
            <a:avLst/>
          </a:prstGeom>
        </p:spPr>
      </p:pic>
    </p:spTree>
    <p:extLst>
      <p:ext uri="{BB962C8B-B14F-4D97-AF65-F5344CB8AC3E}">
        <p14:creationId xmlns:p14="http://schemas.microsoft.com/office/powerpoint/2010/main" val="25847302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84F3-6769-4D78-82B0-E31B599A116E}"/>
              </a:ext>
            </a:extLst>
          </p:cNvPr>
          <p:cNvSpPr>
            <a:spLocks noGrp="1"/>
          </p:cNvSpPr>
          <p:nvPr>
            <p:ph type="title"/>
          </p:nvPr>
        </p:nvSpPr>
        <p:spPr/>
        <p:txBody>
          <a:bodyPr/>
          <a:lstStyle/>
          <a:p>
            <a:r>
              <a:rPr lang="en-US" dirty="0"/>
              <a:t>Scenes Bucket</a:t>
            </a:r>
          </a:p>
        </p:txBody>
      </p:sp>
      <p:pic>
        <p:nvPicPr>
          <p:cNvPr id="4" name="Content Placeholder 3">
            <a:extLst>
              <a:ext uri="{FF2B5EF4-FFF2-40B4-BE49-F238E27FC236}">
                <a16:creationId xmlns:a16="http://schemas.microsoft.com/office/drawing/2014/main" id="{46B04211-7B27-4CE5-B18E-C3B8B7E0F877}"/>
              </a:ext>
            </a:extLst>
          </p:cNvPr>
          <p:cNvPicPr>
            <a:picLocks noGrp="1" noChangeAspect="1"/>
          </p:cNvPicPr>
          <p:nvPr>
            <p:ph idx="1"/>
          </p:nvPr>
        </p:nvPicPr>
        <p:blipFill>
          <a:blip r:embed="rId2"/>
          <a:stretch>
            <a:fillRect/>
          </a:stretch>
        </p:blipFill>
        <p:spPr>
          <a:xfrm>
            <a:off x="628650" y="1864915"/>
            <a:ext cx="7886700" cy="4090195"/>
          </a:xfrm>
          <a:prstGeom prst="rect">
            <a:avLst/>
          </a:prstGeom>
        </p:spPr>
      </p:pic>
    </p:spTree>
    <p:extLst>
      <p:ext uri="{BB962C8B-B14F-4D97-AF65-F5344CB8AC3E}">
        <p14:creationId xmlns:p14="http://schemas.microsoft.com/office/powerpoint/2010/main" val="25947388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F392-9697-4015-8703-D018CE80571E}"/>
              </a:ext>
            </a:extLst>
          </p:cNvPr>
          <p:cNvSpPr>
            <a:spLocks noGrp="1"/>
          </p:cNvSpPr>
          <p:nvPr>
            <p:ph type="title"/>
          </p:nvPr>
        </p:nvSpPr>
        <p:spPr/>
        <p:txBody>
          <a:bodyPr/>
          <a:lstStyle/>
          <a:p>
            <a:r>
              <a:rPr lang="en-US" dirty="0"/>
              <a:t>Android’s Back Button</a:t>
            </a:r>
          </a:p>
        </p:txBody>
      </p:sp>
      <p:sp>
        <p:nvSpPr>
          <p:cNvPr id="3" name="Content Placeholder 2">
            <a:extLst>
              <a:ext uri="{FF2B5EF4-FFF2-40B4-BE49-F238E27FC236}">
                <a16:creationId xmlns:a16="http://schemas.microsoft.com/office/drawing/2014/main" id="{9F5CF799-A64A-41FE-9E56-734CCB0092EC}"/>
              </a:ext>
            </a:extLst>
          </p:cNvPr>
          <p:cNvSpPr>
            <a:spLocks noGrp="1"/>
          </p:cNvSpPr>
          <p:nvPr>
            <p:ph idx="1"/>
          </p:nvPr>
        </p:nvSpPr>
        <p:spPr/>
        <p:txBody>
          <a:bodyPr/>
          <a:lstStyle/>
          <a:p>
            <a:r>
              <a:rPr lang="en-US" dirty="0"/>
              <a:t>And for handling the hardware back button in Android, you can use the </a:t>
            </a:r>
            <a:r>
              <a:rPr lang="en-US" dirty="0" err="1">
                <a:solidFill>
                  <a:srgbClr val="FF0000"/>
                </a:solidFill>
              </a:rPr>
              <a:t>BackHandler</a:t>
            </a:r>
            <a:r>
              <a:rPr lang="en-US" dirty="0"/>
              <a:t> component</a:t>
            </a:r>
          </a:p>
          <a:p>
            <a:pPr marL="0" indent="0">
              <a:buNone/>
            </a:pPr>
            <a:r>
              <a:rPr lang="en-US" dirty="0">
                <a:hlinkClick r:id="rId2"/>
              </a:rPr>
              <a:t>https://facebook.github.io/react-native/docs/backhandler.html</a:t>
            </a: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50EE83C-2641-4252-A8AC-D785BBABB6B2}"/>
              </a:ext>
            </a:extLst>
          </p:cNvPr>
          <p:cNvPicPr>
            <a:picLocks noChangeAspect="1"/>
          </p:cNvPicPr>
          <p:nvPr/>
        </p:nvPicPr>
        <p:blipFill>
          <a:blip r:embed="rId3"/>
          <a:stretch>
            <a:fillRect/>
          </a:stretch>
        </p:blipFill>
        <p:spPr>
          <a:xfrm>
            <a:off x="902994" y="3429000"/>
            <a:ext cx="7338012" cy="2565400"/>
          </a:xfrm>
          <a:prstGeom prst="rect">
            <a:avLst/>
          </a:prstGeom>
        </p:spPr>
      </p:pic>
    </p:spTree>
    <p:extLst>
      <p:ext uri="{BB962C8B-B14F-4D97-AF65-F5344CB8AC3E}">
        <p14:creationId xmlns:p14="http://schemas.microsoft.com/office/powerpoint/2010/main" val="355873383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5941</TotalTime>
  <Words>198</Words>
  <Application>Microsoft Office PowerPoint</Application>
  <PresentationFormat>On-screen Show (4:3)</PresentationFormat>
  <Paragraphs>21</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Gotham</vt:lpstr>
      <vt:lpstr>Gotham Bold</vt:lpstr>
      <vt:lpstr>Gotham ExtraLight</vt:lpstr>
      <vt:lpstr>Gotham Medium</vt:lpstr>
      <vt:lpstr>Roboto</vt:lpstr>
      <vt:lpstr>Arial</vt:lpstr>
      <vt:lpstr>Calibri</vt:lpstr>
      <vt:lpstr>Office Theme</vt:lpstr>
      <vt:lpstr>Grouping Scenes  With Bucket</vt:lpstr>
      <vt:lpstr>Introduction</vt:lpstr>
      <vt:lpstr>Introduction</vt:lpstr>
      <vt:lpstr>Introduction</vt:lpstr>
      <vt:lpstr>The Problem</vt:lpstr>
      <vt:lpstr>Scenes Grouping</vt:lpstr>
      <vt:lpstr>Scenes Bucket</vt:lpstr>
      <vt:lpstr>Android’s Back Button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Hasbi</dc:creator>
  <cp:lastModifiedBy>Magga Panna</cp:lastModifiedBy>
  <cp:revision>437</cp:revision>
  <dcterms:created xsi:type="dcterms:W3CDTF">2015-11-07T11:59:24Z</dcterms:created>
  <dcterms:modified xsi:type="dcterms:W3CDTF">2017-11-15T19:10:00Z</dcterms:modified>
</cp:coreProperties>
</file>