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866b9a1b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866b9a1b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866b9a1b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866b9a1b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866b9a1b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866b9a1b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866b9a1b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866b9a1b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866b9a1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866b9a1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866b9a1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866b9a1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866b9a1b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866b9a1b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866b9a1b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866b9a1b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866b9a1b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866b9a1b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866b9a1b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866b9a1b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866b9a1b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866b9a1b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866b9a1b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866b9a1b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geeksforgeeks.org/longest-common-prefix-using-divide-and-conquer-algorithm/" TargetMode="External"/><Relationship Id="rId4" Type="http://schemas.openxmlformats.org/officeDocument/2006/relationships/hyperlink" Target="https://afteracademy.com/blog/longest-common-prefi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57725"/>
            <a:ext cx="8520600" cy="1251900"/>
          </a:xfrm>
          <a:prstGeom prst="rect">
            <a:avLst/>
          </a:prstGeom>
          <a:solidFill>
            <a:srgbClr val="E6B8AF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Common Prefix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Using Divide and Conquer Algorithm</a:t>
            </a:r>
            <a:endParaRPr sz="265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069800"/>
            <a:ext cx="8520600" cy="24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					GROUP - 11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IIB2019030 Kandagatla Meghana Santhoshi	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IIB2019031 Debasish Das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IIB2019032 Surya Kant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Time Complexity:</a:t>
            </a:r>
            <a:endParaRPr sz="3600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We can observe that , we traversing every string in the given set of strings. Time complexity will be bigO(n*m) / O(n*m).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n</a:t>
            </a:r>
            <a:r>
              <a:rPr lang="en" sz="2400">
                <a:solidFill>
                  <a:srgbClr val="000000"/>
                </a:solidFill>
              </a:rPr>
              <a:t> : </a:t>
            </a:r>
            <a:r>
              <a:rPr lang="en" sz="2400">
                <a:solidFill>
                  <a:srgbClr val="000000"/>
                </a:solidFill>
              </a:rPr>
              <a:t>Number of strings in the given set of strings.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m : The longest string of all strings in the set.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Space Complexity:	</a:t>
            </a:r>
            <a:endParaRPr sz="3600"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338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space complexity of the Program is O(m*log(n)).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Because allocate space for resultant strings in each subproblem.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can expect log(n) divisions.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Each string returned by the subproblem can have maximum length of m.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Conclusion:</a:t>
            </a:r>
            <a:endParaRPr sz="3600"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301375"/>
            <a:ext cx="8520600" cy="32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Divide and Conquer algorithm , we have our time </a:t>
            </a:r>
            <a:r>
              <a:rPr lang="en" sz="2400"/>
              <a:t>complexity</a:t>
            </a:r>
            <a:r>
              <a:rPr lang="en" sz="2400"/>
              <a:t> to be O(n*m) 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can be used in Constructing suffix tree , finding the number of occurrences in a pattern.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References:	</a:t>
            </a:r>
            <a:endParaRPr sz="3600"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https://www.geeksforgeeks.org/longest-common-prefix-using-divide-and-conquer-algorithm/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Introduction to Algorithms by Thomas.H.cormen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https://afteracademy.com/blog/longest-common-prefix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35500" y="445025"/>
            <a:ext cx="8520600" cy="572700"/>
          </a:xfrm>
          <a:prstGeom prst="rect">
            <a:avLst/>
          </a:prstGeom>
          <a:solidFill>
            <a:srgbClr val="F9CB9C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Listings:	 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Problem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Algorithm Description-</a:t>
            </a:r>
            <a:r>
              <a:rPr i="1" lang="en"/>
              <a:t>DIVIDE AND CONQUER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How Divide and Conquer is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Pseudo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Time C</a:t>
            </a:r>
            <a:r>
              <a:rPr lang="en"/>
              <a:t>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Space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Conclusion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	 Statement:</a:t>
            </a:r>
            <a:endParaRPr sz="36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611200"/>
            <a:ext cx="8520600" cy="29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Given a set of strings,Find the longest Common Prefix using Divide and Conquer Algorithm.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1983025" y="2540775"/>
            <a:ext cx="5614500" cy="619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En</a:t>
            </a:r>
            <a:r>
              <a:rPr lang="en" sz="1800"/>
              <a:t>close , </a:t>
            </a:r>
            <a:r>
              <a:rPr b="1" lang="en" sz="1800"/>
              <a:t>En</a:t>
            </a:r>
            <a:r>
              <a:rPr lang="en" sz="1800"/>
              <a:t>tangle , </a:t>
            </a:r>
            <a:r>
              <a:rPr b="1" lang="en" sz="1800"/>
              <a:t>En</a:t>
            </a:r>
            <a:r>
              <a:rPr lang="en" sz="1800"/>
              <a:t>slave,</a:t>
            </a:r>
            <a:r>
              <a:rPr b="1" lang="en" sz="1800"/>
              <a:t>En</a:t>
            </a:r>
            <a:r>
              <a:rPr lang="en" sz="1800"/>
              <a:t>courage</a:t>
            </a:r>
            <a:endParaRPr sz="1800"/>
          </a:p>
        </p:txBody>
      </p:sp>
      <p:cxnSp>
        <p:nvCxnSpPr>
          <p:cNvPr id="69" name="Google Shape;69;p15"/>
          <p:cNvCxnSpPr>
            <a:stCxn id="68" idx="2"/>
          </p:cNvCxnSpPr>
          <p:nvPr/>
        </p:nvCxnSpPr>
        <p:spPr>
          <a:xfrm>
            <a:off x="4790275" y="3160575"/>
            <a:ext cx="6300" cy="6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/>
          <p:nvPr/>
        </p:nvSpPr>
        <p:spPr>
          <a:xfrm>
            <a:off x="3904100" y="3941275"/>
            <a:ext cx="1884000" cy="619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{ En }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Introduction: </a:t>
            </a:r>
            <a:endParaRPr sz="36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412925"/>
            <a:ext cx="8520600" cy="31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this Question , we are given set of n strings and we are required to find the longest common prefix of all strings.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Pre-requisites:</a:t>
            </a:r>
            <a:endParaRPr sz="2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Prefix of String : It is the lead contiguous part of a string.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Common Prefix : The some or the whole contiguous part of string from the start , which is in common between a set of strings.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Longest Common Prefix : The possible  common prefix which is maximum in size.   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Algorithm Analysis :	Divide and Conquer</a:t>
            </a:r>
            <a:endParaRPr sz="36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351025"/>
            <a:ext cx="8520600" cy="3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From the word Divide and conquer,we can say conquering the required result by  dividing the larger elements into smaller ones.In this approach a problem is divided into smaller parts further into smaller problems divided and then solved till we reach base case.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>
                <a:solidFill>
                  <a:srgbClr val="000000"/>
                </a:solidFill>
              </a:rPr>
              <a:t>This technique can be divided into the following three parts: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en" sz="1800">
                <a:solidFill>
                  <a:srgbClr val="000000"/>
                </a:solidFill>
              </a:rPr>
              <a:t>Divide</a:t>
            </a:r>
            <a:r>
              <a:rPr lang="en" sz="1800">
                <a:solidFill>
                  <a:srgbClr val="000000"/>
                </a:solidFill>
              </a:rPr>
              <a:t>- This involves dividing the problem into small sub problems.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en" sz="1800">
                <a:solidFill>
                  <a:srgbClr val="000000"/>
                </a:solidFill>
              </a:rPr>
              <a:t>Conquer</a:t>
            </a:r>
            <a:r>
              <a:rPr lang="en" sz="1800">
                <a:solidFill>
                  <a:srgbClr val="000000"/>
                </a:solidFill>
              </a:rPr>
              <a:t>- We will celebrate victory of the sub problem by calling further sub problems recursively until sub problem solved.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en" sz="1800">
                <a:solidFill>
                  <a:srgbClr val="000000"/>
                </a:solidFill>
              </a:rPr>
              <a:t>Combine</a:t>
            </a:r>
            <a:r>
              <a:rPr lang="en" sz="1800">
                <a:solidFill>
                  <a:srgbClr val="000000"/>
                </a:solidFill>
              </a:rPr>
              <a:t>- Given problems is solved by combining results from the recursively called sub problems.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545325" y="1499675"/>
            <a:ext cx="77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35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How Divide and Conquer is used to find Longest Common Prefix:</a:t>
            </a:r>
            <a:endParaRPr sz="33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499675"/>
            <a:ext cx="8520600" cy="3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We check if there is only one string,if yes clearly we return the whole string as LCP(Longest common prefix).Else We divide them into two sub problems.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Let us assume index to the middle element be mid,now we will find LCP of array of strings from start to mid and mid+1 to end.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 Now we divide the strings of arrays till we reach the base case i.e,till pointer start is equal to pointer end.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Then we try to find the common prefix from the returned strings of the sub problems by comparing them.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In this way, define a new subproblem with half the size of arrays and find Longest common prefix(LCP).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32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 of LCP:</a:t>
            </a:r>
            <a:endParaRPr sz="360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7483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 </a:t>
            </a:r>
            <a:r>
              <a:rPr lang="en" sz="7200">
                <a:solidFill>
                  <a:srgbClr val="000000"/>
                </a:solidFill>
              </a:rPr>
              <a:t>S[4] = </a:t>
            </a:r>
            <a:r>
              <a:rPr lang="en" sz="7500">
                <a:solidFill>
                  <a:srgbClr val="000000"/>
                </a:solidFill>
              </a:rPr>
              <a:t>{ Enclose , Entangle , Enslave , Encourage } Number of strings(n) = 4</a:t>
            </a:r>
            <a:endParaRPr sz="7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000000"/>
                </a:solidFill>
              </a:rPr>
              <a:t>Step 1 : 	As n &gt; 1 , we need to divide this problem into to two sub problems. As n/2 = 2 , let us divide the array into S1[2]={Enclose,Entangle} and S2[2]={Enslave,Encourage}.Let us find LCP for these two arrays.</a:t>
            </a:r>
            <a:endParaRPr sz="7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000000"/>
                </a:solidFill>
              </a:rPr>
              <a:t>Step 2 : 	As S1 and S2 has 2 two elements , it is further divided into two arrays each.S1a[1]={Enclose},S1b[1]={Entangle} and S2a[1] = {Enslave} , S2b[1]={Encourage}</a:t>
            </a:r>
            <a:endParaRPr sz="7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1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053500"/>
            <a:ext cx="8520600" cy="3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Step 3:		Now we have reached the base case, n=1 in S1a,S1b,S2a,S2b , It’s Time to compare them.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Step 4:		Comparing S1a and S1b returns En and Comparing S2a , S2b returns En.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Step 5 : 	Comparing results from S1 and S2 , we get our final Answer Longest Common Prefix(LCP) “</a:t>
            </a:r>
            <a:r>
              <a:rPr b="1" lang="en" sz="2000">
                <a:solidFill>
                  <a:schemeClr val="dk1"/>
                </a:solidFill>
              </a:rPr>
              <a:t>En</a:t>
            </a:r>
            <a:r>
              <a:rPr lang="en" sz="2000">
                <a:solidFill>
                  <a:schemeClr val="dk1"/>
                </a:solidFill>
              </a:rPr>
              <a:t>”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30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Pseudo Code :</a:t>
            </a:r>
            <a:endParaRPr sz="3600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699175" y="1115300"/>
            <a:ext cx="3999900" cy="357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000000"/>
                </a:solidFill>
              </a:rPr>
              <a:t>CommonPrefix function: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    </a:t>
            </a:r>
            <a:r>
              <a:rPr lang="en" sz="2750"/>
              <a:t>n1 &lt;- size of string1 and n2 &lt;- size of string2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" sz="2750"/>
              <a:t>    initialise i,j &lt;- 0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" sz="2750"/>
              <a:t>    while(i&lt;n1 &amp;&amp; j&lt;n2)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" sz="2750"/>
              <a:t>        if current character of string1 and string2 are equal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" sz="2750"/>
              <a:t>            include in common prefix =&gt; ans.push_back(string1[i])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" sz="2750"/>
              <a:t>            increment i and j =&gt; i++ and j++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" sz="2750"/>
              <a:t>        else 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" sz="2750"/>
              <a:t>            we break the while loop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" sz="2750"/>
              <a:t>    return ans</a:t>
            </a:r>
            <a:endParaRPr sz="2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57300" y="1115450"/>
            <a:ext cx="3999900" cy="357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4800">
                <a:solidFill>
                  <a:srgbClr val="000000"/>
                </a:solidFill>
              </a:rPr>
              <a:t>SolveLCP function: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/>
              <a:t>  </a:t>
            </a:r>
            <a:r>
              <a:rPr lang="en" sz="4400"/>
              <a:t>  if start = end 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400"/>
              <a:t>        return arr[start]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400"/>
              <a:t>    else if start &gt; end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400"/>
              <a:t>        return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400"/>
              <a:t>    else 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400"/>
              <a:t>        mid &lt;- start+end/2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400"/>
              <a:t>        string1 &lt;- solveLCP(start,mid)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400"/>
              <a:t>        string2 &lt;- solveLCP(mid+1,end)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400"/>
              <a:t>        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400"/>
              <a:t>    return commonPrefix(string1,string2)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