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314" r:id="rId4"/>
    <p:sldId id="301" r:id="rId5"/>
    <p:sldId id="3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CBC-3937-414A-8F72-AA32A9E929E0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DEA52-B487-5443-92D3-293E1D861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DEA52-B487-5443-92D3-293E1D861D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6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DEA52-B487-5443-92D3-293E1D861D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7BE24-2FE7-9F4F-A97F-D3ECD0A557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59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7BE24-2FE7-9F4F-A97F-D3ECD0A557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3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4 (alt edit)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DEA52-B487-5443-92D3-293E1D861D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8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16A7-96A7-D64E-A338-A3D1F9661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AC454-312D-6E4C-BADD-DB53A4DBA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7D59-2FC9-D049-B418-2469B48C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BE5B3-2206-2642-B13C-F36B4E9F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27EA5-6C79-F440-B6D3-94631A11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1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2A11-ABD9-3D45-8CEF-D8A51BB2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85392-BB83-644E-8BF1-41691D788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B9CB5-3DF6-F14F-A431-57352440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54BE-7F74-8947-9CA1-088890BD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5FE8-46E8-5342-B874-43D3BE97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BA111-94C0-E842-B427-EB008927F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E3B31-C08B-EB4A-B551-13CF7E80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483E-4E2A-7F4F-9F49-C0522232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2A71-F458-3C4E-B32B-6C98AD62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4154-0618-C74C-8580-F373C154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6B7D-3F64-2C4F-BEDE-A81FBA7E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CFD4-1C6F-5B4E-B573-90A656C41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022A-E48A-8C4F-B6B1-10408887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E7D5C-786C-3645-AD99-D7B6D734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253C-0EDC-3F49-9506-32EAAD92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0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B569-B77C-D54E-BCBC-D6EF5607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2FEA3-82DF-FF4D-A558-0368ADD7A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5C751-6BA6-3649-86E2-A793698F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C64D1-4239-BE42-863D-2FBB688E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5D7C5-7F58-8543-AB31-8B7781B0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5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6B6D-DF78-A044-8A99-45C78525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1299-D0FB-C541-BE46-6CC882C3D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35826-E994-0E45-A50F-3EB7A885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357D6-FD5D-244D-8477-6ECA8D1D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D536E-DC09-7544-A84F-459338C1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7BE06-F1C3-6C4E-A582-AFAE3F45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9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B533-0C46-3842-AD0D-4240EC71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C67B2-FCE6-C04F-BA8B-1E56770EE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A38B8-4033-BF4D-9CB5-C64EB6229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9E947-95CF-1445-AE5E-348943F2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A4528-C209-0E4F-859A-9E355C95D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8ADB2-5D36-5C44-9650-669259ABF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C0099-8DD9-EE40-8B60-0FF05656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59285-253D-4C44-A361-06F8B417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5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0C67-B70B-ED42-B8E0-13599189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0DB90-C111-1F4F-A1E5-C58F42BB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A920B-AA01-154E-9496-2F66BC6E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01385-FC56-F842-84F2-452C609D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F5575-3551-CA47-9CD3-CD005CB7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8F2BA-B6CB-9C40-B7DA-1DE7AC5A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9BBA2-FBD8-D745-9668-E22B7B1F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4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D1C2-7A47-454E-8EF7-196BFE44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E669-80E6-7346-AC6A-0D676B85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CC328-F4D2-0649-A158-E5E4811A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14F14-BA8B-B543-A454-7CE44DC7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C1569-5E6C-5F45-A851-272F7AE7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45D82-43A9-F248-99D3-4D370698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0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1473-5151-A843-B41D-945A371A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85C8F-8707-E948-AAD8-D2E1BC03E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1C67D-11C3-7B40-8AD7-5D41B804B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FF37-E9D1-A74F-B888-D3B9A4B5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25A7-D145-C141-BD32-4C8115588E8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508F3-9F9D-384E-92A7-75EBFF18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31CD2-BB88-E54A-B1CA-AE211E9D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5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41B61-3DF3-B145-BE29-1D11BE62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D7B6D-470A-544E-AFAB-5E6D8564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B75A-624C-3F41-B83A-D674FA37F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25A7-D145-C141-BD32-4C8115588E87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151B-11B9-3142-B671-8876A64AF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61596-D543-2B40-88A5-8CD157930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D09B-D068-1543-A422-1BA509393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9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E5BA55F4-5728-344A-A236-6A350A2CB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237" y="180476"/>
            <a:ext cx="10677526" cy="6497048"/>
          </a:xfrm>
        </p:spPr>
      </p:pic>
    </p:spTree>
    <p:extLst>
      <p:ext uri="{BB962C8B-B14F-4D97-AF65-F5344CB8AC3E}">
        <p14:creationId xmlns:p14="http://schemas.microsoft.com/office/powerpoint/2010/main" val="694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7A5EE4D-D821-BE41-89B2-3A0846A13E4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1062" y="207550"/>
            <a:ext cx="10429875" cy="64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2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58D61BB-3635-B449-BB79-C1A9B3A5FE71}"/>
              </a:ext>
            </a:extLst>
          </p:cNvPr>
          <p:cNvGrpSpPr/>
          <p:nvPr/>
        </p:nvGrpSpPr>
        <p:grpSpPr>
          <a:xfrm>
            <a:off x="9776" y="1418683"/>
            <a:ext cx="12155720" cy="3870960"/>
            <a:chOff x="240588" y="3422141"/>
            <a:chExt cx="18233580" cy="5806440"/>
          </a:xfrm>
        </p:grpSpPr>
        <p:pic>
          <p:nvPicPr>
            <p:cNvPr id="3" name="Picture 2" descr="Chart, line chart&#10;&#10;Description automatically generated">
              <a:extLst>
                <a:ext uri="{FF2B5EF4-FFF2-40B4-BE49-F238E27FC236}">
                  <a16:creationId xmlns:a16="http://schemas.microsoft.com/office/drawing/2014/main" id="{DCEDDB0E-6119-AF45-A4EE-794795ABD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2800" y="3422141"/>
              <a:ext cx="9391368" cy="5806440"/>
            </a:xfrm>
            <a:prstGeom prst="rect">
              <a:avLst/>
            </a:prstGeom>
          </p:spPr>
        </p:pic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1C688149-E801-B344-9A23-C44EEE17F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588" y="3422141"/>
              <a:ext cx="9391368" cy="580644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25688-F74E-234A-BB1D-6E6A699E0582}"/>
              </a:ext>
            </a:extLst>
          </p:cNvPr>
          <p:cNvGrpSpPr/>
          <p:nvPr/>
        </p:nvGrpSpPr>
        <p:grpSpPr>
          <a:xfrm>
            <a:off x="7247871" y="1537054"/>
            <a:ext cx="4884068" cy="846917"/>
            <a:chOff x="8585616" y="260167"/>
            <a:chExt cx="7326103" cy="127037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66056B-9D7B-E543-8834-BD24F1AA5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5616" y="1344725"/>
              <a:ext cx="392084" cy="1"/>
            </a:xfrm>
            <a:prstGeom prst="line">
              <a:avLst/>
            </a:prstGeom>
            <a:ln w="44450">
              <a:solidFill>
                <a:srgbClr val="8C50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5709744-AB9A-6E42-8AAF-230EAD4BE582}"/>
                </a:ext>
              </a:extLst>
            </p:cNvPr>
            <p:cNvGrpSpPr/>
            <p:nvPr/>
          </p:nvGrpSpPr>
          <p:grpSpPr>
            <a:xfrm>
              <a:off x="8585616" y="1036948"/>
              <a:ext cx="394810" cy="232499"/>
              <a:chOff x="6332561" y="7986215"/>
              <a:chExt cx="579621" cy="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A539F7D-7035-5546-951A-3CEB302E3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2561" y="7986215"/>
                <a:ext cx="137160" cy="0"/>
              </a:xfrm>
              <a:prstGeom prst="line">
                <a:avLst/>
              </a:prstGeom>
              <a:ln w="44450">
                <a:solidFill>
                  <a:srgbClr val="D8B3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CA9A694-439C-EF4E-BD1E-610352BC7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4647" y="7986215"/>
                <a:ext cx="136478" cy="0"/>
              </a:xfrm>
              <a:prstGeom prst="line">
                <a:avLst/>
              </a:prstGeom>
              <a:ln w="44450">
                <a:solidFill>
                  <a:srgbClr val="D8B3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E487BC4-A2BA-774D-935B-B8709B78E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5704" y="7986215"/>
                <a:ext cx="136478" cy="0"/>
              </a:xfrm>
              <a:prstGeom prst="line">
                <a:avLst/>
              </a:prstGeom>
              <a:ln w="44450">
                <a:solidFill>
                  <a:srgbClr val="D8B3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EF9547F-620E-294B-9600-8D8CD061C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8342" y="766922"/>
              <a:ext cx="392084" cy="1"/>
            </a:xfrm>
            <a:prstGeom prst="line">
              <a:avLst/>
            </a:prstGeom>
            <a:ln w="25400">
              <a:solidFill>
                <a:srgbClr val="F7E9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E56245-7455-764F-AAB4-D59FDF35585B}"/>
                </a:ext>
              </a:extLst>
            </p:cNvPr>
            <p:cNvSpPr/>
            <p:nvPr/>
          </p:nvSpPr>
          <p:spPr>
            <a:xfrm>
              <a:off x="8695671" y="307121"/>
              <a:ext cx="3309080" cy="4461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33" u="sng" dirty="0">
                  <a:latin typeface="Arial" panose="020B0604020202020204" pitchFamily="34" charset="0"/>
                  <a:cs typeface="Arial" panose="020B0604020202020204" pitchFamily="34" charset="0"/>
                </a:rPr>
                <a:t>Non-AI-populated counties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CD67D05-FE55-ED47-AF48-A2495CC4B195}"/>
                </a:ext>
              </a:extLst>
            </p:cNvPr>
            <p:cNvGrpSpPr/>
            <p:nvPr/>
          </p:nvGrpSpPr>
          <p:grpSpPr>
            <a:xfrm>
              <a:off x="8966579" y="610724"/>
              <a:ext cx="3200878" cy="915482"/>
              <a:chOff x="6764302" y="5128243"/>
              <a:chExt cx="3200878" cy="91548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D5EC81-D64C-4146-ADDE-6F3581AB1065}"/>
                  </a:ext>
                </a:extLst>
              </p:cNvPr>
              <p:cNvSpPr txBox="1"/>
              <p:nvPr/>
            </p:nvSpPr>
            <p:spPr>
              <a:xfrm>
                <a:off x="6764302" y="5128243"/>
                <a:ext cx="3030158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Annual Means by State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AE9A279-9A94-2C49-8DE0-691F37ED67FB}"/>
                  </a:ext>
                </a:extLst>
              </p:cNvPr>
              <p:cNvSpPr txBox="1"/>
              <p:nvPr/>
            </p:nvSpPr>
            <p:spPr>
              <a:xfrm>
                <a:off x="6764302" y="5410072"/>
                <a:ext cx="3200878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Annual Means (All States)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731948-A314-CE4A-BA4F-F1F853628D9B}"/>
                  </a:ext>
                </a:extLst>
              </p:cNvPr>
              <p:cNvSpPr txBox="1"/>
              <p:nvPr/>
            </p:nvSpPr>
            <p:spPr>
              <a:xfrm>
                <a:off x="6764302" y="5689878"/>
                <a:ext cx="3102292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Estimated Annual Means (Model 4)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503CDA1-E89E-6A4E-A423-CD752B021BFA}"/>
                </a:ext>
              </a:extLst>
            </p:cNvPr>
            <p:cNvGrpSpPr/>
            <p:nvPr/>
          </p:nvGrpSpPr>
          <p:grpSpPr>
            <a:xfrm>
              <a:off x="12698020" y="608409"/>
              <a:ext cx="3213699" cy="922134"/>
              <a:chOff x="6751478" y="5973730"/>
              <a:chExt cx="3213699" cy="92213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4A6D53-5C07-8144-82BB-4BDA76EBBC75}"/>
                  </a:ext>
                </a:extLst>
              </p:cNvPr>
              <p:cNvSpPr txBox="1"/>
              <p:nvPr/>
            </p:nvSpPr>
            <p:spPr>
              <a:xfrm>
                <a:off x="6764302" y="5973730"/>
                <a:ext cx="3030158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Annual Means by State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646964-A1D7-5745-99FF-AD3FBFC10CAA}"/>
                  </a:ext>
                </a:extLst>
              </p:cNvPr>
              <p:cNvSpPr txBox="1"/>
              <p:nvPr/>
            </p:nvSpPr>
            <p:spPr>
              <a:xfrm>
                <a:off x="6764301" y="6255559"/>
                <a:ext cx="3200876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Annual Means (All States)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86601-DF62-5545-90A6-D66C9224016A}"/>
                  </a:ext>
                </a:extLst>
              </p:cNvPr>
              <p:cNvSpPr txBox="1"/>
              <p:nvPr/>
            </p:nvSpPr>
            <p:spPr>
              <a:xfrm>
                <a:off x="6751478" y="6542017"/>
                <a:ext cx="3102293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Estimated Annual Means (Model 4)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DD1776-78DD-E648-B586-CE55007B23A3}"/>
                </a:ext>
              </a:extLst>
            </p:cNvPr>
            <p:cNvSpPr/>
            <p:nvPr/>
          </p:nvSpPr>
          <p:spPr>
            <a:xfrm>
              <a:off x="12418960" y="260167"/>
              <a:ext cx="2753639" cy="4461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33" u="sng" dirty="0">
                  <a:latin typeface="Arial" panose="020B0604020202020204" pitchFamily="34" charset="0"/>
                  <a:cs typeface="Arial" panose="020B0604020202020204" pitchFamily="34" charset="0"/>
                </a:rPr>
                <a:t>AI-populated counties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66BDF3-7644-9249-A0FE-0FE697CE4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30697" y="1344725"/>
              <a:ext cx="392084" cy="1"/>
            </a:xfrm>
            <a:prstGeom prst="line">
              <a:avLst/>
            </a:prstGeom>
            <a:ln w="44450">
              <a:solidFill>
                <a:srgbClr val="0166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615593E-4233-5441-B9F1-34799299E81E}"/>
                </a:ext>
              </a:extLst>
            </p:cNvPr>
            <p:cNvGrpSpPr/>
            <p:nvPr/>
          </p:nvGrpSpPr>
          <p:grpSpPr>
            <a:xfrm>
              <a:off x="12330697" y="1036948"/>
              <a:ext cx="394810" cy="232499"/>
              <a:chOff x="6332561" y="7986215"/>
              <a:chExt cx="579621" cy="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54314D-427F-BC46-8DFE-9118C6100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2561" y="7986215"/>
                <a:ext cx="137160" cy="0"/>
              </a:xfrm>
              <a:prstGeom prst="line">
                <a:avLst/>
              </a:prstGeom>
              <a:ln w="44450">
                <a:solidFill>
                  <a:srgbClr val="5AB4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2F6956F-5C90-D248-BF2F-2F96B25DA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4647" y="7986215"/>
                <a:ext cx="136478" cy="0"/>
              </a:xfrm>
              <a:prstGeom prst="line">
                <a:avLst/>
              </a:prstGeom>
              <a:ln w="44450">
                <a:solidFill>
                  <a:srgbClr val="5AB4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C5D466-5C74-BD40-BE64-8E01B2658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5704" y="7986215"/>
                <a:ext cx="136478" cy="0"/>
              </a:xfrm>
              <a:prstGeom prst="line">
                <a:avLst/>
              </a:prstGeom>
              <a:ln w="44450">
                <a:solidFill>
                  <a:srgbClr val="5AB4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6D092D-A42C-D040-933B-D8926F97F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33423" y="766922"/>
              <a:ext cx="392084" cy="1"/>
            </a:xfrm>
            <a:prstGeom prst="line">
              <a:avLst/>
            </a:prstGeom>
            <a:ln w="25400">
              <a:solidFill>
                <a:srgbClr val="C7EB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DF08F9-0433-2844-A2DD-D21D7812F621}"/>
              </a:ext>
            </a:extLst>
          </p:cNvPr>
          <p:cNvGrpSpPr/>
          <p:nvPr/>
        </p:nvGrpSpPr>
        <p:grpSpPr>
          <a:xfrm>
            <a:off x="1344211" y="1539945"/>
            <a:ext cx="4884068" cy="846917"/>
            <a:chOff x="8585616" y="260167"/>
            <a:chExt cx="7326103" cy="127037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4373F4-A5E5-5E43-A37F-8EFBBAEE8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5616" y="1344725"/>
              <a:ext cx="392084" cy="1"/>
            </a:xfrm>
            <a:prstGeom prst="line">
              <a:avLst/>
            </a:prstGeom>
            <a:ln w="44450">
              <a:solidFill>
                <a:srgbClr val="8C50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45434F6-1878-3348-8411-1B92F30F6FFC}"/>
                </a:ext>
              </a:extLst>
            </p:cNvPr>
            <p:cNvGrpSpPr/>
            <p:nvPr/>
          </p:nvGrpSpPr>
          <p:grpSpPr>
            <a:xfrm>
              <a:off x="8585616" y="1036948"/>
              <a:ext cx="394810" cy="232499"/>
              <a:chOff x="6332561" y="7986215"/>
              <a:chExt cx="579621" cy="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AF3BC34-CA2A-184C-A094-1D167919C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2561" y="7986215"/>
                <a:ext cx="137160" cy="0"/>
              </a:xfrm>
              <a:prstGeom prst="line">
                <a:avLst/>
              </a:prstGeom>
              <a:ln w="44450">
                <a:solidFill>
                  <a:srgbClr val="D8B3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6E81C59-4559-DE4B-B8AA-2EFDD8F1F6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4647" y="7986215"/>
                <a:ext cx="136478" cy="0"/>
              </a:xfrm>
              <a:prstGeom prst="line">
                <a:avLst/>
              </a:prstGeom>
              <a:ln w="44450">
                <a:solidFill>
                  <a:srgbClr val="D8B3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9F9285D-105D-7A42-A680-6FF0BB085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5704" y="7986215"/>
                <a:ext cx="136478" cy="0"/>
              </a:xfrm>
              <a:prstGeom prst="line">
                <a:avLst/>
              </a:prstGeom>
              <a:ln w="44450">
                <a:solidFill>
                  <a:srgbClr val="D8B36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2B31F09-2B02-3D46-94B4-AEA9A7F321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8342" y="766922"/>
              <a:ext cx="392084" cy="1"/>
            </a:xfrm>
            <a:prstGeom prst="line">
              <a:avLst/>
            </a:prstGeom>
            <a:ln w="25400">
              <a:solidFill>
                <a:srgbClr val="F7E9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EFB981-2A43-AC41-8B13-8A1B96B84D1C}"/>
                </a:ext>
              </a:extLst>
            </p:cNvPr>
            <p:cNvSpPr/>
            <p:nvPr/>
          </p:nvSpPr>
          <p:spPr>
            <a:xfrm>
              <a:off x="8695671" y="266240"/>
              <a:ext cx="3309080" cy="4461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33" u="sng" dirty="0">
                  <a:latin typeface="Arial" panose="020B0604020202020204" pitchFamily="34" charset="0"/>
                  <a:cs typeface="Arial" panose="020B0604020202020204" pitchFamily="34" charset="0"/>
                </a:rPr>
                <a:t>Non-AI-populated counties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68060E-7C67-6E49-B09A-C473308A3D4F}"/>
                </a:ext>
              </a:extLst>
            </p:cNvPr>
            <p:cNvGrpSpPr/>
            <p:nvPr/>
          </p:nvGrpSpPr>
          <p:grpSpPr>
            <a:xfrm>
              <a:off x="8966579" y="610724"/>
              <a:ext cx="3200878" cy="915482"/>
              <a:chOff x="6764302" y="5128243"/>
              <a:chExt cx="3200878" cy="91548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3C14827-A905-6448-8141-C26BDC10E069}"/>
                  </a:ext>
                </a:extLst>
              </p:cNvPr>
              <p:cNvSpPr txBox="1"/>
              <p:nvPr/>
            </p:nvSpPr>
            <p:spPr>
              <a:xfrm>
                <a:off x="6764302" y="5128243"/>
                <a:ext cx="3030158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Annual Means by State 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07F597F-0F8C-DA4C-BBF5-923FAF5AE489}"/>
                  </a:ext>
                </a:extLst>
              </p:cNvPr>
              <p:cNvSpPr txBox="1"/>
              <p:nvPr/>
            </p:nvSpPr>
            <p:spPr>
              <a:xfrm>
                <a:off x="6764302" y="5410072"/>
                <a:ext cx="3200878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Annual Means (All States)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38CD07E-67D0-C343-9B17-E231250871C6}"/>
                  </a:ext>
                </a:extLst>
              </p:cNvPr>
              <p:cNvSpPr txBox="1"/>
              <p:nvPr/>
            </p:nvSpPr>
            <p:spPr>
              <a:xfrm>
                <a:off x="6764302" y="5689878"/>
                <a:ext cx="3102292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Estimated Annual Means (Model 4)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27ACF41-9341-7546-A245-3AE4353ED840}"/>
                </a:ext>
              </a:extLst>
            </p:cNvPr>
            <p:cNvGrpSpPr/>
            <p:nvPr/>
          </p:nvGrpSpPr>
          <p:grpSpPr>
            <a:xfrm>
              <a:off x="12698020" y="608409"/>
              <a:ext cx="3213699" cy="922134"/>
              <a:chOff x="6751478" y="5973730"/>
              <a:chExt cx="3213699" cy="92213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F6BBC12-AC5B-1E4D-BA20-ABCB2FBB6D77}"/>
                  </a:ext>
                </a:extLst>
              </p:cNvPr>
              <p:cNvSpPr txBox="1"/>
              <p:nvPr/>
            </p:nvSpPr>
            <p:spPr>
              <a:xfrm>
                <a:off x="6764302" y="5973730"/>
                <a:ext cx="3030158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Annual Means by State 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A79071-06E9-A842-8202-23943E0A1E3A}"/>
                  </a:ext>
                </a:extLst>
              </p:cNvPr>
              <p:cNvSpPr txBox="1"/>
              <p:nvPr/>
            </p:nvSpPr>
            <p:spPr>
              <a:xfrm>
                <a:off x="6764301" y="6255559"/>
                <a:ext cx="3200876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Observed Annual Means (All States)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74227F5-5DBC-8C4C-9E62-B183FC12234B}"/>
                  </a:ext>
                </a:extLst>
              </p:cNvPr>
              <p:cNvSpPr txBox="1"/>
              <p:nvPr/>
            </p:nvSpPr>
            <p:spPr>
              <a:xfrm>
                <a:off x="6751478" y="6542017"/>
                <a:ext cx="3102293" cy="35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33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Estimated Annual Means (Model 4)</a:t>
                </a: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3992C28-FBA2-1F45-9865-9BA4C8D9A1C9}"/>
                </a:ext>
              </a:extLst>
            </p:cNvPr>
            <p:cNvSpPr/>
            <p:nvPr/>
          </p:nvSpPr>
          <p:spPr>
            <a:xfrm>
              <a:off x="12418960" y="260167"/>
              <a:ext cx="2753639" cy="4461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33" u="sng" dirty="0">
                  <a:latin typeface="Arial" panose="020B0604020202020204" pitchFamily="34" charset="0"/>
                  <a:cs typeface="Arial" panose="020B0604020202020204" pitchFamily="34" charset="0"/>
                </a:rPr>
                <a:t>AI-populated counties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AB528E-3143-B240-9267-AF2A29E563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30697" y="1344725"/>
              <a:ext cx="392084" cy="1"/>
            </a:xfrm>
            <a:prstGeom prst="line">
              <a:avLst/>
            </a:prstGeom>
            <a:ln w="44450">
              <a:solidFill>
                <a:srgbClr val="0166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9CC5EB-E928-9941-B738-54E045B97989}"/>
                </a:ext>
              </a:extLst>
            </p:cNvPr>
            <p:cNvGrpSpPr/>
            <p:nvPr/>
          </p:nvGrpSpPr>
          <p:grpSpPr>
            <a:xfrm>
              <a:off x="12330697" y="1036948"/>
              <a:ext cx="394810" cy="232499"/>
              <a:chOff x="6332561" y="7986215"/>
              <a:chExt cx="579621" cy="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E947A24-D9CC-F34D-ACEB-4E4C7C7DB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2561" y="7986215"/>
                <a:ext cx="137160" cy="0"/>
              </a:xfrm>
              <a:prstGeom prst="line">
                <a:avLst/>
              </a:prstGeom>
              <a:ln w="44450">
                <a:solidFill>
                  <a:srgbClr val="5AB4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9D96BE5-A542-3F4F-873E-4B1CD1B0B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4647" y="7986215"/>
                <a:ext cx="136478" cy="0"/>
              </a:xfrm>
              <a:prstGeom prst="line">
                <a:avLst/>
              </a:prstGeom>
              <a:ln w="44450">
                <a:solidFill>
                  <a:srgbClr val="5AB4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A0DE356-3394-6843-AC23-DC0DDD7C2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5704" y="7986215"/>
                <a:ext cx="136478" cy="0"/>
              </a:xfrm>
              <a:prstGeom prst="line">
                <a:avLst/>
              </a:prstGeom>
              <a:ln w="44450">
                <a:solidFill>
                  <a:srgbClr val="5AB4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D96AB3-BD82-4B42-BBFB-EA241D65A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33423" y="766922"/>
              <a:ext cx="392084" cy="1"/>
            </a:xfrm>
            <a:prstGeom prst="line">
              <a:avLst/>
            </a:prstGeom>
            <a:ln w="25400">
              <a:solidFill>
                <a:srgbClr val="C7EB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77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E9D2DCE-FC9D-4142-B419-F690EFAB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982" y="1596912"/>
            <a:ext cx="6031930" cy="382547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3F8FC61B-5467-4A4D-A9BB-53FE80B76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96912"/>
            <a:ext cx="6274546" cy="38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5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45F3299-415D-4E45-A36A-E286B102C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5" y="1628216"/>
            <a:ext cx="6098871" cy="3766457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FF5DA01-B38D-BF4E-9F83-9F31999A2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8216"/>
            <a:ext cx="6098870" cy="37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1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103</Words>
  <Application>Microsoft Macintosh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Mengyuan</dc:creator>
  <cp:lastModifiedBy>Li, Mengyuan</cp:lastModifiedBy>
  <cp:revision>5</cp:revision>
  <dcterms:created xsi:type="dcterms:W3CDTF">2020-12-14T14:39:42Z</dcterms:created>
  <dcterms:modified xsi:type="dcterms:W3CDTF">2020-12-14T15:41:40Z</dcterms:modified>
</cp:coreProperties>
</file>