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0"/>
    <p:restoredTop sz="94595"/>
  </p:normalViewPr>
  <p:slideViewPr>
    <p:cSldViewPr snapToGrid="0">
      <p:cViewPr>
        <p:scale>
          <a:sx n="310" d="100"/>
          <a:sy n="310" d="100"/>
        </p:scale>
        <p:origin x="-5000" y="-4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D126-6BA1-DB67-B050-0707C2F1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BCBB2-6A0B-640D-C054-182F6AC97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84B7-9DE2-497F-D236-FAA39B5E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6D7FD-8410-BA3A-ED5A-CBD8A881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D31F-77DB-8307-8707-114B198B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B0D4-EE28-8A72-5FC6-C0876183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24740-9C86-BBD9-7FC4-3E3B78A38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C29D-61D4-F4A7-2C4C-FEE04971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20A7-CC42-A162-6A59-521E7C0F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7B535-25DD-2985-5D83-6311B1DC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3EFCA-B4FE-AF99-52C5-7C63CB088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58006-6403-FD26-724F-5456A5302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C4A4C-80F6-21BA-B56F-5DC28E78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806C-FB72-1402-0CC1-8815D621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9895-E17B-2F51-E336-1BBCAFF1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E3FA-6D21-80B6-EA7F-6287DB5D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1215-32CE-B820-D890-19165E09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79A1-0822-AD56-61B2-7ABF5505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66EC-15E5-16AE-E995-35DC5DA0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46668-BCED-D806-F319-9F20B521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7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B152-5682-B95E-1CAB-CF473040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A43D4-C1AF-1F31-BA66-4F613D1A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C0BE-9797-773C-6EAA-9945DA0E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7E19-C60B-FFA5-CF10-B0987FDF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96BE-676F-C5D5-136D-4A5796EA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253B-4AEF-F261-8282-F0C885F7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70ED-7A72-2B8C-E68E-52C0339B8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00AFE-92E3-9021-1A0D-6D4A8A809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9859C-77A0-DDED-CF1D-4673605A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31D54-AAE1-5A8E-B2D1-658D434E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A78EC-F97A-E0CB-4A1C-1A0308B3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1CB7-526C-C2E6-8DD4-F715598C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9AA7-9F47-AD40-C6F8-CC3EC79B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4EF3E-7D0A-DB71-1807-2F670948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239D1-890D-DC97-6C4C-76695435B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E0B53-00F1-6AEC-F3AF-BD3DC884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B9662-A3C6-27B8-F1C9-9DC2A426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BEBDB-F8B2-45C3-0885-F5D5959B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1E113-581B-BA40-B704-E4DDC243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5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5AA-03B5-2EED-E4EF-8BBA9B4C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E2077-831B-4130-659C-AFE8CF09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736EB-2320-46B6-D9A6-2B3F7C42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FD222-3023-BEA8-5F0B-B3A39D48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EB47A-1005-0611-348E-60BB89B8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5B1A5-282D-6C01-C553-54A1E045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8BA17-EE62-0303-175A-9FCE9B2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FDB1-6B29-2CC5-D64A-C4244B6C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4B9C-A6C0-B795-D3E8-309CEF78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50A9E-13F8-1664-F534-0E360B35A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25AE-70BA-C662-51BF-F1698BB7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C3C45-9FF2-A1E0-EC0A-B7731AFF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60EAB-0082-AE36-747A-D2605CB1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B569-46E0-30E1-0345-6123CE3B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911AA-8876-653D-9D57-671A049C3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ED6F-94D6-081F-CBF0-4D74E01E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722C-F9C9-7663-0DEC-B966C822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ED8F-715F-7E2B-9816-ADFCFD00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3CECC-A2F4-4291-A877-6092B9F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E1E52-C0F9-B8CE-CF8D-1D69966B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55100-C42F-3A99-1028-64E33D0E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393A-C948-269F-2D42-55CA378E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AA73-C068-FE4F-B076-D0E01068F62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31786-38DC-16E2-8E43-2DEE386A5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EDEB-8028-4EC4-3691-27794FF35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890C-55E8-3349-8FB7-BD005F75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24CD676-E47E-679D-0A50-F8CD10DBC046}"/>
              </a:ext>
            </a:extLst>
          </p:cNvPr>
          <p:cNvGrpSpPr/>
          <p:nvPr/>
        </p:nvGrpSpPr>
        <p:grpSpPr>
          <a:xfrm>
            <a:off x="1665514" y="1393371"/>
            <a:ext cx="7924800" cy="4310743"/>
            <a:chOff x="685800" y="1513114"/>
            <a:chExt cx="7924800" cy="43107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0EB0B1-6DFD-D0B3-8712-A78619F34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5" t="24255" r="19214" b="23286"/>
            <a:stretch/>
          </p:blipFill>
          <p:spPr>
            <a:xfrm>
              <a:off x="685800" y="1513114"/>
              <a:ext cx="7924800" cy="43107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E39386-F545-87A3-6923-641CADBDA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3158" t="46919" r="876" b="23669"/>
            <a:stretch/>
          </p:blipFill>
          <p:spPr>
            <a:xfrm>
              <a:off x="7336970" y="3733798"/>
              <a:ext cx="1240973" cy="1828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2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D28D-8BC8-3A70-4EB0-83E0383D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AA825-4523-DC01-0747-C95F7B210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8" t="26245" r="24528" b="25613"/>
          <a:stretch/>
        </p:blipFill>
        <p:spPr>
          <a:xfrm>
            <a:off x="3507971" y="2967644"/>
            <a:ext cx="3973484" cy="209480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4BCCD11-0BA3-A37D-D605-16731CFBB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13" t="54137" r="1061" b="25338"/>
          <a:stretch/>
        </p:blipFill>
        <p:spPr>
          <a:xfrm>
            <a:off x="6839528" y="4029825"/>
            <a:ext cx="1154546" cy="8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3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Li</dc:creator>
  <cp:lastModifiedBy>Maggie Li</cp:lastModifiedBy>
  <cp:revision>1</cp:revision>
  <dcterms:created xsi:type="dcterms:W3CDTF">2023-09-01T22:45:17Z</dcterms:created>
  <dcterms:modified xsi:type="dcterms:W3CDTF">2023-09-02T00:15:24Z</dcterms:modified>
</cp:coreProperties>
</file>