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6699"/>
    <a:srgbClr val="FF0066"/>
    <a:srgbClr val="FAA0A2"/>
    <a:srgbClr val="FF66CC"/>
    <a:srgbClr val="E3B7B7"/>
    <a:srgbClr val="D3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F5-9D0D-4BBB-A75B-8F71DCDC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65B44-67B0-4A33-9D16-A4D139789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3591-B796-4567-91F4-D621870C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4737-3AE4-4E98-9EBD-5CE3520A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AAB0-9406-4221-A83F-2B440F04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46B0-BE84-432C-A30E-4AF7E0E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6142-812C-49DE-A197-03DC0E92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C787-E1C1-4FE4-BC07-8797B944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2E89-E817-4E40-B56B-DB328B6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AF15-B0C9-4681-BA97-EA258D5A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6E983-B90D-4C10-928D-E9051692D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58F1-9A52-4782-B86C-C310D582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5E78-F6FE-427C-B99C-729BCD4B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A36D-2B11-4C10-83B1-200A97FD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5DA-E109-4938-BE37-1A94332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7436-D392-4732-9FE5-FB31355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C0F6-5CB4-425C-AB91-2A2F26C3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FF5C-5459-45C0-AE62-D84A912A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47A1-D72A-422F-B885-6886B71F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9516-647A-464E-A0B4-98FF9C61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0FF-AA1D-4320-9B21-DE8DB249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1E4C4-D7D3-40D4-8796-ED7AE38A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C0B4-8325-4C4D-A1A6-0FB028D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70C3-E83D-44A8-BFE0-61B90B88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DD5-952B-4CBA-B535-4248E8C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8B1-63B3-4F5D-B9B5-4235B92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033F-9487-41D0-B10C-F25F8FCF7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58D49-2196-4D2A-96AC-A238DD4C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9216F-0BF5-4B87-8132-45E662E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D089-869F-48A8-BEAD-E9665FD2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05F1-519E-42AE-A9C7-D9CC390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049B-8DFC-4354-B12A-FFD7763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FBBB-B1C5-4CEA-AA39-34CA0DA4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56592-5082-4374-BCE5-2FFAB1FF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02D84-BDDB-4852-8F9C-82E8A392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63CC2-450F-4361-8BC1-17CDD6178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3F110-CF60-42E9-ADF5-C358C1A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9498B-0A73-4207-ADE2-34832E0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E247-11C9-48B5-9A3F-E0EA8CFB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679E-3863-40D5-9455-5980E38E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49A31-E744-47DE-BE41-181F005A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1B6D-27D4-4E60-B3C9-9E293EEE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093F6-CB95-47D6-B64F-279970D8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4CFF1-E9E4-43E5-96CF-92095799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C00A0-5FF4-4D53-9DFD-BB463AE0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1671-31A0-4429-977B-C92A86E7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082-E5B2-4B4F-B843-E577631E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EB59-F657-4E44-854A-79C86D20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24BFA-E063-4824-BA53-24FA63AB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1D64-3350-4E69-9159-6127713D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ED34-7356-4E4D-AC8D-FBAF5C97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E25E-5582-4AA8-841A-BA5B3039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4746-0CAB-4014-905B-03C77E89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2AA4-9A6C-4016-9D5E-93FB89C2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9DC3D-1843-4AF0-95F7-AEBCCB1C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BFAF-DB97-4B01-B76B-03381F5A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166F5-8DAF-429D-B751-F2DC80E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B15B8-8799-48B4-961E-42A0E4DF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89A42-1339-4CB7-9177-82673038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F9A6-2C60-42F1-9BFE-8F967368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C179-A8BB-4E53-93E0-E60C3EFF3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A63-2751-429D-BDD4-7C871A90E4B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AA24-1E23-4833-8387-FE4553809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7830-8F5D-4A75-BF6C-C33315975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2288-7862-4C03-BE04-2307E443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8C71FB-6D2F-47F0-84BF-35D22F87E51D}"/>
              </a:ext>
            </a:extLst>
          </p:cNvPr>
          <p:cNvCxnSpPr>
            <a:cxnSpLocks/>
          </p:cNvCxnSpPr>
          <p:nvPr/>
        </p:nvCxnSpPr>
        <p:spPr>
          <a:xfrm>
            <a:off x="5684520" y="505316"/>
            <a:ext cx="0" cy="4666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EB40264-3F9A-48D5-9C21-5EAF9B44FE58}"/>
              </a:ext>
            </a:extLst>
          </p:cNvPr>
          <p:cNvSpPr/>
          <p:nvPr/>
        </p:nvSpPr>
        <p:spPr>
          <a:xfrm>
            <a:off x="4701540" y="971921"/>
            <a:ext cx="1965960" cy="4114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BAB01-6247-4C71-95B0-B02E9BC24BEC}"/>
              </a:ext>
            </a:extLst>
          </p:cNvPr>
          <p:cNvSpPr/>
          <p:nvPr/>
        </p:nvSpPr>
        <p:spPr>
          <a:xfrm>
            <a:off x="3154680" y="1996440"/>
            <a:ext cx="4876800" cy="301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     ih     s            ih      z            s      p     iy     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A4083-CBEC-45A0-B420-B5C0D82D3454}"/>
              </a:ext>
            </a:extLst>
          </p:cNvPr>
          <p:cNvSpPr/>
          <p:nvPr/>
        </p:nvSpPr>
        <p:spPr>
          <a:xfrm>
            <a:off x="3154680" y="2651760"/>
            <a:ext cx="4876800" cy="9296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3B690-D2D0-4DFE-A56E-28C00861DFA1}"/>
              </a:ext>
            </a:extLst>
          </p:cNvPr>
          <p:cNvSpPr/>
          <p:nvPr/>
        </p:nvSpPr>
        <p:spPr>
          <a:xfrm>
            <a:off x="3154680" y="4876800"/>
            <a:ext cx="4876800" cy="2895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                  is                       speech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E6034-B025-44C9-85AD-75DD0D87BA33}"/>
              </a:ext>
            </a:extLst>
          </p:cNvPr>
          <p:cNvSpPr/>
          <p:nvPr/>
        </p:nvSpPr>
        <p:spPr>
          <a:xfrm>
            <a:off x="8549639" y="3291840"/>
            <a:ext cx="1402075" cy="6705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Pronouncing Dictionary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DE9F0-7A85-4A65-BD88-E4879E491D5C}"/>
              </a:ext>
            </a:extLst>
          </p:cNvPr>
          <p:cNvSpPr/>
          <p:nvPr/>
        </p:nvSpPr>
        <p:spPr>
          <a:xfrm>
            <a:off x="339852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8CDF-4628-4463-96E3-54535A372C9D}"/>
              </a:ext>
            </a:extLst>
          </p:cNvPr>
          <p:cNvSpPr/>
          <p:nvPr/>
        </p:nvSpPr>
        <p:spPr>
          <a:xfrm>
            <a:off x="381762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D4694-D556-4AC8-92E3-5EF2C369D997}"/>
              </a:ext>
            </a:extLst>
          </p:cNvPr>
          <p:cNvSpPr/>
          <p:nvPr/>
        </p:nvSpPr>
        <p:spPr>
          <a:xfrm>
            <a:off x="4191000" y="410792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6DA94-0968-45FC-80AC-5CED46269EF9}"/>
              </a:ext>
            </a:extLst>
          </p:cNvPr>
          <p:cNvSpPr/>
          <p:nvPr/>
        </p:nvSpPr>
        <p:spPr>
          <a:xfrm>
            <a:off x="496062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808EC-FA13-45D0-829D-3867DF52211C}"/>
              </a:ext>
            </a:extLst>
          </p:cNvPr>
          <p:cNvSpPr/>
          <p:nvPr/>
        </p:nvSpPr>
        <p:spPr>
          <a:xfrm>
            <a:off x="5364480" y="410792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2571E-7BF1-475B-9A60-0460C17BE5AE}"/>
              </a:ext>
            </a:extLst>
          </p:cNvPr>
          <p:cNvSpPr/>
          <p:nvPr/>
        </p:nvSpPr>
        <p:spPr>
          <a:xfrm>
            <a:off x="458724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E2961-DF1E-4D84-BB83-A1D9274F6359}"/>
              </a:ext>
            </a:extLst>
          </p:cNvPr>
          <p:cNvSpPr/>
          <p:nvPr/>
        </p:nvSpPr>
        <p:spPr>
          <a:xfrm>
            <a:off x="576072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46CA-602C-492B-AAE7-E94FFBCF1F85}"/>
              </a:ext>
            </a:extLst>
          </p:cNvPr>
          <p:cNvSpPr/>
          <p:nvPr/>
        </p:nvSpPr>
        <p:spPr>
          <a:xfrm>
            <a:off x="6949440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D1B1E-38FB-449E-A24A-150CF9B7CA5B}"/>
              </a:ext>
            </a:extLst>
          </p:cNvPr>
          <p:cNvSpPr/>
          <p:nvPr/>
        </p:nvSpPr>
        <p:spPr>
          <a:xfrm>
            <a:off x="6156960" y="410792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BAB577-5EFD-4D3C-B232-31FC43BCC25D}"/>
              </a:ext>
            </a:extLst>
          </p:cNvPr>
          <p:cNvSpPr/>
          <p:nvPr/>
        </p:nvSpPr>
        <p:spPr>
          <a:xfrm>
            <a:off x="6553200" y="410792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F75BFB-F5EF-427F-B964-27B4EBA39B02}"/>
              </a:ext>
            </a:extLst>
          </p:cNvPr>
          <p:cNvSpPr/>
          <p:nvPr/>
        </p:nvSpPr>
        <p:spPr>
          <a:xfrm>
            <a:off x="7726682" y="411480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F0A3E8-168E-4878-AE4C-7C3864C31541}"/>
              </a:ext>
            </a:extLst>
          </p:cNvPr>
          <p:cNvSpPr/>
          <p:nvPr/>
        </p:nvSpPr>
        <p:spPr>
          <a:xfrm>
            <a:off x="7330442" y="4130040"/>
            <a:ext cx="182880" cy="441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59670-1F07-4177-80DC-C5D884C9B1B4}"/>
              </a:ext>
            </a:extLst>
          </p:cNvPr>
          <p:cNvSpPr/>
          <p:nvPr/>
        </p:nvSpPr>
        <p:spPr>
          <a:xfrm>
            <a:off x="4587240" y="5928360"/>
            <a:ext cx="1737360" cy="4114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B17BE-6EB1-4CCF-9866-13446D1A333E}"/>
              </a:ext>
            </a:extLst>
          </p:cNvPr>
          <p:cNvSpPr/>
          <p:nvPr/>
        </p:nvSpPr>
        <p:spPr>
          <a:xfrm>
            <a:off x="2849880" y="1143000"/>
            <a:ext cx="41148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F4014-4E5D-4DA7-947D-1E9E7B951511}"/>
              </a:ext>
            </a:extLst>
          </p:cNvPr>
          <p:cNvSpPr/>
          <p:nvPr/>
        </p:nvSpPr>
        <p:spPr>
          <a:xfrm>
            <a:off x="2659380" y="5928360"/>
            <a:ext cx="411480" cy="411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05D6C-E88B-4531-B617-D3A3AD15C52B}"/>
              </a:ext>
            </a:extLst>
          </p:cNvPr>
          <p:cNvSpPr/>
          <p:nvPr/>
        </p:nvSpPr>
        <p:spPr>
          <a:xfrm>
            <a:off x="6949440" y="5928360"/>
            <a:ext cx="196596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P(W) . P(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|W)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1F9DD-8DBB-478A-8D5F-A3B6DECB8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84520" y="1383401"/>
            <a:ext cx="0" cy="292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181579-42E7-4D51-8CC3-78B7555CC924}"/>
              </a:ext>
            </a:extLst>
          </p:cNvPr>
          <p:cNvCxnSpPr>
            <a:cxnSpLocks/>
          </p:cNvCxnSpPr>
          <p:nvPr/>
        </p:nvCxnSpPr>
        <p:spPr>
          <a:xfrm flipH="1">
            <a:off x="2849880" y="1676400"/>
            <a:ext cx="2834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2F49D5-EF0F-4152-A828-1EAEDBB2FE0E}"/>
              </a:ext>
            </a:extLst>
          </p:cNvPr>
          <p:cNvCxnSpPr/>
          <p:nvPr/>
        </p:nvCxnSpPr>
        <p:spPr>
          <a:xfrm>
            <a:off x="2849880" y="1676400"/>
            <a:ext cx="0" cy="2727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9CB583-6472-4EB8-849A-5115F992460A}"/>
              </a:ext>
            </a:extLst>
          </p:cNvPr>
          <p:cNvCxnSpPr/>
          <p:nvPr/>
        </p:nvCxnSpPr>
        <p:spPr>
          <a:xfrm>
            <a:off x="2849880" y="4404360"/>
            <a:ext cx="41148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0B31F2-E878-4316-B13B-33CB35223588}"/>
              </a:ext>
            </a:extLst>
          </p:cNvPr>
          <p:cNvCxnSpPr/>
          <p:nvPr/>
        </p:nvCxnSpPr>
        <p:spPr>
          <a:xfrm>
            <a:off x="2849880" y="504444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94EA2D-5C9C-4A6B-8DE0-41C05F6FC51C}"/>
              </a:ext>
            </a:extLst>
          </p:cNvPr>
          <p:cNvCxnSpPr/>
          <p:nvPr/>
        </p:nvCxnSpPr>
        <p:spPr>
          <a:xfrm>
            <a:off x="2849880" y="5044440"/>
            <a:ext cx="0" cy="88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C11A39-3B66-41C8-8EB8-F7711F90046B}"/>
              </a:ext>
            </a:extLst>
          </p:cNvPr>
          <p:cNvCxnSpPr/>
          <p:nvPr/>
        </p:nvCxnSpPr>
        <p:spPr>
          <a:xfrm>
            <a:off x="3154680" y="5288280"/>
            <a:ext cx="0" cy="106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DAE8D-12CB-4E77-A58C-4D9D11DA2EA3}"/>
              </a:ext>
            </a:extLst>
          </p:cNvPr>
          <p:cNvCxnSpPr/>
          <p:nvPr/>
        </p:nvCxnSpPr>
        <p:spPr>
          <a:xfrm>
            <a:off x="3154680" y="5394960"/>
            <a:ext cx="487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0D4276-DE27-4475-BE10-54A6B21A3B65}"/>
              </a:ext>
            </a:extLst>
          </p:cNvPr>
          <p:cNvCxnSpPr>
            <a:cxnSpLocks/>
          </p:cNvCxnSpPr>
          <p:nvPr/>
        </p:nvCxnSpPr>
        <p:spPr>
          <a:xfrm>
            <a:off x="8031480" y="5021580"/>
            <a:ext cx="12191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666BD3-723C-48F8-B908-B6DF3B39137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250677" y="3962400"/>
            <a:ext cx="0" cy="10591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47BECE-F21F-40EB-8708-916A00678D4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250677" y="2147120"/>
            <a:ext cx="0" cy="1144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2868FB-A701-4FED-868F-28B6DBB36FFF}"/>
              </a:ext>
            </a:extLst>
          </p:cNvPr>
          <p:cNvCxnSpPr>
            <a:stCxn id="9" idx="2"/>
          </p:cNvCxnSpPr>
          <p:nvPr/>
        </p:nvCxnSpPr>
        <p:spPr>
          <a:xfrm>
            <a:off x="5593080" y="2297800"/>
            <a:ext cx="0" cy="3539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EB22B6-26FA-46D7-97A4-5FFC5B69F22C}"/>
              </a:ext>
            </a:extLst>
          </p:cNvPr>
          <p:cNvCxnSpPr/>
          <p:nvPr/>
        </p:nvCxnSpPr>
        <p:spPr>
          <a:xfrm flipV="1">
            <a:off x="5547360" y="3581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633EEF-5D17-4B87-996E-D6E4A47EE5C1}"/>
              </a:ext>
            </a:extLst>
          </p:cNvPr>
          <p:cNvCxnSpPr/>
          <p:nvPr/>
        </p:nvCxnSpPr>
        <p:spPr>
          <a:xfrm flipV="1">
            <a:off x="3154680" y="3962400"/>
            <a:ext cx="0" cy="167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88F038-CB47-434F-A37E-0E5C681D794B}"/>
              </a:ext>
            </a:extLst>
          </p:cNvPr>
          <p:cNvCxnSpPr/>
          <p:nvPr/>
        </p:nvCxnSpPr>
        <p:spPr>
          <a:xfrm>
            <a:off x="3154680" y="3962400"/>
            <a:ext cx="4876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FFFF18-B51A-4519-8C4D-3E191EDDBA81}"/>
              </a:ext>
            </a:extLst>
          </p:cNvPr>
          <p:cNvCxnSpPr/>
          <p:nvPr/>
        </p:nvCxnSpPr>
        <p:spPr>
          <a:xfrm>
            <a:off x="8031480" y="3962400"/>
            <a:ext cx="0" cy="167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B73F9D-059E-4C2A-837A-B8C9497D55E7}"/>
              </a:ext>
            </a:extLst>
          </p:cNvPr>
          <p:cNvCxnSpPr/>
          <p:nvPr/>
        </p:nvCxnSpPr>
        <p:spPr>
          <a:xfrm>
            <a:off x="5364480" y="539496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C18C9FD-A170-42E0-BD25-86B2E5077318}"/>
              </a:ext>
            </a:extLst>
          </p:cNvPr>
          <p:cNvCxnSpPr>
            <a:stCxn id="25" idx="3"/>
          </p:cNvCxnSpPr>
          <p:nvPr/>
        </p:nvCxnSpPr>
        <p:spPr>
          <a:xfrm>
            <a:off x="6324600" y="6134100"/>
            <a:ext cx="6248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75D8C2-7C94-4DF9-B6E0-16334777C323}"/>
              </a:ext>
            </a:extLst>
          </p:cNvPr>
          <p:cNvCxnSpPr/>
          <p:nvPr/>
        </p:nvCxnSpPr>
        <p:spPr>
          <a:xfrm>
            <a:off x="8031480" y="311658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01A4E2-4366-4F00-8F94-6A4E239466D9}"/>
              </a:ext>
            </a:extLst>
          </p:cNvPr>
          <p:cNvCxnSpPr/>
          <p:nvPr/>
        </p:nvCxnSpPr>
        <p:spPr>
          <a:xfrm>
            <a:off x="8244840" y="3116580"/>
            <a:ext cx="0" cy="28117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03D2B4-3D2A-407B-BBC0-EE8E6938A084}"/>
              </a:ext>
            </a:extLst>
          </p:cNvPr>
          <p:cNvSpPr txBox="1"/>
          <p:nvPr/>
        </p:nvSpPr>
        <p:spPr>
          <a:xfrm>
            <a:off x="4217483" y="4524493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 Acoustic Vectors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B0C177-F866-429F-8A86-1B2C766CBE59}"/>
              </a:ext>
            </a:extLst>
          </p:cNvPr>
          <p:cNvCxnSpPr/>
          <p:nvPr/>
        </p:nvCxnSpPr>
        <p:spPr>
          <a:xfrm>
            <a:off x="8031480" y="5288280"/>
            <a:ext cx="0" cy="106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C01722-C89D-459F-BA79-98046B4A147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031480" y="2147120"/>
            <a:ext cx="121919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0120F2-4588-4613-AA70-94D1BBD399CB}"/>
              </a:ext>
            </a:extLst>
          </p:cNvPr>
          <p:cNvCxnSpPr/>
          <p:nvPr/>
        </p:nvCxnSpPr>
        <p:spPr>
          <a:xfrm>
            <a:off x="4701540" y="1996440"/>
            <a:ext cx="0" cy="301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AF4605-E7F6-400D-BEB1-5652280D5DF6}"/>
              </a:ext>
            </a:extLst>
          </p:cNvPr>
          <p:cNvCxnSpPr>
            <a:cxnSpLocks/>
          </p:cNvCxnSpPr>
          <p:nvPr/>
        </p:nvCxnSpPr>
        <p:spPr>
          <a:xfrm>
            <a:off x="4701540" y="4893825"/>
            <a:ext cx="7620" cy="272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CED928-6C98-4008-8664-B70765C8C656}"/>
              </a:ext>
            </a:extLst>
          </p:cNvPr>
          <p:cNvCxnSpPr/>
          <p:nvPr/>
        </p:nvCxnSpPr>
        <p:spPr>
          <a:xfrm>
            <a:off x="6096000" y="1996440"/>
            <a:ext cx="0" cy="301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FEF046-7BC5-4103-8D35-D07BEFD954B4}"/>
              </a:ext>
            </a:extLst>
          </p:cNvPr>
          <p:cNvCxnSpPr>
            <a:cxnSpLocks/>
          </p:cNvCxnSpPr>
          <p:nvPr/>
        </p:nvCxnSpPr>
        <p:spPr>
          <a:xfrm>
            <a:off x="6225540" y="4893825"/>
            <a:ext cx="0" cy="272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06993AF-8618-4F66-B9F8-A70921EB9931}"/>
              </a:ext>
            </a:extLst>
          </p:cNvPr>
          <p:cNvSpPr txBox="1"/>
          <p:nvPr/>
        </p:nvSpPr>
        <p:spPr>
          <a:xfrm>
            <a:off x="4678680" y="2667001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Acoustic Models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6364141-7957-43FC-931B-0CBB1E0B31DA}"/>
              </a:ext>
            </a:extLst>
          </p:cNvPr>
          <p:cNvGrpSpPr/>
          <p:nvPr/>
        </p:nvGrpSpPr>
        <p:grpSpPr>
          <a:xfrm>
            <a:off x="3368050" y="3005853"/>
            <a:ext cx="769616" cy="468867"/>
            <a:chOff x="601980" y="2023099"/>
            <a:chExt cx="1181100" cy="70103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DABF18E-FC4A-4581-9A4F-E4EC177C4455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061F639-4143-43D5-9CA3-04EFC080B7BC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B595EDA-EA5C-45A7-ABBF-EFEB47729CB5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0C391F4-4594-4FAC-BA2F-3ACFF03EDEEE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2EA7F57-98E6-4307-95D5-597C149E1F7A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0D60A38-1D4F-4D25-BAFA-945FABB5E8B9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D5643CE-3855-4190-82CB-0E3A4F391198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F5E3434-1188-4062-9822-EAF6D8DADBA9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62D4CDD-68B5-4A8C-A1C0-4059E1F4AF6B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357D531-1FB7-40F6-A4F2-FE6D10DD22E1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BCDCA92-F9F0-406C-9DBC-8C7C089ABB1B}"/>
              </a:ext>
            </a:extLst>
          </p:cNvPr>
          <p:cNvGrpSpPr/>
          <p:nvPr/>
        </p:nvGrpSpPr>
        <p:grpSpPr>
          <a:xfrm>
            <a:off x="4069088" y="3005853"/>
            <a:ext cx="769616" cy="468867"/>
            <a:chOff x="601980" y="2023099"/>
            <a:chExt cx="1181100" cy="70103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5D5FE56-0AF1-4613-AC50-7411FEF1E076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97F9EB-1540-43B2-A48C-8D96DD50A6EB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2642BF9-4795-480E-8DFE-F06656850217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67D9EDC-5439-4596-8FCB-E9B3A39FEFE1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0C33A1-454E-4466-B72C-E84046582910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EE39E74-9F3C-4C10-9068-D12FA57DBB08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B36A77-C669-4D9A-85EF-1AC729AB1A8B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8E73637-1DAE-4326-9D6A-AE74537A1BC4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5FB19BD-6E02-4815-BE89-961AC3A66FB9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A2375A-6E80-4622-8B46-F76F624CAEEE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E4C27B0-6B5E-472B-A391-3E1F4B91E698}"/>
              </a:ext>
            </a:extLst>
          </p:cNvPr>
          <p:cNvGrpSpPr/>
          <p:nvPr/>
        </p:nvGrpSpPr>
        <p:grpSpPr>
          <a:xfrm>
            <a:off x="4770478" y="3005853"/>
            <a:ext cx="769616" cy="468867"/>
            <a:chOff x="601980" y="2023099"/>
            <a:chExt cx="1181100" cy="70103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42279EF-071A-4FBA-8DAB-3DD1DC09B1F2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927410-4630-49BE-8653-18435D8E8702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C617E56-5BE6-458B-8EF1-4026A5F6AAB3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75606B-1341-4B84-89B3-ADA272A6ADB5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38EFE57-FF13-4AD2-92EE-207EC37D1F27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6E1B63-F614-4659-B806-B2D6B4D33915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0E395BD-C463-4457-9288-6927BF4038C7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D690867-7350-41F3-9208-40BE5AECF9E3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DDFBFBE-3A9D-4D4D-9579-E512D454634E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78F8D51-BF21-4F74-BA30-933847712EAD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F701E9-DFB7-41D3-9440-2DF4F09FCF56}"/>
              </a:ext>
            </a:extLst>
          </p:cNvPr>
          <p:cNvGrpSpPr/>
          <p:nvPr/>
        </p:nvGrpSpPr>
        <p:grpSpPr>
          <a:xfrm>
            <a:off x="5471516" y="3005853"/>
            <a:ext cx="769616" cy="468867"/>
            <a:chOff x="601980" y="2023099"/>
            <a:chExt cx="1181100" cy="70103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E18DBE3-E03D-4D46-9501-46D163DA350F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A98D0-3ECF-4613-BBB4-5183370B1293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A51905-BE51-4F7B-A30D-9B53A715585E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FABC9C3-2E92-413A-A362-7A60D58F7600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42572C1-46EA-4AC3-93F3-35E68B3D7E7B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70D4A32-99E8-4465-92B8-0C2ACD5BC8EF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FACFE01-FC56-4E45-A4DA-7F0CE4E32A60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78AED24-3543-4181-80E6-02B76AA492E4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F164BAA-2E94-41AB-BF03-13794AF45FC8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CA94F24-84AE-403E-92C7-9CE713E9BC43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6BBF054-072C-499E-BC6B-73935F4E2E4A}"/>
              </a:ext>
            </a:extLst>
          </p:cNvPr>
          <p:cNvGrpSpPr/>
          <p:nvPr/>
        </p:nvGrpSpPr>
        <p:grpSpPr>
          <a:xfrm>
            <a:off x="6172688" y="3005853"/>
            <a:ext cx="769616" cy="468867"/>
            <a:chOff x="601980" y="2023099"/>
            <a:chExt cx="1181100" cy="701037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D7F50FB-7E84-4BF7-9A01-D77B839E501B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7668195-92E4-430E-9AC6-BA4D24C6D92A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9796381-263E-4324-AFA9-C7CE0799E8BB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F09A678-2A6E-4B13-8738-3DE16B646D8B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A19365-40E3-454F-94DB-9989B379D4B5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C97F9BC-E083-4B08-ACDF-15FE07D82103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316C1C-FFA5-4277-BD09-B47EB379EC3B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C9DB717-59EB-4FE3-B7F6-521E0AEB13B5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9390A84-35C0-4780-A65D-37C31751AF58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4BF6070-3210-4481-BC98-5E56D4F04602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4DA3DF0-BA7A-4E13-8879-A398758D5E25}"/>
              </a:ext>
            </a:extLst>
          </p:cNvPr>
          <p:cNvGrpSpPr/>
          <p:nvPr/>
        </p:nvGrpSpPr>
        <p:grpSpPr>
          <a:xfrm>
            <a:off x="6856800" y="3005853"/>
            <a:ext cx="769616" cy="468867"/>
            <a:chOff x="601980" y="2023099"/>
            <a:chExt cx="1181100" cy="701037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68207D8-F614-462F-822F-581F1619D99F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64B8B02-3911-4369-9B76-8A24AD64E52B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FDDAB7B-2964-49A0-B44A-B13E2B6143FF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A847485-C150-4ECA-9C36-50235AE02798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40F0355-2DB4-4B5B-B20F-6EE356EC713F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0E093A-486B-445B-89F0-6B3CC67AE9E5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00C152-1EB3-43A5-B458-9FDB72E224C8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321D275-2814-4D04-93DF-EC8DB5B0E21D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43CFC27-F33B-42C1-BB40-7193E4502EB4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BD85DB9-D871-47BD-91D5-3E308ED77254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2" name="Picture 181">
            <a:extLst>
              <a:ext uri="{FF2B5EF4-FFF2-40B4-BE49-F238E27FC236}">
                <a16:creationId xmlns:a16="http://schemas.microsoft.com/office/drawing/2014/main" id="{F8FA5E9D-A659-4E44-BE22-580F51C58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6" t="8612" r="10497" b="15618"/>
          <a:stretch/>
        </p:blipFill>
        <p:spPr>
          <a:xfrm>
            <a:off x="4242873" y="-333670"/>
            <a:ext cx="3021076" cy="73706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61131D-CE7F-478E-BCF2-B79A040C5109}"/>
              </a:ext>
            </a:extLst>
          </p:cNvPr>
          <p:cNvSpPr/>
          <p:nvPr/>
        </p:nvSpPr>
        <p:spPr>
          <a:xfrm>
            <a:off x="3154680" y="2651760"/>
            <a:ext cx="4876796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30A7B8-0A87-439E-9756-91230CFADACF}"/>
              </a:ext>
            </a:extLst>
          </p:cNvPr>
          <p:cNvSpPr/>
          <p:nvPr/>
        </p:nvSpPr>
        <p:spPr>
          <a:xfrm>
            <a:off x="2177554" y="1411244"/>
            <a:ext cx="3387257" cy="1199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Automatic Speech Recognition Unit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4E9D14-1A77-4075-AC42-27AB1D8286B1}"/>
              </a:ext>
            </a:extLst>
          </p:cNvPr>
          <p:cNvSpPr/>
          <p:nvPr/>
        </p:nvSpPr>
        <p:spPr>
          <a:xfrm>
            <a:off x="2177553" y="3601424"/>
            <a:ext cx="3387258" cy="11991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Text Classifier Unit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AD3253-CC4F-4566-B947-B871DAD2795C}"/>
              </a:ext>
            </a:extLst>
          </p:cNvPr>
          <p:cNvSpPr/>
          <p:nvPr/>
        </p:nvSpPr>
        <p:spPr>
          <a:xfrm>
            <a:off x="2177553" y="5139067"/>
            <a:ext cx="3387258" cy="11991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Automated Dispatcher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EA95B-7542-43FB-8523-701AEF9CB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6" t="8612" r="10497" b="15618"/>
          <a:stretch/>
        </p:blipFill>
        <p:spPr>
          <a:xfrm>
            <a:off x="2179320" y="126130"/>
            <a:ext cx="3387258" cy="864505"/>
          </a:xfrm>
          <a:prstGeom prst="rect">
            <a:avLst/>
          </a:prstGeom>
          <a:ln w="25400"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7B2A8A-4DE4-46A1-BF41-964EE54823B3}"/>
              </a:ext>
            </a:extLst>
          </p:cNvPr>
          <p:cNvSpPr/>
          <p:nvPr/>
        </p:nvSpPr>
        <p:spPr>
          <a:xfrm>
            <a:off x="2179320" y="127348"/>
            <a:ext cx="3387258" cy="888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C1DA0-A8C1-4266-95FB-7DF5A65872B7}"/>
              </a:ext>
            </a:extLst>
          </p:cNvPr>
          <p:cNvSpPr txBox="1"/>
          <p:nvPr/>
        </p:nvSpPr>
        <p:spPr>
          <a:xfrm>
            <a:off x="2177553" y="-230960"/>
            <a:ext cx="33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Speech Signal from the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CC308-BDBF-478A-A079-5559A03EEAD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871183" y="1015558"/>
            <a:ext cx="1766" cy="3956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7A777-BC92-4E45-8615-2F3CA6F6EAE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71182" y="2610420"/>
            <a:ext cx="0" cy="9910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DF7E6C-FF6E-4778-8FC9-BB78267136B3}"/>
              </a:ext>
            </a:extLst>
          </p:cNvPr>
          <p:cNvCxnSpPr>
            <a:cxnSpLocks/>
          </p:cNvCxnSpPr>
          <p:nvPr/>
        </p:nvCxnSpPr>
        <p:spPr>
          <a:xfrm>
            <a:off x="3872947" y="4800600"/>
            <a:ext cx="0" cy="33220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072C94-6339-4BD3-9EF8-9E299B0D46E6}"/>
              </a:ext>
            </a:extLst>
          </p:cNvPr>
          <p:cNvSpPr/>
          <p:nvPr/>
        </p:nvSpPr>
        <p:spPr>
          <a:xfrm>
            <a:off x="3504402" y="2844047"/>
            <a:ext cx="733560" cy="412529"/>
          </a:xfrm>
          <a:prstGeom prst="roundRect">
            <a:avLst/>
          </a:prstGeom>
          <a:solidFill>
            <a:srgbClr val="FFCCCC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726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5462A9-951F-46DE-AFF9-20123F50C770}"/>
              </a:ext>
            </a:extLst>
          </p:cNvPr>
          <p:cNvGrpSpPr/>
          <p:nvPr/>
        </p:nvGrpSpPr>
        <p:grpSpPr>
          <a:xfrm>
            <a:off x="1531273" y="930394"/>
            <a:ext cx="9298795" cy="4164096"/>
            <a:chOff x="1531273" y="930394"/>
            <a:chExt cx="9298795" cy="41640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F977F8-0588-4096-A826-61C146E40F99}"/>
                </a:ext>
              </a:extLst>
            </p:cNvPr>
            <p:cNvGrpSpPr/>
            <p:nvPr/>
          </p:nvGrpSpPr>
          <p:grpSpPr>
            <a:xfrm>
              <a:off x="1532422" y="2205561"/>
              <a:ext cx="3780562" cy="2888929"/>
              <a:chOff x="1104589" y="2137979"/>
              <a:chExt cx="3780562" cy="288892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DDE8F83-2C1C-4BD5-921E-B5B9110A23AD}"/>
                  </a:ext>
                </a:extLst>
              </p:cNvPr>
              <p:cNvSpPr/>
              <p:nvPr/>
            </p:nvSpPr>
            <p:spPr>
              <a:xfrm>
                <a:off x="1104589" y="2392471"/>
                <a:ext cx="3780562" cy="237994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2877E93-E07C-497E-B22C-65B19F14DD0E}"/>
                  </a:ext>
                </a:extLst>
              </p:cNvPr>
              <p:cNvSpPr/>
              <p:nvPr/>
            </p:nvSpPr>
            <p:spPr>
              <a:xfrm>
                <a:off x="1301241" y="2646963"/>
                <a:ext cx="3387258" cy="74782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Feed Forward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E97FBED-37B0-4D48-B8EE-E7A870A17726}"/>
                  </a:ext>
                </a:extLst>
              </p:cNvPr>
              <p:cNvSpPr/>
              <p:nvPr/>
            </p:nvSpPr>
            <p:spPr>
              <a:xfrm>
                <a:off x="1301241" y="3713370"/>
                <a:ext cx="3387258" cy="77954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Self Attention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8BE008-E790-4801-9121-02C4A2DCD10B}"/>
                  </a:ext>
                </a:extLst>
              </p:cNvPr>
              <p:cNvCxnSpPr>
                <a:cxnSpLocks/>
                <a:stCxn id="5" idx="0"/>
                <a:endCxn id="4" idx="2"/>
              </p:cNvCxnSpPr>
              <p:nvPr/>
            </p:nvCxnSpPr>
            <p:spPr>
              <a:xfrm flipV="1">
                <a:off x="2994870" y="3394787"/>
                <a:ext cx="0" cy="318583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2031E84-4134-44FF-955A-A7E133F3C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6126" y="2137979"/>
                <a:ext cx="0" cy="508985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9AF1019-B399-45E1-B80E-4F9A70276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93614" y="4489368"/>
                <a:ext cx="1256" cy="53754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28E883-1AC5-449E-B328-A57D64540EA5}"/>
                </a:ext>
              </a:extLst>
            </p:cNvPr>
            <p:cNvGrpSpPr/>
            <p:nvPr/>
          </p:nvGrpSpPr>
          <p:grpSpPr>
            <a:xfrm>
              <a:off x="7013804" y="1096124"/>
              <a:ext cx="3816264" cy="3970753"/>
              <a:chOff x="7210456" y="1324625"/>
              <a:chExt cx="3816264" cy="39707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F15ADAD-7A79-4099-BC6D-4A4348A578CD}"/>
                  </a:ext>
                </a:extLst>
              </p:cNvPr>
              <p:cNvGrpSpPr/>
              <p:nvPr/>
            </p:nvGrpSpPr>
            <p:grpSpPr>
              <a:xfrm>
                <a:off x="7210456" y="1562622"/>
                <a:ext cx="3816264" cy="3732756"/>
                <a:chOff x="7515616" y="613776"/>
                <a:chExt cx="3816264" cy="3732756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43492EFC-01D8-43E2-82C4-8FB11E34165B}"/>
                    </a:ext>
                  </a:extLst>
                </p:cNvPr>
                <p:cNvSpPr/>
                <p:nvPr/>
              </p:nvSpPr>
              <p:spPr>
                <a:xfrm>
                  <a:off x="7515616" y="613776"/>
                  <a:ext cx="3816264" cy="354486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4D1D659-B2DF-43B2-9DD7-20516A16523B}"/>
                    </a:ext>
                  </a:extLst>
                </p:cNvPr>
                <p:cNvSpPr/>
                <p:nvPr/>
              </p:nvSpPr>
              <p:spPr>
                <a:xfrm>
                  <a:off x="7730119" y="901681"/>
                  <a:ext cx="3387258" cy="74782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Feed Forward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4F5AC1E2-20E8-487C-9A16-07C6F1FF09AE}"/>
                    </a:ext>
                  </a:extLst>
                </p:cNvPr>
                <p:cNvSpPr/>
                <p:nvPr/>
              </p:nvSpPr>
              <p:spPr>
                <a:xfrm>
                  <a:off x="7758408" y="3088973"/>
                  <a:ext cx="3387258" cy="77954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Self Attention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81A8A42C-E053-4F38-ACC3-830A668C5B3C}"/>
                    </a:ext>
                  </a:extLst>
                </p:cNvPr>
                <p:cNvSpPr/>
                <p:nvPr/>
              </p:nvSpPr>
              <p:spPr>
                <a:xfrm>
                  <a:off x="7730120" y="1968088"/>
                  <a:ext cx="3387257" cy="802302"/>
                </a:xfrm>
                <a:prstGeom prst="roundRect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Encoder-Decoder Attention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A9F6C0A-5DD1-4B32-ABC4-AB8214AB6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748" y="1649505"/>
                  <a:ext cx="0" cy="318583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17BF939-95E1-45C5-A87E-F87086E23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52037" y="2770390"/>
                  <a:ext cx="0" cy="318583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41CCE95-9397-4F26-B1FA-18FF7DCF8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52037" y="3868518"/>
                  <a:ext cx="0" cy="478014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1BE0114-93FA-4E89-9BF1-B264A1ED6C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8588" y="1324625"/>
                <a:ext cx="0" cy="525902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79BB0C-C76C-4070-8E06-066E83EBF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4133" y="3621660"/>
              <a:ext cx="1692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190574-4CDE-4A64-912D-4C2A81B2464C}"/>
                </a:ext>
              </a:extLst>
            </p:cNvPr>
            <p:cNvSpPr txBox="1"/>
            <p:nvPr/>
          </p:nvSpPr>
          <p:spPr>
            <a:xfrm flipH="1">
              <a:off x="1531273" y="2067429"/>
              <a:ext cx="245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Encoder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3905CB-79AF-46A2-AFAF-30A4C59C0F05}"/>
                </a:ext>
              </a:extLst>
            </p:cNvPr>
            <p:cNvSpPr txBox="1"/>
            <p:nvPr/>
          </p:nvSpPr>
          <p:spPr>
            <a:xfrm flipH="1">
              <a:off x="7013804" y="930394"/>
              <a:ext cx="245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1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633DBF-F2BC-484E-9D98-6E8B3DBEC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6" t="31020" r="56184" b="4071"/>
          <a:stretch/>
        </p:blipFill>
        <p:spPr>
          <a:xfrm>
            <a:off x="978568" y="834189"/>
            <a:ext cx="5632259" cy="5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24E64-1E78-4473-96F1-227E78181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6" t="37819" r="56184" b="4071"/>
          <a:stretch/>
        </p:blipFill>
        <p:spPr>
          <a:xfrm>
            <a:off x="6408821" y="1134978"/>
            <a:ext cx="5632259" cy="51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5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B0C0BEC-A185-4CA0-9841-8BEE25EDB249}"/>
              </a:ext>
            </a:extLst>
          </p:cNvPr>
          <p:cNvGrpSpPr/>
          <p:nvPr/>
        </p:nvGrpSpPr>
        <p:grpSpPr>
          <a:xfrm>
            <a:off x="674788" y="1594000"/>
            <a:ext cx="8631718" cy="4170326"/>
            <a:chOff x="674788" y="1594000"/>
            <a:chExt cx="8631718" cy="41703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EB7254-4CDA-44F7-AAC0-3475C892FFED}"/>
                </a:ext>
              </a:extLst>
            </p:cNvPr>
            <p:cNvSpPr/>
            <p:nvPr/>
          </p:nvSpPr>
          <p:spPr>
            <a:xfrm>
              <a:off x="5293775" y="2624059"/>
              <a:ext cx="997491" cy="212440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D7974A-3D15-472E-BFCA-C4C68B62ED99}"/>
                </a:ext>
              </a:extLst>
            </p:cNvPr>
            <p:cNvSpPr/>
            <p:nvPr/>
          </p:nvSpPr>
          <p:spPr>
            <a:xfrm>
              <a:off x="5776562" y="2250891"/>
              <a:ext cx="343898" cy="813580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06A5056-0113-4830-8DA3-2EE9025CA505}"/>
                </a:ext>
              </a:extLst>
            </p:cNvPr>
            <p:cNvSpPr/>
            <p:nvPr/>
          </p:nvSpPr>
          <p:spPr>
            <a:xfrm>
              <a:off x="6997933" y="2624059"/>
              <a:ext cx="997491" cy="21212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8109A29-A9FF-49B6-8025-0FC6E8E88282}"/>
                </a:ext>
              </a:extLst>
            </p:cNvPr>
            <p:cNvSpPr/>
            <p:nvPr/>
          </p:nvSpPr>
          <p:spPr>
            <a:xfrm>
              <a:off x="7525992" y="2292778"/>
              <a:ext cx="343898" cy="813580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C9CC5FB-3B41-4E7C-B073-3C659AD28A4C}"/>
                </a:ext>
              </a:extLst>
            </p:cNvPr>
            <p:cNvSpPr/>
            <p:nvPr/>
          </p:nvSpPr>
          <p:spPr>
            <a:xfrm>
              <a:off x="3589617" y="2624060"/>
              <a:ext cx="997491" cy="212440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F1B64B5-4892-4A29-BD58-05CD1523ECCB}"/>
                </a:ext>
              </a:extLst>
            </p:cNvPr>
            <p:cNvSpPr/>
            <p:nvPr/>
          </p:nvSpPr>
          <p:spPr>
            <a:xfrm>
              <a:off x="4179807" y="2274472"/>
              <a:ext cx="343898" cy="813580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E13CFA2-7DC0-48A1-A249-217F438C3A4F}"/>
                </a:ext>
              </a:extLst>
            </p:cNvPr>
            <p:cNvSpPr/>
            <p:nvPr/>
          </p:nvSpPr>
          <p:spPr>
            <a:xfrm>
              <a:off x="3529090" y="3542070"/>
              <a:ext cx="516878" cy="1704883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F5FE5F-C238-4771-946D-A566A02CD208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V="1">
              <a:off x="4145963" y="2225314"/>
              <a:ext cx="9371" cy="543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D000843-61FD-4EE3-896A-61E14E220E19}"/>
                    </a:ext>
                  </a:extLst>
                </p:cNvPr>
                <p:cNvSpPr/>
                <p:nvPr/>
              </p:nvSpPr>
              <p:spPr>
                <a:xfrm>
                  <a:off x="3867401" y="1594000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D000843-61FD-4EE3-896A-61E14E220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401" y="1594000"/>
                  <a:ext cx="575865" cy="631314"/>
                </a:xfrm>
                <a:prstGeom prst="ellipse">
                  <a:avLst/>
                </a:prstGeom>
                <a:blipFill>
                  <a:blip r:embed="rId2"/>
                  <a:stretch>
                    <a:fillRect l="-17526" r="-2062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C4E443E-0DD3-4406-BE52-0BE7718C6B56}"/>
                    </a:ext>
                  </a:extLst>
                </p:cNvPr>
                <p:cNvSpPr/>
                <p:nvPr/>
              </p:nvSpPr>
              <p:spPr>
                <a:xfrm>
                  <a:off x="3699148" y="3895103"/>
                  <a:ext cx="709808" cy="7365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⃐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C4E443E-0DD3-4406-BE52-0BE7718C6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148" y="3895103"/>
                  <a:ext cx="709808" cy="73652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AFB0E7-1846-407C-BF9B-7DBF605817B2}"/>
                </a:ext>
              </a:extLst>
            </p:cNvPr>
            <p:cNvCxnSpPr>
              <a:cxnSpLocks/>
            </p:cNvCxnSpPr>
            <p:nvPr/>
          </p:nvCxnSpPr>
          <p:spPr>
            <a:xfrm>
              <a:off x="3208421" y="3143323"/>
              <a:ext cx="5056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A5F98-2A1F-4104-9D05-CAFFB7CC419E}"/>
                </a:ext>
              </a:extLst>
            </p:cNvPr>
            <p:cNvCxnSpPr>
              <a:cxnSpLocks/>
              <a:stCxn id="34" idx="0"/>
              <a:endCxn id="29" idx="2"/>
            </p:cNvCxnSpPr>
            <p:nvPr/>
          </p:nvCxnSpPr>
          <p:spPr>
            <a:xfrm flipV="1">
              <a:off x="4039182" y="4631626"/>
              <a:ext cx="14870" cy="5013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013953E-0713-4278-B62F-A791364B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921" y="4612640"/>
              <a:ext cx="10272" cy="7365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4B4AC87-3133-4884-B900-04F8CBF54385}"/>
                    </a:ext>
                  </a:extLst>
                </p:cNvPr>
                <p:cNvSpPr/>
                <p:nvPr/>
              </p:nvSpPr>
              <p:spPr>
                <a:xfrm>
                  <a:off x="3726178" y="5133024"/>
                  <a:ext cx="626007" cy="63130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4B4AC87-3133-4884-B900-04F8CBF54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8" y="5133024"/>
                  <a:ext cx="626007" cy="631302"/>
                </a:xfrm>
                <a:prstGeom prst="ellipse">
                  <a:avLst/>
                </a:prstGeom>
                <a:blipFill>
                  <a:blip r:embed="rId4"/>
                  <a:stretch>
                    <a:fillRect l="-7619"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8E23270-A76B-46E4-8E51-B4D4FD5B49F8}"/>
                    </a:ext>
                  </a:extLst>
                </p:cNvPr>
                <p:cNvSpPr/>
                <p:nvPr/>
              </p:nvSpPr>
              <p:spPr>
                <a:xfrm>
                  <a:off x="5421658" y="3887570"/>
                  <a:ext cx="709808" cy="7365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⃐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8E23270-A76B-46E4-8E51-B4D4FD5B4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658" y="3887570"/>
                  <a:ext cx="709808" cy="73652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77951B5-8B3D-4244-B4F4-872E10162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421" y="4268827"/>
              <a:ext cx="50777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4855EE74-22E0-4463-966B-6DF7603145D0}"/>
                    </a:ext>
                  </a:extLst>
                </p:cNvPr>
                <p:cNvSpPr/>
                <p:nvPr/>
              </p:nvSpPr>
              <p:spPr>
                <a:xfrm>
                  <a:off x="3733458" y="2768639"/>
                  <a:ext cx="709808" cy="74341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4855EE74-22E0-4463-966B-6DF7603145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58" y="2768639"/>
                  <a:ext cx="709808" cy="74341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447FD-DB44-44D4-85B6-2536C07CDFC0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4443266" y="3136903"/>
              <a:ext cx="997316" cy="3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1868A692-70CB-4728-B7C0-2EDCF7E5551A}"/>
                    </a:ext>
                  </a:extLst>
                </p:cNvPr>
                <p:cNvSpPr/>
                <p:nvPr/>
              </p:nvSpPr>
              <p:spPr>
                <a:xfrm>
                  <a:off x="5440582" y="2768641"/>
                  <a:ext cx="709808" cy="73652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1868A692-70CB-4728-B7C0-2EDCF7E55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582" y="2768641"/>
                  <a:ext cx="709808" cy="73652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2677897-C68A-4065-9267-871D2A0999F2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7860322" y="4268291"/>
              <a:ext cx="620434" cy="6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A516323-B51A-46E2-9FAA-D496485EB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6677" y="4624093"/>
              <a:ext cx="8741" cy="7365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BCA0FCC-02E5-45D7-BE6F-9B0672BC0148}"/>
                    </a:ext>
                  </a:extLst>
                </p:cNvPr>
                <p:cNvSpPr/>
                <p:nvPr/>
              </p:nvSpPr>
              <p:spPr>
                <a:xfrm>
                  <a:off x="7238059" y="5133012"/>
                  <a:ext cx="575865" cy="6313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BCA0FCC-02E5-45D7-BE6F-9B0672BC0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59" y="5133012"/>
                  <a:ext cx="575865" cy="631314"/>
                </a:xfrm>
                <a:prstGeom prst="ellipse">
                  <a:avLst/>
                </a:prstGeom>
                <a:blipFill>
                  <a:blip r:embed="rId8"/>
                  <a:stretch>
                    <a:fillRect l="-12371" r="-1031"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11962F10-B9A7-4596-8F87-E2669B69CFD4}"/>
                    </a:ext>
                  </a:extLst>
                </p:cNvPr>
                <p:cNvSpPr/>
                <p:nvPr/>
              </p:nvSpPr>
              <p:spPr>
                <a:xfrm>
                  <a:off x="7150514" y="3900657"/>
                  <a:ext cx="709808" cy="73652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⃐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11962F10-B9A7-4596-8F87-E2669B69C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514" y="3900657"/>
                  <a:ext cx="709808" cy="73652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DC8FD3-7380-4E15-BB23-5B12860B918B}"/>
                </a:ext>
              </a:extLst>
            </p:cNvPr>
            <p:cNvCxnSpPr>
              <a:cxnSpLocks/>
            </p:cNvCxnSpPr>
            <p:nvPr/>
          </p:nvCxnSpPr>
          <p:spPr>
            <a:xfrm>
              <a:off x="7881349" y="3088052"/>
              <a:ext cx="599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E2DC049-83BF-4F89-A064-C2E6FA7D360A}"/>
                    </a:ext>
                  </a:extLst>
                </p:cNvPr>
                <p:cNvSpPr/>
                <p:nvPr/>
              </p:nvSpPr>
              <p:spPr>
                <a:xfrm>
                  <a:off x="7171539" y="2768640"/>
                  <a:ext cx="709808" cy="73589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E2DC049-83BF-4F89-A064-C2E6FA7D3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539" y="2768640"/>
                  <a:ext cx="709808" cy="73589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F3EE66-8EC3-4EC8-BD67-E586B716F5EB}"/>
                </a:ext>
              </a:extLst>
            </p:cNvPr>
            <p:cNvCxnSpPr>
              <a:cxnSpLocks/>
              <a:stCxn id="46" idx="1"/>
              <a:endCxn id="36" idx="3"/>
            </p:cNvCxnSpPr>
            <p:nvPr/>
          </p:nvCxnSpPr>
          <p:spPr>
            <a:xfrm flipH="1" flipV="1">
              <a:off x="6131466" y="4255832"/>
              <a:ext cx="1019048" cy="130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B1D0AC8-D113-4CFE-84C8-4AC224135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4538" y="3106358"/>
              <a:ext cx="100597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0FB6BF5-0371-4994-A228-BCFE94081EE7}"/>
                </a:ext>
              </a:extLst>
            </p:cNvPr>
            <p:cNvCxnSpPr>
              <a:cxnSpLocks/>
              <a:stCxn id="36" idx="1"/>
              <a:endCxn id="29" idx="3"/>
            </p:cNvCxnSpPr>
            <p:nvPr/>
          </p:nvCxnSpPr>
          <p:spPr>
            <a:xfrm flipH="1">
              <a:off x="4408956" y="4255832"/>
              <a:ext cx="1012702" cy="75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33C6F49-FC35-4BC7-B65A-E97A47BD778F}"/>
                    </a:ext>
                  </a:extLst>
                </p:cNvPr>
                <p:cNvSpPr/>
                <p:nvPr/>
              </p:nvSpPr>
              <p:spPr>
                <a:xfrm>
                  <a:off x="5504586" y="5133012"/>
                  <a:ext cx="575865" cy="6313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33C6F49-FC35-4BC7-B65A-E97A47BD77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586" y="5133012"/>
                  <a:ext cx="575865" cy="63131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D2A848E-7DEF-4443-86EF-6EEC0F3F082F}"/>
                </a:ext>
              </a:extLst>
            </p:cNvPr>
            <p:cNvCxnSpPr>
              <a:cxnSpLocks/>
              <a:stCxn id="40" idx="0"/>
              <a:endCxn id="116" idx="4"/>
            </p:cNvCxnSpPr>
            <p:nvPr/>
          </p:nvCxnSpPr>
          <p:spPr>
            <a:xfrm flipH="1" flipV="1">
              <a:off x="5792519" y="2241653"/>
              <a:ext cx="2967" cy="52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821CDD0-73C2-4F28-8DFA-86B54C019822}"/>
                    </a:ext>
                  </a:extLst>
                </p:cNvPr>
                <p:cNvSpPr/>
                <p:nvPr/>
              </p:nvSpPr>
              <p:spPr>
                <a:xfrm>
                  <a:off x="5504586" y="1610339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821CDD0-73C2-4F28-8DFA-86B54C019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586" y="1610339"/>
                  <a:ext cx="575865" cy="63131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87E2FC0-5127-41BC-A753-9F30A4417954}"/>
                </a:ext>
              </a:extLst>
            </p:cNvPr>
            <p:cNvCxnSpPr>
              <a:cxnSpLocks/>
              <a:stCxn id="48" idx="0"/>
              <a:endCxn id="119" idx="4"/>
            </p:cNvCxnSpPr>
            <p:nvPr/>
          </p:nvCxnSpPr>
          <p:spPr>
            <a:xfrm flipV="1">
              <a:off x="7526443" y="2251071"/>
              <a:ext cx="5340" cy="51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564C246-955C-44B6-A707-0677A059D3DB}"/>
                    </a:ext>
                  </a:extLst>
                </p:cNvPr>
                <p:cNvSpPr/>
                <p:nvPr/>
              </p:nvSpPr>
              <p:spPr>
                <a:xfrm>
                  <a:off x="7243850" y="1619757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564C246-955C-44B6-A707-0677A059D3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850" y="1619757"/>
                  <a:ext cx="575865" cy="631314"/>
                </a:xfrm>
                <a:prstGeom prst="ellipse">
                  <a:avLst/>
                </a:prstGeom>
                <a:blipFill>
                  <a:blip r:embed="rId13"/>
                  <a:stretch>
                    <a:fillRect l="-17526" r="-2062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8B1E61-4EFE-45C7-B2C7-1A88FAD66EA5}"/>
                </a:ext>
              </a:extLst>
            </p:cNvPr>
            <p:cNvSpPr txBox="1"/>
            <p:nvPr/>
          </p:nvSpPr>
          <p:spPr>
            <a:xfrm>
              <a:off x="2390628" y="2958657"/>
              <a:ext cx="7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87564C-A048-4778-BB2B-37E2140D52BC}"/>
                </a:ext>
              </a:extLst>
            </p:cNvPr>
            <p:cNvSpPr txBox="1"/>
            <p:nvPr/>
          </p:nvSpPr>
          <p:spPr>
            <a:xfrm>
              <a:off x="8592848" y="4192735"/>
              <a:ext cx="7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C49FD14-CC3B-4D2A-AAFE-C8C991C3225F}"/>
                </a:ext>
              </a:extLst>
            </p:cNvPr>
            <p:cNvSpPr txBox="1"/>
            <p:nvPr/>
          </p:nvSpPr>
          <p:spPr>
            <a:xfrm>
              <a:off x="8592849" y="2893003"/>
              <a:ext cx="7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6BC9C3-2AB9-467D-BEA1-DEAE8BEA8FBC}"/>
                </a:ext>
              </a:extLst>
            </p:cNvPr>
            <p:cNvSpPr txBox="1"/>
            <p:nvPr/>
          </p:nvSpPr>
          <p:spPr>
            <a:xfrm>
              <a:off x="2422569" y="4055776"/>
              <a:ext cx="7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4D16286-57A2-442B-9324-35930B5D6A70}"/>
                </a:ext>
              </a:extLst>
            </p:cNvPr>
            <p:cNvSpPr txBox="1"/>
            <p:nvPr/>
          </p:nvSpPr>
          <p:spPr>
            <a:xfrm flipH="1">
              <a:off x="674788" y="1594000"/>
              <a:ext cx="1533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 Layer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04DDF5-E0BD-4289-B530-4AA5DBF744C5}"/>
                </a:ext>
              </a:extLst>
            </p:cNvPr>
            <p:cNvSpPr txBox="1"/>
            <p:nvPr/>
          </p:nvSpPr>
          <p:spPr>
            <a:xfrm flipH="1">
              <a:off x="681627" y="4040387"/>
              <a:ext cx="1890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Backward Layer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B5F1799-5554-419E-8E80-5E3A8F0DF546}"/>
                </a:ext>
              </a:extLst>
            </p:cNvPr>
            <p:cNvSpPr txBox="1"/>
            <p:nvPr/>
          </p:nvSpPr>
          <p:spPr>
            <a:xfrm flipH="1">
              <a:off x="674788" y="2958657"/>
              <a:ext cx="189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Forward Layer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7D5A50A-3264-4870-B8A1-764EF2FFFA47}"/>
                </a:ext>
              </a:extLst>
            </p:cNvPr>
            <p:cNvSpPr txBox="1"/>
            <p:nvPr/>
          </p:nvSpPr>
          <p:spPr>
            <a:xfrm flipH="1">
              <a:off x="749618" y="5223121"/>
              <a:ext cx="1533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 Layer</a:t>
              </a: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5DF924E-7DD5-49CA-A7C7-12614FF9ADFD}"/>
                </a:ext>
              </a:extLst>
            </p:cNvPr>
            <p:cNvSpPr/>
            <p:nvPr/>
          </p:nvSpPr>
          <p:spPr>
            <a:xfrm>
              <a:off x="6954001" y="3504535"/>
              <a:ext cx="516878" cy="1704883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E13861D-2327-4050-B0A8-93AFBB92FDEA}"/>
                </a:ext>
              </a:extLst>
            </p:cNvPr>
            <p:cNvSpPr/>
            <p:nvPr/>
          </p:nvSpPr>
          <p:spPr>
            <a:xfrm>
              <a:off x="5245924" y="3508784"/>
              <a:ext cx="516878" cy="1704883"/>
            </a:xfrm>
            <a:custGeom>
              <a:avLst/>
              <a:gdLst>
                <a:gd name="connsiteX0" fmla="*/ 404725 w 613272"/>
                <a:gd name="connsiteY0" fmla="*/ 2117557 h 2117557"/>
                <a:gd name="connsiteX1" fmla="*/ 3672 w 613272"/>
                <a:gd name="connsiteY1" fmla="*/ 818147 h 2117557"/>
                <a:gd name="connsiteX2" fmla="*/ 613272 w 613272"/>
                <a:gd name="connsiteY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272" h="2117557">
                  <a:moveTo>
                    <a:pt x="404725" y="2117557"/>
                  </a:moveTo>
                  <a:cubicBezTo>
                    <a:pt x="186819" y="1644315"/>
                    <a:pt x="-31086" y="1171073"/>
                    <a:pt x="3672" y="818147"/>
                  </a:cubicBezTo>
                  <a:cubicBezTo>
                    <a:pt x="38430" y="465221"/>
                    <a:pt x="613272" y="0"/>
                    <a:pt x="613272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2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DFC903-9843-48B5-9183-E90D3AC5B861}"/>
              </a:ext>
            </a:extLst>
          </p:cNvPr>
          <p:cNvSpPr/>
          <p:nvPr/>
        </p:nvSpPr>
        <p:spPr>
          <a:xfrm>
            <a:off x="696318" y="2930146"/>
            <a:ext cx="1588163" cy="57683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BCC2CB-0E3C-4760-ABDF-7CCF106FFEA8}"/>
              </a:ext>
            </a:extLst>
          </p:cNvPr>
          <p:cNvCxnSpPr>
            <a:endCxn id="2" idx="2"/>
          </p:cNvCxnSpPr>
          <p:nvPr/>
        </p:nvCxnSpPr>
        <p:spPr>
          <a:xfrm flipV="1">
            <a:off x="1528128" y="3826396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339435-B62E-4E0E-8218-339DE8840DA7}"/>
                  </a:ext>
                </a:extLst>
              </p:cNvPr>
              <p:cNvSpPr/>
              <p:nvPr/>
            </p:nvSpPr>
            <p:spPr>
              <a:xfrm>
                <a:off x="1215125" y="4247271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339435-B62E-4E0E-8218-339DE8840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25" y="4247271"/>
                <a:ext cx="626007" cy="63130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A86FD0-C371-40A7-B366-3AC5543CEFBB}"/>
              </a:ext>
            </a:extLst>
          </p:cNvPr>
          <p:cNvCxnSpPr>
            <a:cxnSpLocks/>
          </p:cNvCxnSpPr>
          <p:nvPr/>
        </p:nvCxnSpPr>
        <p:spPr>
          <a:xfrm flipH="1">
            <a:off x="817790" y="3506980"/>
            <a:ext cx="3554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CF395A-5CD5-41F9-B2EE-1488628DA8DC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528128" y="2610735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67FBC1-103A-4AC0-8CEF-882D81D40A0B}"/>
                  </a:ext>
                </a:extLst>
              </p:cNvPr>
              <p:cNvSpPr/>
              <p:nvPr/>
            </p:nvSpPr>
            <p:spPr>
              <a:xfrm>
                <a:off x="1240195" y="1979421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67FBC1-103A-4AC0-8CEF-882D81D40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95" y="1979421"/>
                <a:ext cx="575865" cy="6313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8279FBF-289C-4A94-8F4F-C71A923B32F1}"/>
                  </a:ext>
                </a:extLst>
              </p:cNvPr>
              <p:cNvSpPr/>
              <p:nvPr/>
            </p:nvSpPr>
            <p:spPr>
              <a:xfrm>
                <a:off x="1173224" y="3187569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8279FBF-289C-4A94-8F4F-C71A923B3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24" y="3187569"/>
                <a:ext cx="709808" cy="6388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1A5E4-B7EF-425B-A60A-0481F6F97AC4}"/>
              </a:ext>
            </a:extLst>
          </p:cNvPr>
          <p:cNvCxnSpPr>
            <a:endCxn id="30" idx="2"/>
          </p:cNvCxnSpPr>
          <p:nvPr/>
        </p:nvCxnSpPr>
        <p:spPr>
          <a:xfrm flipV="1">
            <a:off x="4497432" y="3748419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447019-C50D-4F13-BBE7-74F266558D82}"/>
                  </a:ext>
                </a:extLst>
              </p:cNvPr>
              <p:cNvSpPr/>
              <p:nvPr/>
            </p:nvSpPr>
            <p:spPr>
              <a:xfrm>
                <a:off x="4184429" y="4169294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447019-C50D-4F13-BBE7-74F266558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29" y="4169294"/>
                <a:ext cx="626007" cy="63130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1A6D62-7DF4-4CD1-A7AF-6158190B4D89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4852336" y="3429006"/>
            <a:ext cx="4995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F1427-EBEF-4406-BDCD-B0AC216EFBE3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4497432" y="2532758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6CDBD5-7B7F-461B-8DF9-4C9655615C92}"/>
                  </a:ext>
                </a:extLst>
              </p:cNvPr>
              <p:cNvSpPr/>
              <p:nvPr/>
            </p:nvSpPr>
            <p:spPr>
              <a:xfrm>
                <a:off x="4209499" y="1901444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6CDBD5-7B7F-461B-8DF9-4C9655615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99" y="1901444"/>
                <a:ext cx="575865" cy="6313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0D3D827-EECA-43D3-B79D-F18352143DBB}"/>
                  </a:ext>
                </a:extLst>
              </p:cNvPr>
              <p:cNvSpPr/>
              <p:nvPr/>
            </p:nvSpPr>
            <p:spPr>
              <a:xfrm>
                <a:off x="4142528" y="3109592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0D3D827-EECA-43D3-B79D-F1835214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28" y="3109592"/>
                <a:ext cx="709808" cy="6388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1D1AC2-9FCC-49ED-B087-15A806708730}"/>
              </a:ext>
            </a:extLst>
          </p:cNvPr>
          <p:cNvCxnSpPr>
            <a:endCxn id="37" idx="2"/>
          </p:cNvCxnSpPr>
          <p:nvPr/>
        </p:nvCxnSpPr>
        <p:spPr>
          <a:xfrm flipV="1">
            <a:off x="5706804" y="3748419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BBA82C1-393F-4B32-89A9-F7681FFE8BF2}"/>
                  </a:ext>
                </a:extLst>
              </p:cNvPr>
              <p:cNvSpPr/>
              <p:nvPr/>
            </p:nvSpPr>
            <p:spPr>
              <a:xfrm>
                <a:off x="5393801" y="4169294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BBA82C1-393F-4B32-89A9-F7681FFE8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801" y="4169294"/>
                <a:ext cx="626007" cy="63130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D2371-4ABE-4768-BFD2-A080FC9D22A1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5706804" y="2532758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8878BB-585E-47AD-BA21-FB149EF8856F}"/>
                  </a:ext>
                </a:extLst>
              </p:cNvPr>
              <p:cNvSpPr/>
              <p:nvPr/>
            </p:nvSpPr>
            <p:spPr>
              <a:xfrm>
                <a:off x="5418871" y="1901444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8878BB-585E-47AD-BA21-FB149EF88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71" y="1901444"/>
                <a:ext cx="575865" cy="6313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C0F870-19F4-4AA3-A4EC-A7BAAE910ACD}"/>
                  </a:ext>
                </a:extLst>
              </p:cNvPr>
              <p:cNvSpPr/>
              <p:nvPr/>
            </p:nvSpPr>
            <p:spPr>
              <a:xfrm>
                <a:off x="5351900" y="3109592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C0F870-19F4-4AA3-A4EC-A7BAAE910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00" y="3109592"/>
                <a:ext cx="709808" cy="6388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CF889-1780-4DC4-9468-F0387A1C89EB}"/>
              </a:ext>
            </a:extLst>
          </p:cNvPr>
          <p:cNvCxnSpPr>
            <a:endCxn id="44" idx="2"/>
          </p:cNvCxnSpPr>
          <p:nvPr/>
        </p:nvCxnSpPr>
        <p:spPr>
          <a:xfrm flipV="1">
            <a:off x="7010787" y="3748419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E99EB0-739D-42FA-9DE7-6BA19FF7B9DA}"/>
                  </a:ext>
                </a:extLst>
              </p:cNvPr>
              <p:cNvSpPr/>
              <p:nvPr/>
            </p:nvSpPr>
            <p:spPr>
              <a:xfrm>
                <a:off x="6697784" y="4169294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E99EB0-739D-42FA-9DE7-6BA19FF7B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84" y="4169294"/>
                <a:ext cx="626007" cy="63130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C481E1-CB0E-4D6C-9F6B-51B1F682B58A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7010787" y="2532758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4C736A-9E47-4CC6-A7A7-FA8714B5A588}"/>
                  </a:ext>
                </a:extLst>
              </p:cNvPr>
              <p:cNvSpPr/>
              <p:nvPr/>
            </p:nvSpPr>
            <p:spPr>
              <a:xfrm>
                <a:off x="6722854" y="1901444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4C736A-9E47-4CC6-A7A7-FA8714B5A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854" y="1901444"/>
                <a:ext cx="575865" cy="63131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2406E48-19AE-4C0E-AD10-CC9E77981A9D}"/>
                  </a:ext>
                </a:extLst>
              </p:cNvPr>
              <p:cNvSpPr/>
              <p:nvPr/>
            </p:nvSpPr>
            <p:spPr>
              <a:xfrm>
                <a:off x="6655883" y="3109592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2406E48-19AE-4C0E-AD10-CC9E77981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83" y="3109592"/>
                <a:ext cx="709808" cy="63882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5B1EDD-4D28-45F6-9175-5D6A7EA5F6EB}"/>
              </a:ext>
            </a:extLst>
          </p:cNvPr>
          <p:cNvCxnSpPr>
            <a:endCxn id="53" idx="2"/>
          </p:cNvCxnSpPr>
          <p:nvPr/>
        </p:nvCxnSpPr>
        <p:spPr>
          <a:xfrm flipV="1">
            <a:off x="9619587" y="3748419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7C30632-0263-4A0B-9435-1905574CD2C9}"/>
                  </a:ext>
                </a:extLst>
              </p:cNvPr>
              <p:cNvSpPr/>
              <p:nvPr/>
            </p:nvSpPr>
            <p:spPr>
              <a:xfrm>
                <a:off x="9306584" y="4169294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7C30632-0263-4A0B-9435-1905574CD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84" y="4169294"/>
                <a:ext cx="626007" cy="6313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2F3A2A-9BA0-46D7-8AC5-7E12BD0BEADC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9619587" y="2532758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A0101A-EEBE-41F0-AC02-074ADC7E25E9}"/>
                  </a:ext>
                </a:extLst>
              </p:cNvPr>
              <p:cNvSpPr/>
              <p:nvPr/>
            </p:nvSpPr>
            <p:spPr>
              <a:xfrm>
                <a:off x="9331654" y="1901444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9A0101A-EEBE-41F0-AC02-074ADC7E2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654" y="1901444"/>
                <a:ext cx="575865" cy="63131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07A1A55-1748-4458-9466-347E9C17FCC3}"/>
                  </a:ext>
                </a:extLst>
              </p:cNvPr>
              <p:cNvSpPr/>
              <p:nvPr/>
            </p:nvSpPr>
            <p:spPr>
              <a:xfrm>
                <a:off x="9264683" y="3109592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07A1A55-1748-4458-9466-347E9C17F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683" y="3109592"/>
                <a:ext cx="709808" cy="638827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5E237A-1465-4400-A3C8-66972DD2BA0D}"/>
              </a:ext>
            </a:extLst>
          </p:cNvPr>
          <p:cNvCxnSpPr>
            <a:cxnSpLocks/>
          </p:cNvCxnSpPr>
          <p:nvPr/>
        </p:nvCxnSpPr>
        <p:spPr>
          <a:xfrm>
            <a:off x="6061708" y="3429006"/>
            <a:ext cx="5941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488BB7-67C7-418C-9DD1-B5AFD2D24450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7365691" y="3429006"/>
            <a:ext cx="18989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F3E445-D11C-462D-9705-71CFF3AFD066}"/>
              </a:ext>
            </a:extLst>
          </p:cNvPr>
          <p:cNvSpPr txBox="1"/>
          <p:nvPr/>
        </p:nvSpPr>
        <p:spPr>
          <a:xfrm>
            <a:off x="8001767" y="4300279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  -   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D7D82D-3384-48B4-ADD9-78C679417890}"/>
              </a:ext>
            </a:extLst>
          </p:cNvPr>
          <p:cNvSpPr txBox="1"/>
          <p:nvPr/>
        </p:nvSpPr>
        <p:spPr>
          <a:xfrm>
            <a:off x="3128315" y="3140584"/>
            <a:ext cx="87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33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A81000F-0F79-4202-A775-A0FD19AEEB8D}"/>
              </a:ext>
            </a:extLst>
          </p:cNvPr>
          <p:cNvGrpSpPr/>
          <p:nvPr/>
        </p:nvGrpSpPr>
        <p:grpSpPr>
          <a:xfrm>
            <a:off x="1552755" y="1337095"/>
            <a:ext cx="7881175" cy="3323662"/>
            <a:chOff x="1552755" y="1337095"/>
            <a:chExt cx="7881175" cy="332366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10DC08B-D5EE-4C86-B07A-B1DD3CD0E699}"/>
                </a:ext>
              </a:extLst>
            </p:cNvPr>
            <p:cNvSpPr/>
            <p:nvPr/>
          </p:nvSpPr>
          <p:spPr>
            <a:xfrm>
              <a:off x="1826325" y="3364274"/>
              <a:ext cx="7607605" cy="10093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8547D08-3198-461C-989C-F2F80EDD28F1}"/>
                </a:ext>
              </a:extLst>
            </p:cNvPr>
            <p:cNvSpPr/>
            <p:nvPr/>
          </p:nvSpPr>
          <p:spPr>
            <a:xfrm>
              <a:off x="1826325" y="1713903"/>
              <a:ext cx="7607605" cy="9430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08D2282B-8B49-4680-9483-F28175A8E40F}"/>
                    </a:ext>
                  </a:extLst>
                </p:cNvPr>
                <p:cNvSpPr/>
                <p:nvPr/>
              </p:nvSpPr>
              <p:spPr>
                <a:xfrm>
                  <a:off x="2099896" y="3501356"/>
                  <a:ext cx="685626" cy="69563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08D2282B-8B49-4680-9483-F28175A8E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896" y="3501356"/>
                  <a:ext cx="685626" cy="69563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5DC636-4FD1-4163-AEE9-0AF73A077BAF}"/>
                </a:ext>
              </a:extLst>
            </p:cNvPr>
            <p:cNvCxnSpPr>
              <a:cxnSpLocks/>
              <a:stCxn id="3" idx="0"/>
              <a:endCxn id="6" idx="4"/>
            </p:cNvCxnSpPr>
            <p:nvPr/>
          </p:nvCxnSpPr>
          <p:spPr>
            <a:xfrm flipH="1" flipV="1">
              <a:off x="2442709" y="2496509"/>
              <a:ext cx="1" cy="1004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71A3981-6173-4C18-BBAD-20E5B92C799D}"/>
                    </a:ext>
                  </a:extLst>
                </p:cNvPr>
                <p:cNvSpPr/>
                <p:nvPr/>
              </p:nvSpPr>
              <p:spPr>
                <a:xfrm>
                  <a:off x="2127354" y="1800861"/>
                  <a:ext cx="630709" cy="695649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71A3981-6173-4C18-BBAD-20E5B92C7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354" y="1800861"/>
                  <a:ext cx="630709" cy="6956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380D98B-A07A-4FC0-A627-236F2E751BB0}"/>
                    </a:ext>
                  </a:extLst>
                </p:cNvPr>
                <p:cNvSpPr/>
                <p:nvPr/>
              </p:nvSpPr>
              <p:spPr>
                <a:xfrm>
                  <a:off x="3424445" y="3501356"/>
                  <a:ext cx="685626" cy="69563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380D98B-A07A-4FC0-A627-236F2E751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445" y="3501356"/>
                  <a:ext cx="685626" cy="695635"/>
                </a:xfrm>
                <a:prstGeom prst="ellipse">
                  <a:avLst/>
                </a:prstGeom>
                <a:blipFill>
                  <a:blip r:embed="rId4"/>
                  <a:stretch>
                    <a:fillRect l="-8772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A91C6C-8A1B-4EAE-AE43-7554030DE8BB}"/>
                </a:ext>
              </a:extLst>
            </p:cNvPr>
            <p:cNvCxnSpPr>
              <a:cxnSpLocks/>
              <a:stCxn id="9" idx="0"/>
              <a:endCxn id="11" idx="4"/>
            </p:cNvCxnSpPr>
            <p:nvPr/>
          </p:nvCxnSpPr>
          <p:spPr>
            <a:xfrm flipV="1">
              <a:off x="3767259" y="2496509"/>
              <a:ext cx="263" cy="1004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97415B3-171E-4BCB-9113-41804EE92357}"/>
                    </a:ext>
                  </a:extLst>
                </p:cNvPr>
                <p:cNvSpPr/>
                <p:nvPr/>
              </p:nvSpPr>
              <p:spPr>
                <a:xfrm>
                  <a:off x="3452167" y="1800861"/>
                  <a:ext cx="630709" cy="695649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97415B3-171E-4BCB-9113-41804EE923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167" y="1800861"/>
                  <a:ext cx="630709" cy="695649"/>
                </a:xfrm>
                <a:prstGeom prst="ellipse">
                  <a:avLst/>
                </a:prstGeom>
                <a:blipFill>
                  <a:blip r:embed="rId5"/>
                  <a:stretch>
                    <a:fillRect l="-6604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095EDF4-86F6-4986-83F4-60112852CFEC}"/>
                    </a:ext>
                  </a:extLst>
                </p:cNvPr>
                <p:cNvSpPr/>
                <p:nvPr/>
              </p:nvSpPr>
              <p:spPr>
                <a:xfrm>
                  <a:off x="4852616" y="3501356"/>
                  <a:ext cx="685626" cy="69563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095EDF4-86F6-4986-83F4-60112852C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616" y="3501356"/>
                  <a:ext cx="685626" cy="695635"/>
                </a:xfrm>
                <a:prstGeom prst="ellipse">
                  <a:avLst/>
                </a:prstGeom>
                <a:blipFill>
                  <a:blip r:embed="rId6"/>
                  <a:stretch>
                    <a:fillRect l="-8696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186854-990D-4CB1-83E3-29BF049283C8}"/>
                </a:ext>
              </a:extLst>
            </p:cNvPr>
            <p:cNvCxnSpPr>
              <a:cxnSpLocks/>
              <a:stCxn id="14" idx="0"/>
              <a:endCxn id="16" idx="4"/>
            </p:cNvCxnSpPr>
            <p:nvPr/>
          </p:nvCxnSpPr>
          <p:spPr>
            <a:xfrm flipH="1" flipV="1">
              <a:off x="5195429" y="2496509"/>
              <a:ext cx="1" cy="1004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FA803C5-8669-47AF-A4CB-AACFD4F26C47}"/>
                    </a:ext>
                  </a:extLst>
                </p:cNvPr>
                <p:cNvSpPr/>
                <p:nvPr/>
              </p:nvSpPr>
              <p:spPr>
                <a:xfrm>
                  <a:off x="4880074" y="1800861"/>
                  <a:ext cx="630709" cy="695649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FA803C5-8669-47AF-A4CB-AACFD4F26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074" y="1800861"/>
                  <a:ext cx="630709" cy="695649"/>
                </a:xfrm>
                <a:prstGeom prst="ellipse">
                  <a:avLst/>
                </a:prstGeom>
                <a:blipFill>
                  <a:blip r:embed="rId7"/>
                  <a:stretch>
                    <a:fillRect l="-666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C5499F8-9B87-4D05-8F00-B57D915B5B39}"/>
                    </a:ext>
                  </a:extLst>
                </p:cNvPr>
                <p:cNvSpPr/>
                <p:nvPr/>
              </p:nvSpPr>
              <p:spPr>
                <a:xfrm>
                  <a:off x="6288193" y="3501356"/>
                  <a:ext cx="685626" cy="69563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C5499F8-9B87-4D05-8F00-B57D915B5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193" y="3501356"/>
                  <a:ext cx="685626" cy="695635"/>
                </a:xfrm>
                <a:prstGeom prst="ellipse">
                  <a:avLst/>
                </a:prstGeom>
                <a:blipFill>
                  <a:blip r:embed="rId8"/>
                  <a:stretch>
                    <a:fillRect l="-8772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3B74CB0-8F98-4066-B4EB-AA8D55547BA8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6631005" y="2496509"/>
              <a:ext cx="1" cy="1004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232E719-5C8A-4CAE-B0F0-CAC756D94E45}"/>
                    </a:ext>
                  </a:extLst>
                </p:cNvPr>
                <p:cNvSpPr/>
                <p:nvPr/>
              </p:nvSpPr>
              <p:spPr>
                <a:xfrm>
                  <a:off x="6315650" y="1800861"/>
                  <a:ext cx="630709" cy="695649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232E719-5C8A-4CAE-B0F0-CAC756D94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50" y="1800861"/>
                  <a:ext cx="630709" cy="695649"/>
                </a:xfrm>
                <a:prstGeom prst="ellipse">
                  <a:avLst/>
                </a:prstGeom>
                <a:blipFill>
                  <a:blip r:embed="rId9"/>
                  <a:stretch>
                    <a:fillRect l="-666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172E8A-5A46-4D31-906C-D9C6503FC3F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2516737" y="2496509"/>
              <a:ext cx="1250522" cy="100484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83AB85B-DB3F-42F7-B498-289BC7802DCA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590514" y="2496509"/>
              <a:ext cx="2604915" cy="100484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7E57A24-BB59-47BC-8079-E3135ED6E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983" y="2496509"/>
              <a:ext cx="1250522" cy="100484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0820780-A53D-4A60-968B-17642E7F9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3761" y="2496509"/>
              <a:ext cx="2604915" cy="100484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B77E56-16CC-4D3F-B46E-A8A63A1A95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030" y="2496509"/>
              <a:ext cx="1250522" cy="100484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0B9065-66AC-49C5-8BDB-13E49CC201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5" y="3835792"/>
              <a:ext cx="5471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C54D93-AEF8-4482-93E2-CA8B5BCB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5" y="2159657"/>
              <a:ext cx="5471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D9F5886-8179-4590-8D19-E6B982821F25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785522" y="3849174"/>
              <a:ext cx="63892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2963A53-3B62-4813-8492-60743E520C11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4110071" y="3849174"/>
              <a:ext cx="7425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E6EC7ED-C7F0-4C9D-9B9E-B5157D25BAE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538242" y="3849174"/>
              <a:ext cx="74995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D9A926F-3B34-48DC-83D3-0C284CEE078D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758062" y="2148685"/>
              <a:ext cx="6941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4DEA5D-C83D-4D0D-9050-323A45E139FA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082876" y="2148685"/>
              <a:ext cx="7971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8A2ABA-C508-415D-B615-EADBAB758BF5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5510782" y="2148685"/>
              <a:ext cx="8048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87750BA-8665-4FF2-9AAE-5F893E32E10C}"/>
                </a:ext>
              </a:extLst>
            </p:cNvPr>
            <p:cNvCxnSpPr>
              <a:cxnSpLocks/>
            </p:cNvCxnSpPr>
            <p:nvPr/>
          </p:nvCxnSpPr>
          <p:spPr>
            <a:xfrm>
              <a:off x="6946359" y="2147108"/>
              <a:ext cx="5471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9A0CC68-5CBA-4F95-BEF2-EDDC994742E2}"/>
                </a:ext>
              </a:extLst>
            </p:cNvPr>
            <p:cNvCxnSpPr>
              <a:cxnSpLocks/>
            </p:cNvCxnSpPr>
            <p:nvPr/>
          </p:nvCxnSpPr>
          <p:spPr>
            <a:xfrm>
              <a:off x="6973819" y="3835792"/>
              <a:ext cx="5471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01F57F5-D8DB-4B91-A7F1-02F026A8B72A}"/>
                </a:ext>
              </a:extLst>
            </p:cNvPr>
            <p:cNvCxnSpPr/>
            <p:nvPr/>
          </p:nvCxnSpPr>
          <p:spPr>
            <a:xfrm flipV="1">
              <a:off x="2442709" y="4196991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5DB8AE1-BCFD-4772-BE48-FCB1C8166DB7}"/>
                </a:ext>
              </a:extLst>
            </p:cNvPr>
            <p:cNvCxnSpPr/>
            <p:nvPr/>
          </p:nvCxnSpPr>
          <p:spPr>
            <a:xfrm flipV="1">
              <a:off x="3767259" y="4196991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E08D83-0773-4281-BCB1-AA46927D4846}"/>
                </a:ext>
              </a:extLst>
            </p:cNvPr>
            <p:cNvCxnSpPr/>
            <p:nvPr/>
          </p:nvCxnSpPr>
          <p:spPr>
            <a:xfrm flipV="1">
              <a:off x="6631005" y="4196991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C83AD26-A06F-41CA-A675-5241EDE14DEB}"/>
                </a:ext>
              </a:extLst>
            </p:cNvPr>
            <p:cNvCxnSpPr/>
            <p:nvPr/>
          </p:nvCxnSpPr>
          <p:spPr>
            <a:xfrm flipV="1">
              <a:off x="2442709" y="1337095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FC00D71-007B-4D75-8B50-5F99428A18B7}"/>
                </a:ext>
              </a:extLst>
            </p:cNvPr>
            <p:cNvCxnSpPr/>
            <p:nvPr/>
          </p:nvCxnSpPr>
          <p:spPr>
            <a:xfrm flipV="1">
              <a:off x="3767259" y="1337095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8FC5700-A9DA-4293-9F2B-A028D68CAA0C}"/>
                </a:ext>
              </a:extLst>
            </p:cNvPr>
            <p:cNvCxnSpPr/>
            <p:nvPr/>
          </p:nvCxnSpPr>
          <p:spPr>
            <a:xfrm flipV="1">
              <a:off x="5181270" y="1337095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29F57EF-3454-47F3-B0BB-66CAB3FCCDCE}"/>
                </a:ext>
              </a:extLst>
            </p:cNvPr>
            <p:cNvCxnSpPr/>
            <p:nvPr/>
          </p:nvCxnSpPr>
          <p:spPr>
            <a:xfrm flipV="1">
              <a:off x="6631005" y="1337095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D007C31-F21F-4233-840A-2AE789147F4F}"/>
                </a:ext>
              </a:extLst>
            </p:cNvPr>
            <p:cNvCxnSpPr/>
            <p:nvPr/>
          </p:nvCxnSpPr>
          <p:spPr>
            <a:xfrm flipV="1">
              <a:off x="5190505" y="4196991"/>
              <a:ext cx="0" cy="463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09963E-EAEB-49D7-95EE-8C2AFFDB3DB3}"/>
                </a:ext>
              </a:extLst>
            </p:cNvPr>
            <p:cNvSpPr txBox="1"/>
            <p:nvPr/>
          </p:nvSpPr>
          <p:spPr>
            <a:xfrm>
              <a:off x="7687418" y="3441940"/>
              <a:ext cx="166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Recurrent Layer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1FF79B-61F6-421D-8156-0B00EF8BA529}"/>
                </a:ext>
              </a:extLst>
            </p:cNvPr>
            <p:cNvSpPr txBox="1"/>
            <p:nvPr/>
          </p:nvSpPr>
          <p:spPr>
            <a:xfrm>
              <a:off x="7686136" y="1974991"/>
              <a:ext cx="166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Conv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6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35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7BE9C16-6E44-4C25-AFC8-0CEF013BF5CB}"/>
              </a:ext>
            </a:extLst>
          </p:cNvPr>
          <p:cNvGrpSpPr/>
          <p:nvPr/>
        </p:nvGrpSpPr>
        <p:grpSpPr>
          <a:xfrm>
            <a:off x="2644917" y="-312010"/>
            <a:ext cx="7390618" cy="6792513"/>
            <a:chOff x="2644917" y="-312010"/>
            <a:chExt cx="7390618" cy="6792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4F56978-45A8-4B44-8FB6-7EF5785B9A73}"/>
                </a:ext>
              </a:extLst>
            </p:cNvPr>
            <p:cNvSpPr/>
            <p:nvPr/>
          </p:nvSpPr>
          <p:spPr>
            <a:xfrm>
              <a:off x="2846843" y="1203181"/>
              <a:ext cx="411480" cy="387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E97061-3DDC-498B-9431-48284E9BEE8C}"/>
                </a:ext>
              </a:extLst>
            </p:cNvPr>
            <p:cNvSpPr/>
            <p:nvPr/>
          </p:nvSpPr>
          <p:spPr>
            <a:xfrm>
              <a:off x="3169924" y="1996367"/>
              <a:ext cx="4861556" cy="29299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     ih     s            ih      z            s      p     iy     ch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947888-DA05-4DAD-BBED-9C15A152F992}"/>
                </a:ext>
              </a:extLst>
            </p:cNvPr>
            <p:cNvSpPr/>
            <p:nvPr/>
          </p:nvSpPr>
          <p:spPr>
            <a:xfrm>
              <a:off x="3154675" y="4894033"/>
              <a:ext cx="4861561" cy="2837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                   is                       speech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A27F949-7425-4C05-BA88-96564E69952A}"/>
                </a:ext>
              </a:extLst>
            </p:cNvPr>
            <p:cNvSpPr/>
            <p:nvPr/>
          </p:nvSpPr>
          <p:spPr>
            <a:xfrm>
              <a:off x="4190999" y="-312010"/>
              <a:ext cx="3139437" cy="8173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761131D-CE7F-478E-BCF2-B79A040C5109}"/>
                </a:ext>
              </a:extLst>
            </p:cNvPr>
            <p:cNvSpPr/>
            <p:nvPr/>
          </p:nvSpPr>
          <p:spPr>
            <a:xfrm>
              <a:off x="3139440" y="2667001"/>
              <a:ext cx="4876796" cy="9143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8C71FB-6D2F-47F0-84BF-35D22F87E51D}"/>
                </a:ext>
              </a:extLst>
            </p:cNvPr>
            <p:cNvCxnSpPr>
              <a:cxnSpLocks/>
            </p:cNvCxnSpPr>
            <p:nvPr/>
          </p:nvCxnSpPr>
          <p:spPr>
            <a:xfrm>
              <a:off x="5684520" y="505316"/>
              <a:ext cx="0" cy="46660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DE9F0-7A85-4A65-BD88-E4879E491D5C}"/>
                </a:ext>
              </a:extLst>
            </p:cNvPr>
            <p:cNvSpPr/>
            <p:nvPr/>
          </p:nvSpPr>
          <p:spPr>
            <a:xfrm>
              <a:off x="339852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88CDF-4628-4463-96E3-54535A372C9D}"/>
                </a:ext>
              </a:extLst>
            </p:cNvPr>
            <p:cNvSpPr/>
            <p:nvPr/>
          </p:nvSpPr>
          <p:spPr>
            <a:xfrm>
              <a:off x="381762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D4694-D556-4AC8-92E3-5EF2C369D997}"/>
                </a:ext>
              </a:extLst>
            </p:cNvPr>
            <p:cNvSpPr/>
            <p:nvPr/>
          </p:nvSpPr>
          <p:spPr>
            <a:xfrm>
              <a:off x="4191000" y="410792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46DA94-0968-45FC-80AC-5CED46269EF9}"/>
                </a:ext>
              </a:extLst>
            </p:cNvPr>
            <p:cNvSpPr/>
            <p:nvPr/>
          </p:nvSpPr>
          <p:spPr>
            <a:xfrm>
              <a:off x="496062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1808EC-FA13-45D0-829D-3867DF52211C}"/>
                </a:ext>
              </a:extLst>
            </p:cNvPr>
            <p:cNvSpPr/>
            <p:nvPr/>
          </p:nvSpPr>
          <p:spPr>
            <a:xfrm>
              <a:off x="5364480" y="410792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2571E-7BF1-475B-9A60-0460C17BE5AE}"/>
                </a:ext>
              </a:extLst>
            </p:cNvPr>
            <p:cNvSpPr/>
            <p:nvPr/>
          </p:nvSpPr>
          <p:spPr>
            <a:xfrm>
              <a:off x="458724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1E2961-DF1E-4D84-BB83-A1D9274F6359}"/>
                </a:ext>
              </a:extLst>
            </p:cNvPr>
            <p:cNvSpPr/>
            <p:nvPr/>
          </p:nvSpPr>
          <p:spPr>
            <a:xfrm>
              <a:off x="576072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F646CA-602C-492B-AAE7-E94FFBCF1F85}"/>
                </a:ext>
              </a:extLst>
            </p:cNvPr>
            <p:cNvSpPr/>
            <p:nvPr/>
          </p:nvSpPr>
          <p:spPr>
            <a:xfrm>
              <a:off x="6949440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7D1B1E-38FB-449E-A24A-150CF9B7CA5B}"/>
                </a:ext>
              </a:extLst>
            </p:cNvPr>
            <p:cNvSpPr/>
            <p:nvPr/>
          </p:nvSpPr>
          <p:spPr>
            <a:xfrm>
              <a:off x="6156960" y="410792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BAB577-5EFD-4D3C-B232-31FC43BCC25D}"/>
                </a:ext>
              </a:extLst>
            </p:cNvPr>
            <p:cNvSpPr/>
            <p:nvPr/>
          </p:nvSpPr>
          <p:spPr>
            <a:xfrm>
              <a:off x="6553200" y="410792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F75BFB-F5EF-427F-B964-27B4EBA39B02}"/>
                </a:ext>
              </a:extLst>
            </p:cNvPr>
            <p:cNvSpPr/>
            <p:nvPr/>
          </p:nvSpPr>
          <p:spPr>
            <a:xfrm>
              <a:off x="7726682" y="411480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F0A3E8-168E-4878-AE4C-7C3864C31541}"/>
                </a:ext>
              </a:extLst>
            </p:cNvPr>
            <p:cNvSpPr/>
            <p:nvPr/>
          </p:nvSpPr>
          <p:spPr>
            <a:xfrm>
              <a:off x="7330442" y="4130040"/>
              <a:ext cx="182880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2F49D5-EF0F-4152-A828-1EAEDBB2FE0E}"/>
                </a:ext>
              </a:extLst>
            </p:cNvPr>
            <p:cNvCxnSpPr/>
            <p:nvPr/>
          </p:nvCxnSpPr>
          <p:spPr>
            <a:xfrm>
              <a:off x="2849880" y="1676400"/>
              <a:ext cx="0" cy="272796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9CB583-6472-4EB8-849A-5115F992460A}"/>
                </a:ext>
              </a:extLst>
            </p:cNvPr>
            <p:cNvCxnSpPr/>
            <p:nvPr/>
          </p:nvCxnSpPr>
          <p:spPr>
            <a:xfrm>
              <a:off x="2849880" y="4404360"/>
              <a:ext cx="411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0B31F2-E878-4316-B13B-33CB35223588}"/>
                </a:ext>
              </a:extLst>
            </p:cNvPr>
            <p:cNvCxnSpPr/>
            <p:nvPr/>
          </p:nvCxnSpPr>
          <p:spPr>
            <a:xfrm>
              <a:off x="2849880" y="5044440"/>
              <a:ext cx="3048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94EA2D-5C9C-4A6B-8DE0-41C05F6FC51C}"/>
                </a:ext>
              </a:extLst>
            </p:cNvPr>
            <p:cNvCxnSpPr/>
            <p:nvPr/>
          </p:nvCxnSpPr>
          <p:spPr>
            <a:xfrm>
              <a:off x="2849880" y="5044440"/>
              <a:ext cx="0" cy="88392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CC11A39-3B66-41C8-8EB8-F7711F90046B}"/>
                </a:ext>
              </a:extLst>
            </p:cNvPr>
            <p:cNvCxnSpPr/>
            <p:nvPr/>
          </p:nvCxnSpPr>
          <p:spPr>
            <a:xfrm>
              <a:off x="3154680" y="5288280"/>
              <a:ext cx="0" cy="10668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DAE8D-12CB-4E77-A58C-4D9D11DA2EA3}"/>
                </a:ext>
              </a:extLst>
            </p:cNvPr>
            <p:cNvCxnSpPr/>
            <p:nvPr/>
          </p:nvCxnSpPr>
          <p:spPr>
            <a:xfrm>
              <a:off x="3154680" y="5394960"/>
              <a:ext cx="4876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0D4276-DE27-4475-BE10-54A6B21A3B65}"/>
                </a:ext>
              </a:extLst>
            </p:cNvPr>
            <p:cNvCxnSpPr>
              <a:cxnSpLocks/>
            </p:cNvCxnSpPr>
            <p:nvPr/>
          </p:nvCxnSpPr>
          <p:spPr>
            <a:xfrm>
              <a:off x="8031480" y="5021580"/>
              <a:ext cx="121919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A666BD3-723C-48F8-B908-B6DF3B391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0677" y="3959852"/>
              <a:ext cx="0" cy="1059180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47BECE-F21F-40EB-8708-916A00678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685" y="2142939"/>
              <a:ext cx="0" cy="114472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2868FB-A701-4FED-868F-28B6DBB36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49" y="2313041"/>
              <a:ext cx="0" cy="35396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EB22B6-26FA-46D7-97A4-5FFC5B69F22C}"/>
                </a:ext>
              </a:extLst>
            </p:cNvPr>
            <p:cNvCxnSpPr/>
            <p:nvPr/>
          </p:nvCxnSpPr>
          <p:spPr>
            <a:xfrm flipV="1">
              <a:off x="5547360" y="3581400"/>
              <a:ext cx="0" cy="3810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D633EEF-5D17-4B87-996E-D6E4A47EE5C1}"/>
                </a:ext>
              </a:extLst>
            </p:cNvPr>
            <p:cNvCxnSpPr/>
            <p:nvPr/>
          </p:nvCxnSpPr>
          <p:spPr>
            <a:xfrm flipV="1">
              <a:off x="3154680" y="3962400"/>
              <a:ext cx="0" cy="16764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488F038-CB47-434F-A37E-0E5C681D794B}"/>
                </a:ext>
              </a:extLst>
            </p:cNvPr>
            <p:cNvCxnSpPr/>
            <p:nvPr/>
          </p:nvCxnSpPr>
          <p:spPr>
            <a:xfrm>
              <a:off x="3154680" y="3962400"/>
              <a:ext cx="4876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BFFFF18-B51A-4519-8C4D-3E191EDDBA81}"/>
                </a:ext>
              </a:extLst>
            </p:cNvPr>
            <p:cNvCxnSpPr/>
            <p:nvPr/>
          </p:nvCxnSpPr>
          <p:spPr>
            <a:xfrm>
              <a:off x="8031480" y="3962400"/>
              <a:ext cx="0" cy="16764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B73F9D-059E-4C2A-837A-B8C9497D55E7}"/>
                </a:ext>
              </a:extLst>
            </p:cNvPr>
            <p:cNvCxnSpPr/>
            <p:nvPr/>
          </p:nvCxnSpPr>
          <p:spPr>
            <a:xfrm>
              <a:off x="5364480" y="5394960"/>
              <a:ext cx="0" cy="5334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C18C9FD-A170-42E0-BD25-86B2E5077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541" y="6149340"/>
              <a:ext cx="6248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75D8C2-7C94-4DF9-B6E0-16334777C323}"/>
                </a:ext>
              </a:extLst>
            </p:cNvPr>
            <p:cNvCxnSpPr/>
            <p:nvPr/>
          </p:nvCxnSpPr>
          <p:spPr>
            <a:xfrm>
              <a:off x="8031480" y="3116580"/>
              <a:ext cx="228600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701A4E2-4366-4F00-8F94-6A4E239466D9}"/>
                </a:ext>
              </a:extLst>
            </p:cNvPr>
            <p:cNvCxnSpPr/>
            <p:nvPr/>
          </p:nvCxnSpPr>
          <p:spPr>
            <a:xfrm>
              <a:off x="8244840" y="3116580"/>
              <a:ext cx="0" cy="2811780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03D2B4-3D2A-407B-BBC0-EE8E6938A084}"/>
                </a:ext>
              </a:extLst>
            </p:cNvPr>
            <p:cNvSpPr txBox="1"/>
            <p:nvPr/>
          </p:nvSpPr>
          <p:spPr>
            <a:xfrm>
              <a:off x="4217483" y="4524493"/>
              <a:ext cx="2934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Sequence of Acoustic Vectors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B0C177-F866-429F-8A86-1B2C766CBE59}"/>
                </a:ext>
              </a:extLst>
            </p:cNvPr>
            <p:cNvCxnSpPr/>
            <p:nvPr/>
          </p:nvCxnSpPr>
          <p:spPr>
            <a:xfrm>
              <a:off x="8031480" y="5288280"/>
              <a:ext cx="0" cy="10668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C01722-C89D-459F-BA79-98046B4A1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236" y="2142866"/>
              <a:ext cx="1219197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120F2-4588-4613-AA70-94D1BBD399CB}"/>
                </a:ext>
              </a:extLst>
            </p:cNvPr>
            <p:cNvCxnSpPr/>
            <p:nvPr/>
          </p:nvCxnSpPr>
          <p:spPr>
            <a:xfrm>
              <a:off x="4701540" y="1996440"/>
              <a:ext cx="0" cy="30136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AF4605-E7F6-400D-BEB1-5652280D5DF6}"/>
                </a:ext>
              </a:extLst>
            </p:cNvPr>
            <p:cNvCxnSpPr>
              <a:cxnSpLocks/>
            </p:cNvCxnSpPr>
            <p:nvPr/>
          </p:nvCxnSpPr>
          <p:spPr>
            <a:xfrm>
              <a:off x="4701540" y="4893825"/>
              <a:ext cx="7620" cy="272535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0CED928-6C98-4008-8664-B70765C8C656}"/>
                </a:ext>
              </a:extLst>
            </p:cNvPr>
            <p:cNvCxnSpPr/>
            <p:nvPr/>
          </p:nvCxnSpPr>
          <p:spPr>
            <a:xfrm>
              <a:off x="6096000" y="1996440"/>
              <a:ext cx="0" cy="30136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4FEF046-7BC5-4103-8D35-D07BEFD954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5540" y="4893825"/>
              <a:ext cx="0" cy="272535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06993AF-8618-4F66-B9F8-A70921EB9931}"/>
                </a:ext>
              </a:extLst>
            </p:cNvPr>
            <p:cNvSpPr txBox="1"/>
            <p:nvPr/>
          </p:nvSpPr>
          <p:spPr>
            <a:xfrm>
              <a:off x="4678680" y="2667001"/>
              <a:ext cx="1723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Acoustic Models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6364141-7957-43FC-931B-0CBB1E0B31DA}"/>
                </a:ext>
              </a:extLst>
            </p:cNvPr>
            <p:cNvGrpSpPr/>
            <p:nvPr/>
          </p:nvGrpSpPr>
          <p:grpSpPr>
            <a:xfrm>
              <a:off x="3368049" y="3005854"/>
              <a:ext cx="769617" cy="468866"/>
              <a:chOff x="601980" y="2023104"/>
              <a:chExt cx="1181103" cy="701037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DABF18E-FC4A-4581-9A4F-E4EC177C4455}"/>
                  </a:ext>
                </a:extLst>
              </p:cNvPr>
              <p:cNvSpPr/>
              <p:nvPr/>
            </p:nvSpPr>
            <p:spPr>
              <a:xfrm>
                <a:off x="872492" y="2023104"/>
                <a:ext cx="251461" cy="5334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061F639-4143-43D5-9CA3-04EFC080B7BC}"/>
                  </a:ext>
                </a:extLst>
              </p:cNvPr>
              <p:cNvSpPr/>
              <p:nvPr/>
            </p:nvSpPr>
            <p:spPr>
              <a:xfrm>
                <a:off x="1249682" y="2038353"/>
                <a:ext cx="251461" cy="5334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595EDA-EA5C-45A7-ABBF-EFEB47729CB5}"/>
                  </a:ext>
                </a:extLst>
              </p:cNvPr>
              <p:cNvCxnSpPr/>
              <p:nvPr/>
            </p:nvCxnSpPr>
            <p:spPr>
              <a:xfrm>
                <a:off x="701041" y="2590807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C391F4-4594-4FAC-BA2F-3ACFF03EDEEE}"/>
                  </a:ext>
                </a:extLst>
              </p:cNvPr>
              <p:cNvCxnSpPr/>
              <p:nvPr/>
            </p:nvCxnSpPr>
            <p:spPr>
              <a:xfrm>
                <a:off x="1112523" y="2590807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2EA7F57-98E6-4307-95D5-597C149E1F7A}"/>
                  </a:ext>
                </a:extLst>
              </p:cNvPr>
              <p:cNvCxnSpPr/>
              <p:nvPr/>
            </p:nvCxnSpPr>
            <p:spPr>
              <a:xfrm>
                <a:off x="1074422" y="2594612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0D60A38-1D4F-4D25-BAFA-945FABB5E8B9}"/>
                  </a:ext>
                </a:extLst>
              </p:cNvPr>
              <p:cNvCxnSpPr/>
              <p:nvPr/>
            </p:nvCxnSpPr>
            <p:spPr>
              <a:xfrm>
                <a:off x="1485903" y="2594612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D5643CE-3855-4190-82CB-0E3A4F391198}"/>
                  </a:ext>
                </a:extLst>
              </p:cNvPr>
              <p:cNvSpPr/>
              <p:nvPr/>
            </p:nvSpPr>
            <p:spPr>
              <a:xfrm>
                <a:off x="1242062" y="246507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F5E3434-1188-4062-9822-EAF6D8DADBA9}"/>
                  </a:ext>
                </a:extLst>
              </p:cNvPr>
              <p:cNvSpPr/>
              <p:nvPr/>
            </p:nvSpPr>
            <p:spPr>
              <a:xfrm>
                <a:off x="1661163" y="2545083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62D4CDD-68B5-4A8C-A1C0-4059E1F4AF6B}"/>
                  </a:ext>
                </a:extLst>
              </p:cNvPr>
              <p:cNvSpPr/>
              <p:nvPr/>
            </p:nvSpPr>
            <p:spPr>
              <a:xfrm>
                <a:off x="601980" y="2545083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57D531-1FB7-40F6-A4F2-FE6D10DD22E1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BCDCA92-F9F0-406C-9DBC-8C7C089ABB1B}"/>
                </a:ext>
              </a:extLst>
            </p:cNvPr>
            <p:cNvGrpSpPr/>
            <p:nvPr/>
          </p:nvGrpSpPr>
          <p:grpSpPr>
            <a:xfrm>
              <a:off x="4069088" y="3005853"/>
              <a:ext cx="769616" cy="468867"/>
              <a:chOff x="601980" y="2023099"/>
              <a:chExt cx="1181100" cy="701037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5D5FE56-0AF1-4613-AC50-7411FEF1E076}"/>
                  </a:ext>
                </a:extLst>
              </p:cNvPr>
              <p:cNvSpPr/>
              <p:nvPr/>
            </p:nvSpPr>
            <p:spPr>
              <a:xfrm>
                <a:off x="872490" y="2023099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97F9EB-1540-43B2-A48C-8D96DD50A6EB}"/>
                  </a:ext>
                </a:extLst>
              </p:cNvPr>
              <p:cNvSpPr/>
              <p:nvPr/>
            </p:nvSpPr>
            <p:spPr>
              <a:xfrm>
                <a:off x="1249680" y="2038347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2642BF9-4795-480E-8DFE-F06656850217}"/>
                  </a:ext>
                </a:extLst>
              </p:cNvPr>
              <p:cNvCxnSpPr/>
              <p:nvPr/>
            </p:nvCxnSpPr>
            <p:spPr>
              <a:xfrm>
                <a:off x="70104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67D9EDC-5439-4596-8FCB-E9B3A39FEFE1}"/>
                  </a:ext>
                </a:extLst>
              </p:cNvPr>
              <p:cNvCxnSpPr/>
              <p:nvPr/>
            </p:nvCxnSpPr>
            <p:spPr>
              <a:xfrm>
                <a:off x="111252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20C33A1-454E-4466-B72C-E84046582910}"/>
                  </a:ext>
                </a:extLst>
              </p:cNvPr>
              <p:cNvCxnSpPr/>
              <p:nvPr/>
            </p:nvCxnSpPr>
            <p:spPr>
              <a:xfrm>
                <a:off x="107442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EE39E74-9F3C-4C10-9068-D12FA57DBB08}"/>
                  </a:ext>
                </a:extLst>
              </p:cNvPr>
              <p:cNvCxnSpPr/>
              <p:nvPr/>
            </p:nvCxnSpPr>
            <p:spPr>
              <a:xfrm>
                <a:off x="148590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2B36A77-C669-4D9A-85EF-1AC729AB1A8B}"/>
                  </a:ext>
                </a:extLst>
              </p:cNvPr>
              <p:cNvSpPr/>
              <p:nvPr/>
            </p:nvSpPr>
            <p:spPr>
              <a:xfrm>
                <a:off x="1242060" y="2465073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8E73637-1DAE-4326-9D6A-AE74537A1BC4}"/>
                  </a:ext>
                </a:extLst>
              </p:cNvPr>
              <p:cNvSpPr/>
              <p:nvPr/>
            </p:nvSpPr>
            <p:spPr>
              <a:xfrm>
                <a:off x="166116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5FB19BD-6E02-4815-BE89-961AC3A66FB9}"/>
                  </a:ext>
                </a:extLst>
              </p:cNvPr>
              <p:cNvSpPr/>
              <p:nvPr/>
            </p:nvSpPr>
            <p:spPr>
              <a:xfrm>
                <a:off x="60198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EA2375A-6E80-4622-8B46-F76F624CAEEE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E4C27B0-6B5E-472B-A391-3E1F4B91E698}"/>
                </a:ext>
              </a:extLst>
            </p:cNvPr>
            <p:cNvGrpSpPr/>
            <p:nvPr/>
          </p:nvGrpSpPr>
          <p:grpSpPr>
            <a:xfrm>
              <a:off x="4770478" y="3005853"/>
              <a:ext cx="769616" cy="468867"/>
              <a:chOff x="601980" y="2023099"/>
              <a:chExt cx="1181100" cy="701037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42279EF-071A-4FBA-8DAB-3DD1DC09B1F2}"/>
                  </a:ext>
                </a:extLst>
              </p:cNvPr>
              <p:cNvSpPr/>
              <p:nvPr/>
            </p:nvSpPr>
            <p:spPr>
              <a:xfrm>
                <a:off x="872490" y="2023099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B927410-4630-49BE-8653-18435D8E8702}"/>
                  </a:ext>
                </a:extLst>
              </p:cNvPr>
              <p:cNvSpPr/>
              <p:nvPr/>
            </p:nvSpPr>
            <p:spPr>
              <a:xfrm>
                <a:off x="1249680" y="2038347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C617E56-5BE6-458B-8EF1-4026A5F6AAB3}"/>
                  </a:ext>
                </a:extLst>
              </p:cNvPr>
              <p:cNvCxnSpPr/>
              <p:nvPr/>
            </p:nvCxnSpPr>
            <p:spPr>
              <a:xfrm>
                <a:off x="70104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475606B-1341-4B84-89B3-ADA272A6ADB5}"/>
                  </a:ext>
                </a:extLst>
              </p:cNvPr>
              <p:cNvCxnSpPr/>
              <p:nvPr/>
            </p:nvCxnSpPr>
            <p:spPr>
              <a:xfrm>
                <a:off x="111252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38EFE57-FF13-4AD2-92EE-207EC37D1F27}"/>
                  </a:ext>
                </a:extLst>
              </p:cNvPr>
              <p:cNvCxnSpPr/>
              <p:nvPr/>
            </p:nvCxnSpPr>
            <p:spPr>
              <a:xfrm>
                <a:off x="107442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A6E1B63-F614-4659-B806-B2D6B4D33915}"/>
                  </a:ext>
                </a:extLst>
              </p:cNvPr>
              <p:cNvCxnSpPr/>
              <p:nvPr/>
            </p:nvCxnSpPr>
            <p:spPr>
              <a:xfrm>
                <a:off x="148590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0E395BD-C463-4457-9288-6927BF4038C7}"/>
                  </a:ext>
                </a:extLst>
              </p:cNvPr>
              <p:cNvSpPr/>
              <p:nvPr/>
            </p:nvSpPr>
            <p:spPr>
              <a:xfrm>
                <a:off x="1242060" y="2465073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D690867-7350-41F3-9208-40BE5AECF9E3}"/>
                  </a:ext>
                </a:extLst>
              </p:cNvPr>
              <p:cNvSpPr/>
              <p:nvPr/>
            </p:nvSpPr>
            <p:spPr>
              <a:xfrm>
                <a:off x="166116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DDFBFBE-3A9D-4D4D-9579-E512D454634E}"/>
                  </a:ext>
                </a:extLst>
              </p:cNvPr>
              <p:cNvSpPr/>
              <p:nvPr/>
            </p:nvSpPr>
            <p:spPr>
              <a:xfrm>
                <a:off x="60198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78F8D51-BF21-4F74-BA30-933847712EAD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7F701E9-DFB7-41D3-9440-2DF4F09FCF56}"/>
                </a:ext>
              </a:extLst>
            </p:cNvPr>
            <p:cNvGrpSpPr/>
            <p:nvPr/>
          </p:nvGrpSpPr>
          <p:grpSpPr>
            <a:xfrm>
              <a:off x="5471516" y="3005853"/>
              <a:ext cx="769616" cy="468867"/>
              <a:chOff x="601980" y="2023099"/>
              <a:chExt cx="1181100" cy="701037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4E18DBE3-E03D-4D46-9501-46D163DA350F}"/>
                  </a:ext>
                </a:extLst>
              </p:cNvPr>
              <p:cNvSpPr/>
              <p:nvPr/>
            </p:nvSpPr>
            <p:spPr>
              <a:xfrm>
                <a:off x="872490" y="2023099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1AA98D0-3ECF-4613-BBB4-5183370B1293}"/>
                  </a:ext>
                </a:extLst>
              </p:cNvPr>
              <p:cNvSpPr/>
              <p:nvPr/>
            </p:nvSpPr>
            <p:spPr>
              <a:xfrm>
                <a:off x="1249680" y="2038347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6A51905-BE51-4F7B-A30D-9B53A715585E}"/>
                  </a:ext>
                </a:extLst>
              </p:cNvPr>
              <p:cNvCxnSpPr/>
              <p:nvPr/>
            </p:nvCxnSpPr>
            <p:spPr>
              <a:xfrm>
                <a:off x="70104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FABC9C3-2E92-413A-A362-7A60D58F7600}"/>
                  </a:ext>
                </a:extLst>
              </p:cNvPr>
              <p:cNvCxnSpPr/>
              <p:nvPr/>
            </p:nvCxnSpPr>
            <p:spPr>
              <a:xfrm>
                <a:off x="111252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42572C1-46EA-4AC3-93F3-35E68B3D7E7B}"/>
                  </a:ext>
                </a:extLst>
              </p:cNvPr>
              <p:cNvCxnSpPr/>
              <p:nvPr/>
            </p:nvCxnSpPr>
            <p:spPr>
              <a:xfrm>
                <a:off x="107442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70D4A32-99E8-4465-92B8-0C2ACD5BC8EF}"/>
                  </a:ext>
                </a:extLst>
              </p:cNvPr>
              <p:cNvCxnSpPr/>
              <p:nvPr/>
            </p:nvCxnSpPr>
            <p:spPr>
              <a:xfrm>
                <a:off x="148590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8FACFE01-FC56-4E45-A4DA-7F0CE4E32A60}"/>
                  </a:ext>
                </a:extLst>
              </p:cNvPr>
              <p:cNvSpPr/>
              <p:nvPr/>
            </p:nvSpPr>
            <p:spPr>
              <a:xfrm>
                <a:off x="1242060" y="2465073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78AED24-3543-4181-80E6-02B76AA492E4}"/>
                  </a:ext>
                </a:extLst>
              </p:cNvPr>
              <p:cNvSpPr/>
              <p:nvPr/>
            </p:nvSpPr>
            <p:spPr>
              <a:xfrm>
                <a:off x="166116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F164BAA-2E94-41AB-BF03-13794AF45FC8}"/>
                  </a:ext>
                </a:extLst>
              </p:cNvPr>
              <p:cNvSpPr/>
              <p:nvPr/>
            </p:nvSpPr>
            <p:spPr>
              <a:xfrm>
                <a:off x="60198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CA94F24-84AE-403E-92C7-9CE713E9BC43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6BBF054-072C-499E-BC6B-73935F4E2E4A}"/>
                </a:ext>
              </a:extLst>
            </p:cNvPr>
            <p:cNvGrpSpPr/>
            <p:nvPr/>
          </p:nvGrpSpPr>
          <p:grpSpPr>
            <a:xfrm>
              <a:off x="6172688" y="3005853"/>
              <a:ext cx="769616" cy="468867"/>
              <a:chOff x="601980" y="2023099"/>
              <a:chExt cx="1181100" cy="701037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D7F50FB-7E84-4BF7-9A01-D77B839E501B}"/>
                  </a:ext>
                </a:extLst>
              </p:cNvPr>
              <p:cNvSpPr/>
              <p:nvPr/>
            </p:nvSpPr>
            <p:spPr>
              <a:xfrm>
                <a:off x="872490" y="2023099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7668195-92E4-430E-9AC6-BA4D24C6D92A}"/>
                  </a:ext>
                </a:extLst>
              </p:cNvPr>
              <p:cNvSpPr/>
              <p:nvPr/>
            </p:nvSpPr>
            <p:spPr>
              <a:xfrm>
                <a:off x="1249680" y="2038347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9796381-263E-4324-AFA9-C7CE0799E8BB}"/>
                  </a:ext>
                </a:extLst>
              </p:cNvPr>
              <p:cNvCxnSpPr/>
              <p:nvPr/>
            </p:nvCxnSpPr>
            <p:spPr>
              <a:xfrm>
                <a:off x="70104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F09A678-2A6E-4B13-8738-3DE16B646D8B}"/>
                  </a:ext>
                </a:extLst>
              </p:cNvPr>
              <p:cNvCxnSpPr/>
              <p:nvPr/>
            </p:nvCxnSpPr>
            <p:spPr>
              <a:xfrm>
                <a:off x="111252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2A19365-40E3-454F-94DB-9989B379D4B5}"/>
                  </a:ext>
                </a:extLst>
              </p:cNvPr>
              <p:cNvCxnSpPr/>
              <p:nvPr/>
            </p:nvCxnSpPr>
            <p:spPr>
              <a:xfrm>
                <a:off x="107442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C97F9BC-E083-4B08-ACDF-15FE07D82103}"/>
                  </a:ext>
                </a:extLst>
              </p:cNvPr>
              <p:cNvCxnSpPr/>
              <p:nvPr/>
            </p:nvCxnSpPr>
            <p:spPr>
              <a:xfrm>
                <a:off x="148590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2316C1C-FFA5-4277-BD09-B47EB379EC3B}"/>
                  </a:ext>
                </a:extLst>
              </p:cNvPr>
              <p:cNvSpPr/>
              <p:nvPr/>
            </p:nvSpPr>
            <p:spPr>
              <a:xfrm>
                <a:off x="1242060" y="2465073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C9DB717-59EB-4FE3-B7F6-521E0AEB13B5}"/>
                  </a:ext>
                </a:extLst>
              </p:cNvPr>
              <p:cNvSpPr/>
              <p:nvPr/>
            </p:nvSpPr>
            <p:spPr>
              <a:xfrm>
                <a:off x="166116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9390A84-35C0-4780-A65D-37C31751AF58}"/>
                  </a:ext>
                </a:extLst>
              </p:cNvPr>
              <p:cNvSpPr/>
              <p:nvPr/>
            </p:nvSpPr>
            <p:spPr>
              <a:xfrm>
                <a:off x="60198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4BF6070-3210-4481-BC98-5E56D4F04602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4DA3DF0-BA7A-4E13-8879-A398758D5E25}"/>
                </a:ext>
              </a:extLst>
            </p:cNvPr>
            <p:cNvGrpSpPr/>
            <p:nvPr/>
          </p:nvGrpSpPr>
          <p:grpSpPr>
            <a:xfrm>
              <a:off x="6856800" y="3005853"/>
              <a:ext cx="769616" cy="468867"/>
              <a:chOff x="601980" y="2023099"/>
              <a:chExt cx="1181100" cy="701037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68207D8-F614-462F-822F-581F1619D99F}"/>
                  </a:ext>
                </a:extLst>
              </p:cNvPr>
              <p:cNvSpPr/>
              <p:nvPr/>
            </p:nvSpPr>
            <p:spPr>
              <a:xfrm>
                <a:off x="872490" y="2023099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64B8B02-3911-4369-9B76-8A24AD64E52B}"/>
                  </a:ext>
                </a:extLst>
              </p:cNvPr>
              <p:cNvSpPr/>
              <p:nvPr/>
            </p:nvSpPr>
            <p:spPr>
              <a:xfrm>
                <a:off x="1249680" y="2038347"/>
                <a:ext cx="25146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FDDAB7B-2964-49A0-B44A-B13E2B6143FF}"/>
                  </a:ext>
                </a:extLst>
              </p:cNvPr>
              <p:cNvCxnSpPr/>
              <p:nvPr/>
            </p:nvCxnSpPr>
            <p:spPr>
              <a:xfrm>
                <a:off x="70104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A847485-C150-4ECA-9C36-50235AE02798}"/>
                  </a:ext>
                </a:extLst>
              </p:cNvPr>
              <p:cNvCxnSpPr/>
              <p:nvPr/>
            </p:nvCxnSpPr>
            <p:spPr>
              <a:xfrm>
                <a:off x="1112520" y="25908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40F0355-2DB4-4B5B-B20F-6EE356EC713F}"/>
                  </a:ext>
                </a:extLst>
              </p:cNvPr>
              <p:cNvCxnSpPr/>
              <p:nvPr/>
            </p:nvCxnSpPr>
            <p:spPr>
              <a:xfrm>
                <a:off x="107442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30E093A-486B-445B-89F0-6B3CC67AE9E5}"/>
                  </a:ext>
                </a:extLst>
              </p:cNvPr>
              <p:cNvCxnSpPr/>
              <p:nvPr/>
            </p:nvCxnSpPr>
            <p:spPr>
              <a:xfrm>
                <a:off x="1485900" y="2594605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F00C152-1EB3-43A5-B458-9FDB72E224C8}"/>
                  </a:ext>
                </a:extLst>
              </p:cNvPr>
              <p:cNvSpPr/>
              <p:nvPr/>
            </p:nvSpPr>
            <p:spPr>
              <a:xfrm>
                <a:off x="1242060" y="2465073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321D275-2814-4D04-93DF-EC8DB5B0E21D}"/>
                  </a:ext>
                </a:extLst>
              </p:cNvPr>
              <p:cNvSpPr/>
              <p:nvPr/>
            </p:nvSpPr>
            <p:spPr>
              <a:xfrm>
                <a:off x="166116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43CFC27-F33B-42C1-BB40-7193E4502EB4}"/>
                  </a:ext>
                </a:extLst>
              </p:cNvPr>
              <p:cNvSpPr/>
              <p:nvPr/>
            </p:nvSpPr>
            <p:spPr>
              <a:xfrm>
                <a:off x="601980" y="2545079"/>
                <a:ext cx="12192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BD85DB9-D871-47BD-91D5-3E308ED77254}"/>
                  </a:ext>
                </a:extLst>
              </p:cNvPr>
              <p:cNvSpPr/>
              <p:nvPr/>
            </p:nvSpPr>
            <p:spPr>
              <a:xfrm>
                <a:off x="868680" y="2461268"/>
                <a:ext cx="259080" cy="259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8FA5E9D-A659-4E44-BE22-580F51C58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6" t="8612" r="10497" b="15618"/>
            <a:stretch/>
          </p:blipFill>
          <p:spPr>
            <a:xfrm>
              <a:off x="4253708" y="-257480"/>
              <a:ext cx="3021076" cy="713059"/>
            </a:xfrm>
            <a:prstGeom prst="rect">
              <a:avLst/>
            </a:prstGeom>
            <a:ln w="15875">
              <a:noFill/>
            </a:ln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C677904-37BC-408F-9928-EB4127B069A8}"/>
                </a:ext>
              </a:extLst>
            </p:cNvPr>
            <p:cNvSpPr/>
            <p:nvPr/>
          </p:nvSpPr>
          <p:spPr>
            <a:xfrm>
              <a:off x="4698642" y="994329"/>
              <a:ext cx="1965958" cy="416566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35F2AC-C7DA-49A4-99D2-DEC3747719B7}"/>
                </a:ext>
              </a:extLst>
            </p:cNvPr>
            <p:cNvSpPr/>
            <p:nvPr/>
          </p:nvSpPr>
          <p:spPr>
            <a:xfrm>
              <a:off x="4549527" y="5941219"/>
              <a:ext cx="1853021" cy="4114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Language Model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3A42B7-01E9-4147-A150-FCF1A3F4EA7E}"/>
                </a:ext>
              </a:extLst>
            </p:cNvPr>
            <p:cNvSpPr/>
            <p:nvPr/>
          </p:nvSpPr>
          <p:spPr>
            <a:xfrm>
              <a:off x="8506810" y="3288035"/>
              <a:ext cx="1528725" cy="670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Pronouncing Dictionary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870AC00-78F4-4273-A1F6-FF9D1E74A877}"/>
                </a:ext>
              </a:extLst>
            </p:cNvPr>
            <p:cNvSpPr/>
            <p:nvPr/>
          </p:nvSpPr>
          <p:spPr>
            <a:xfrm>
              <a:off x="2644917" y="5928360"/>
              <a:ext cx="411478" cy="4114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112B07E-33FF-49A2-9446-A09042D1CA23}"/>
                </a:ext>
              </a:extLst>
            </p:cNvPr>
            <p:cNvSpPr/>
            <p:nvPr/>
          </p:nvSpPr>
          <p:spPr>
            <a:xfrm>
              <a:off x="6971000" y="5953004"/>
              <a:ext cx="1979154" cy="5274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P(W) . P(Y|W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lang="en-US" dirty="0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BBE004D7-A991-43E7-A5E5-5FB8375DDB03}"/>
                </a:ext>
              </a:extLst>
            </p:cNvPr>
            <p:cNvCxnSpPr>
              <a:stCxn id="3" idx="2"/>
            </p:cNvCxnSpPr>
            <p:nvPr/>
          </p:nvCxnSpPr>
          <p:spPr>
            <a:xfrm rot="5400000">
              <a:off x="4131480" y="126258"/>
              <a:ext cx="265505" cy="28347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2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AAD5-42E2-477D-B334-56FE13A6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6FDB-795C-4940-8E5F-DC6D854D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C83E0-8082-4B9D-93EF-85F07979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07" y="0"/>
            <a:ext cx="8157493" cy="68545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4D16F5-39C8-4434-95DA-BD2206FFEBFF}"/>
              </a:ext>
            </a:extLst>
          </p:cNvPr>
          <p:cNvCxnSpPr/>
          <p:nvPr/>
        </p:nvCxnSpPr>
        <p:spPr>
          <a:xfrm>
            <a:off x="1402080" y="368808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D9C505-8953-4EDD-BFA6-6EBDE67BC9A1}"/>
              </a:ext>
            </a:extLst>
          </p:cNvPr>
          <p:cNvGrpSpPr/>
          <p:nvPr/>
        </p:nvGrpSpPr>
        <p:grpSpPr>
          <a:xfrm>
            <a:off x="1965960" y="1737363"/>
            <a:ext cx="1181100" cy="701037"/>
            <a:chOff x="601980" y="2023099"/>
            <a:chExt cx="1181100" cy="70103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25D99C-1D34-4C8D-A5D7-A757C7DFB25D}"/>
                </a:ext>
              </a:extLst>
            </p:cNvPr>
            <p:cNvSpPr/>
            <p:nvPr/>
          </p:nvSpPr>
          <p:spPr>
            <a:xfrm>
              <a:off x="872490" y="2023099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F6453D-DCB4-44BD-BD91-737731819C33}"/>
                </a:ext>
              </a:extLst>
            </p:cNvPr>
            <p:cNvSpPr/>
            <p:nvPr/>
          </p:nvSpPr>
          <p:spPr>
            <a:xfrm>
              <a:off x="1249680" y="2038347"/>
              <a:ext cx="25146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3E593C-5853-47EC-809D-E6F2C3FE9200}"/>
                </a:ext>
              </a:extLst>
            </p:cNvPr>
            <p:cNvCxnSpPr/>
            <p:nvPr/>
          </p:nvCxnSpPr>
          <p:spPr>
            <a:xfrm>
              <a:off x="70104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335745-281D-48D6-9974-C476B0E9C428}"/>
                </a:ext>
              </a:extLst>
            </p:cNvPr>
            <p:cNvCxnSpPr/>
            <p:nvPr/>
          </p:nvCxnSpPr>
          <p:spPr>
            <a:xfrm>
              <a:off x="111252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45A462-C927-4716-BEDA-7E7A3B721330}"/>
                </a:ext>
              </a:extLst>
            </p:cNvPr>
            <p:cNvCxnSpPr/>
            <p:nvPr/>
          </p:nvCxnSpPr>
          <p:spPr>
            <a:xfrm>
              <a:off x="107442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7E12A9-45B5-4CA3-8BA2-5D5F8486178C}"/>
                </a:ext>
              </a:extLst>
            </p:cNvPr>
            <p:cNvCxnSpPr/>
            <p:nvPr/>
          </p:nvCxnSpPr>
          <p:spPr>
            <a:xfrm>
              <a:off x="1485900" y="2594605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BFDEA1-6F85-4DF6-A96E-494506DDD7C9}"/>
                </a:ext>
              </a:extLst>
            </p:cNvPr>
            <p:cNvSpPr/>
            <p:nvPr/>
          </p:nvSpPr>
          <p:spPr>
            <a:xfrm>
              <a:off x="1242060" y="2465073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526FF8-C4C4-41A6-BD18-68F4CE5A03C0}"/>
                </a:ext>
              </a:extLst>
            </p:cNvPr>
            <p:cNvSpPr/>
            <p:nvPr/>
          </p:nvSpPr>
          <p:spPr>
            <a:xfrm>
              <a:off x="166116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340F79-6B31-46E1-B242-0A1BAC3940CA}"/>
                </a:ext>
              </a:extLst>
            </p:cNvPr>
            <p:cNvSpPr/>
            <p:nvPr/>
          </p:nvSpPr>
          <p:spPr>
            <a:xfrm>
              <a:off x="601980" y="2545079"/>
              <a:ext cx="12192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67149-CE53-4DE9-B9DA-B0EB15997204}"/>
                </a:ext>
              </a:extLst>
            </p:cNvPr>
            <p:cNvSpPr/>
            <p:nvPr/>
          </p:nvSpPr>
          <p:spPr>
            <a:xfrm>
              <a:off x="868680" y="2461268"/>
              <a:ext cx="259080" cy="2590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868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9F21-0A9B-449C-A4EF-2AE2B5D9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1" y="460323"/>
            <a:ext cx="6865944" cy="5937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7525D-36D7-43B8-BAA1-7F1409E5C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33773" r="62445" b="56522"/>
          <a:stretch/>
        </p:blipFill>
        <p:spPr>
          <a:xfrm>
            <a:off x="325468" y="1615858"/>
            <a:ext cx="1853853" cy="5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258AAF-E10B-4E8C-989C-E0348A3D3EDB}"/>
              </a:ext>
            </a:extLst>
          </p:cNvPr>
          <p:cNvGrpSpPr/>
          <p:nvPr/>
        </p:nvGrpSpPr>
        <p:grpSpPr>
          <a:xfrm>
            <a:off x="1244575" y="126130"/>
            <a:ext cx="8625809" cy="6579938"/>
            <a:chOff x="1244575" y="126130"/>
            <a:chExt cx="8625809" cy="65799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AE6B2E-928E-4026-958A-836B85204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6" t="8612" r="10497" b="15618"/>
            <a:stretch/>
          </p:blipFill>
          <p:spPr>
            <a:xfrm>
              <a:off x="2179320" y="126130"/>
              <a:ext cx="3387258" cy="864505"/>
            </a:xfrm>
            <a:prstGeom prst="rect">
              <a:avLst/>
            </a:prstGeom>
            <a:ln w="25400">
              <a:noFill/>
            </a:ln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B475FD-DA38-4A07-85FE-2C7420DB83A8}"/>
                </a:ext>
              </a:extLst>
            </p:cNvPr>
            <p:cNvSpPr/>
            <p:nvPr/>
          </p:nvSpPr>
          <p:spPr>
            <a:xfrm>
              <a:off x="2179320" y="127348"/>
              <a:ext cx="3387258" cy="888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C078A36-E60A-4DBC-A297-25C3BD13D96E}"/>
                </a:ext>
              </a:extLst>
            </p:cNvPr>
            <p:cNvSpPr/>
            <p:nvPr/>
          </p:nvSpPr>
          <p:spPr>
            <a:xfrm>
              <a:off x="1244575" y="2496002"/>
              <a:ext cx="8625809" cy="15577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DFAA054-D820-41FB-8AA0-48918A84B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0" t="40431" r="12348" b="12091"/>
            <a:stretch/>
          </p:blipFill>
          <p:spPr>
            <a:xfrm>
              <a:off x="2871240" y="2672117"/>
              <a:ext cx="1982084" cy="706952"/>
            </a:xfrm>
            <a:prstGeom prst="rect">
              <a:avLst/>
            </a:prstGeom>
            <a:ln w="0">
              <a:solidFill>
                <a:schemeClr val="bg1"/>
              </a:solidFill>
            </a:ln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ECD866-7E47-4C46-8CAC-14B70350E634}"/>
                </a:ext>
              </a:extLst>
            </p:cNvPr>
            <p:cNvCxnSpPr/>
            <p:nvPr/>
          </p:nvCxnSpPr>
          <p:spPr>
            <a:xfrm>
              <a:off x="2868460" y="2689963"/>
              <a:ext cx="0" cy="713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826A8D-94D2-45EF-B76B-53225C2F5735}"/>
                </a:ext>
              </a:extLst>
            </p:cNvPr>
            <p:cNvCxnSpPr/>
            <p:nvPr/>
          </p:nvCxnSpPr>
          <p:spPr>
            <a:xfrm>
              <a:off x="2868460" y="3403947"/>
              <a:ext cx="2066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BB19BA-5364-4E9E-9358-B9377C956B78}"/>
                </a:ext>
              </a:extLst>
            </p:cNvPr>
            <p:cNvCxnSpPr/>
            <p:nvPr/>
          </p:nvCxnSpPr>
          <p:spPr>
            <a:xfrm>
              <a:off x="6202471" y="2689963"/>
              <a:ext cx="0" cy="713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056E16-0BF4-4EE2-AEEA-3ED2B12CB34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872949" y="990635"/>
              <a:ext cx="1765" cy="55338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E2FBD-B578-45BD-A736-617945E9C90F}"/>
                </a:ext>
              </a:extLst>
            </p:cNvPr>
            <p:cNvCxnSpPr/>
            <p:nvPr/>
          </p:nvCxnSpPr>
          <p:spPr>
            <a:xfrm>
              <a:off x="3874713" y="1929008"/>
              <a:ext cx="0" cy="55338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572F860-098A-4679-97C6-0EFECEDBB942}"/>
                </a:ext>
              </a:extLst>
            </p:cNvPr>
            <p:cNvCxnSpPr/>
            <p:nvPr/>
          </p:nvCxnSpPr>
          <p:spPr>
            <a:xfrm>
              <a:off x="5566578" y="4040175"/>
              <a:ext cx="0" cy="55338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9A6132-FFA1-4C00-9836-12C6E5B5BEDB}"/>
                </a:ext>
              </a:extLst>
            </p:cNvPr>
            <p:cNvCxnSpPr/>
            <p:nvPr/>
          </p:nvCxnSpPr>
          <p:spPr>
            <a:xfrm>
              <a:off x="5566578" y="5132177"/>
              <a:ext cx="0" cy="55338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C671C-2817-42AD-9231-BF058A02FEDE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34" y="5935243"/>
              <a:ext cx="1066487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69E4D4-3953-401F-9C5B-EAF70A185EBE}"/>
                </a:ext>
              </a:extLst>
            </p:cNvPr>
            <p:cNvSpPr/>
            <p:nvPr/>
          </p:nvSpPr>
          <p:spPr>
            <a:xfrm rot="16200000">
              <a:off x="6927027" y="1925703"/>
              <a:ext cx="730605" cy="2158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F8A237-1A1D-4AC4-A499-DDC8C6F1876B}"/>
                </a:ext>
              </a:extLst>
            </p:cNvPr>
            <p:cNvSpPr txBox="1"/>
            <p:nvPr/>
          </p:nvSpPr>
          <p:spPr>
            <a:xfrm>
              <a:off x="2892869" y="3496942"/>
              <a:ext cx="208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FFT Based Spectrum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23D572-67F3-4C76-B454-B8F66CE17750}"/>
                </a:ext>
              </a:extLst>
            </p:cNvPr>
            <p:cNvSpPr txBox="1"/>
            <p:nvPr/>
          </p:nvSpPr>
          <p:spPr>
            <a:xfrm>
              <a:off x="6202471" y="3546002"/>
              <a:ext cx="2694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Mel Scale Triangular Filters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DEF61C-074E-463B-AE46-4FE5B4BEBF12}"/>
                </a:ext>
              </a:extLst>
            </p:cNvPr>
            <p:cNvSpPr txBox="1"/>
            <p:nvPr/>
          </p:nvSpPr>
          <p:spPr>
            <a:xfrm>
              <a:off x="5384997" y="2933925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32BC75A-9D0F-466A-8303-C4C0CEFAFC92}"/>
                </a:ext>
              </a:extLst>
            </p:cNvPr>
            <p:cNvSpPr/>
            <p:nvPr/>
          </p:nvSpPr>
          <p:spPr>
            <a:xfrm>
              <a:off x="6202471" y="2687726"/>
              <a:ext cx="228807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77AD6EC-B97C-40D8-B9D7-A26DB43A3A07}"/>
                </a:ext>
              </a:extLst>
            </p:cNvPr>
            <p:cNvSpPr/>
            <p:nvPr/>
          </p:nvSpPr>
          <p:spPr>
            <a:xfrm>
              <a:off x="6331905" y="2687726"/>
              <a:ext cx="228807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6A0E055-9913-4D72-9B4D-33D205ECF41F}"/>
                </a:ext>
              </a:extLst>
            </p:cNvPr>
            <p:cNvSpPr/>
            <p:nvPr/>
          </p:nvSpPr>
          <p:spPr>
            <a:xfrm>
              <a:off x="6461338" y="2680762"/>
              <a:ext cx="289978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16B167-B75E-4C73-B596-E6FEEB0E3DBC}"/>
                </a:ext>
              </a:extLst>
            </p:cNvPr>
            <p:cNvSpPr/>
            <p:nvPr/>
          </p:nvSpPr>
          <p:spPr>
            <a:xfrm>
              <a:off x="7121405" y="2696083"/>
              <a:ext cx="696566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17B57E2-7501-452A-995B-D16A5F41A564}"/>
                </a:ext>
              </a:extLst>
            </p:cNvPr>
            <p:cNvSpPr/>
            <p:nvPr/>
          </p:nvSpPr>
          <p:spPr>
            <a:xfrm>
              <a:off x="7488334" y="2687726"/>
              <a:ext cx="758165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AF013DF-9F4F-448A-8CFE-A1DB3D2CFB3E}"/>
                </a:ext>
              </a:extLst>
            </p:cNvPr>
            <p:cNvSpPr/>
            <p:nvPr/>
          </p:nvSpPr>
          <p:spPr>
            <a:xfrm>
              <a:off x="6857392" y="2687726"/>
              <a:ext cx="512876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B18A396-DC98-469E-8CC8-5E14842D8D14}"/>
                </a:ext>
              </a:extLst>
            </p:cNvPr>
            <p:cNvSpPr/>
            <p:nvPr/>
          </p:nvSpPr>
          <p:spPr>
            <a:xfrm>
              <a:off x="6629115" y="2687726"/>
              <a:ext cx="449899" cy="7078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9095EC-60A0-45C5-ADF5-57BA31A54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2471" y="3388626"/>
              <a:ext cx="2392889" cy="15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C21E53-97C9-43D6-8F4F-C709DB7FFE62}"/>
                </a:ext>
              </a:extLst>
            </p:cNvPr>
            <p:cNvSpPr txBox="1"/>
            <p:nvPr/>
          </p:nvSpPr>
          <p:spPr>
            <a:xfrm>
              <a:off x="7399289" y="5556080"/>
              <a:ext cx="97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Acoustic</a:t>
              </a:r>
            </a:p>
            <a:p>
              <a:pPr algn="ctr"/>
              <a:r>
                <a:rPr lang="en-US" dirty="0"/>
                <a:t>Vector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1D14A87-D1DA-4009-9D67-B686AA25F371}"/>
                </a:ext>
              </a:extLst>
            </p:cNvPr>
            <p:cNvSpPr/>
            <p:nvPr/>
          </p:nvSpPr>
          <p:spPr>
            <a:xfrm>
              <a:off x="5213022" y="4578793"/>
              <a:ext cx="688916" cy="51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Log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DC09DDF-8DB3-401C-BB72-FBF00E622244}"/>
                </a:ext>
              </a:extLst>
            </p:cNvPr>
            <p:cNvSpPr/>
            <p:nvPr/>
          </p:nvSpPr>
          <p:spPr>
            <a:xfrm>
              <a:off x="5222120" y="5671939"/>
              <a:ext cx="688916" cy="51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DCT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3344CA-29FE-433D-942D-6BA616B422D7}"/>
                </a:ext>
              </a:extLst>
            </p:cNvPr>
            <p:cNvGrpSpPr/>
            <p:nvPr/>
          </p:nvGrpSpPr>
          <p:grpSpPr>
            <a:xfrm>
              <a:off x="6989018" y="5103785"/>
              <a:ext cx="375759" cy="1602283"/>
              <a:chOff x="4084545" y="1842577"/>
              <a:chExt cx="375759" cy="160228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497CFC-C482-490F-92E1-05727B170D06}"/>
                  </a:ext>
                </a:extLst>
              </p:cNvPr>
              <p:cNvSpPr/>
              <p:nvPr/>
            </p:nvSpPr>
            <p:spPr>
              <a:xfrm>
                <a:off x="4089760" y="1842577"/>
                <a:ext cx="363237" cy="16022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692947A-99F9-4270-B63D-6D73D06B9C10}"/>
                  </a:ext>
                </a:extLst>
              </p:cNvPr>
              <p:cNvCxnSpPr/>
              <p:nvPr/>
            </p:nvCxnSpPr>
            <p:spPr>
              <a:xfrm>
                <a:off x="4089760" y="2165106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81C5426-EF90-4093-8C07-8C4DFA5265CB}"/>
                  </a:ext>
                </a:extLst>
              </p:cNvPr>
              <p:cNvCxnSpPr/>
              <p:nvPr/>
            </p:nvCxnSpPr>
            <p:spPr>
              <a:xfrm>
                <a:off x="4084545" y="2466367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56149B1-FBAB-401F-A003-0DEF072EEFE1}"/>
                  </a:ext>
                </a:extLst>
              </p:cNvPr>
              <p:cNvCxnSpPr/>
              <p:nvPr/>
            </p:nvCxnSpPr>
            <p:spPr>
              <a:xfrm>
                <a:off x="4097067" y="2780149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E4A1B2C-3F37-400F-AB68-C009654BAB28}"/>
                  </a:ext>
                </a:extLst>
              </p:cNvPr>
              <p:cNvCxnSpPr/>
              <p:nvPr/>
            </p:nvCxnSpPr>
            <p:spPr>
              <a:xfrm>
                <a:off x="4089760" y="3099561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890509-5E74-4AE3-93B5-F15D1D8F4A95}"/>
                </a:ext>
              </a:extLst>
            </p:cNvPr>
            <p:cNvSpPr txBox="1"/>
            <p:nvPr/>
          </p:nvSpPr>
          <p:spPr>
            <a:xfrm>
              <a:off x="5322036" y="235216"/>
              <a:ext cx="1398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Speech</a:t>
              </a:r>
            </a:p>
            <a:p>
              <a:pPr algn="ctr"/>
              <a:r>
                <a:rPr lang="en-US" dirty="0"/>
                <a:t>Signal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D261D0-DC3F-46DB-8A3E-DA026BDF53BD}"/>
                </a:ext>
              </a:extLst>
            </p:cNvPr>
            <p:cNvSpPr/>
            <p:nvPr/>
          </p:nvSpPr>
          <p:spPr>
            <a:xfrm>
              <a:off x="3210931" y="1540567"/>
              <a:ext cx="1302702" cy="387223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7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D8DE2D6-DFEE-4BC7-8C58-E769B32D00FD}"/>
              </a:ext>
            </a:extLst>
          </p:cNvPr>
          <p:cNvGrpSpPr/>
          <p:nvPr/>
        </p:nvGrpSpPr>
        <p:grpSpPr>
          <a:xfrm>
            <a:off x="334029" y="1393149"/>
            <a:ext cx="10400391" cy="4374044"/>
            <a:chOff x="334029" y="1393149"/>
            <a:chExt cx="10400391" cy="4374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6E335B3-A9F8-4469-B419-EC499937A378}"/>
                    </a:ext>
                  </a:extLst>
                </p:cNvPr>
                <p:cNvSpPr/>
                <p:nvPr/>
              </p:nvSpPr>
              <p:spPr>
                <a:xfrm>
                  <a:off x="711895" y="4076176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6E335B3-A9F8-4469-B419-EC499937A3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95" y="4076176"/>
                  <a:ext cx="709808" cy="638827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4F1297-D7FF-4BD2-9998-271A0CDC0F9B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421703" y="4395588"/>
              <a:ext cx="3632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4EE197-D2BF-4DE9-9996-72ED6DB97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62" y="4395590"/>
              <a:ext cx="1436320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F29706-B4F2-4352-A6A6-3F9E75AB34F2}"/>
                </a:ext>
              </a:extLst>
            </p:cNvPr>
            <p:cNvCxnSpPr/>
            <p:nvPr/>
          </p:nvCxnSpPr>
          <p:spPr>
            <a:xfrm flipV="1">
              <a:off x="4633590" y="4395589"/>
              <a:ext cx="3632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DD43FD-35DD-46FC-B91C-271A87DA13E6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1066799" y="4715003"/>
              <a:ext cx="0" cy="4208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B1FC33-8A01-45FA-842F-DF904B3C1214}"/>
                </a:ext>
              </a:extLst>
            </p:cNvPr>
            <p:cNvCxnSpPr/>
            <p:nvPr/>
          </p:nvCxnSpPr>
          <p:spPr>
            <a:xfrm flipV="1">
              <a:off x="4278686" y="4715003"/>
              <a:ext cx="0" cy="4208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55C1CFB-9B34-4D83-9178-FAF5BACB6C89}"/>
                </a:ext>
              </a:extLst>
            </p:cNvPr>
            <p:cNvCxnSpPr/>
            <p:nvPr/>
          </p:nvCxnSpPr>
          <p:spPr>
            <a:xfrm flipV="1">
              <a:off x="2139863" y="4715003"/>
              <a:ext cx="0" cy="4208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F61BEB0-399E-4776-8575-FE65720E06AA}"/>
                    </a:ext>
                  </a:extLst>
                </p:cNvPr>
                <p:cNvSpPr/>
                <p:nvPr/>
              </p:nvSpPr>
              <p:spPr>
                <a:xfrm>
                  <a:off x="753796" y="5135878"/>
                  <a:ext cx="626007" cy="63130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F61BEB0-399E-4776-8575-FE65720E06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6" y="5135878"/>
                  <a:ext cx="626007" cy="6313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EE0D928-B5A4-4F8C-A8AF-2644F50A3691}"/>
                    </a:ext>
                  </a:extLst>
                </p:cNvPr>
                <p:cNvSpPr/>
                <p:nvPr/>
              </p:nvSpPr>
              <p:spPr>
                <a:xfrm>
                  <a:off x="3990753" y="5135879"/>
                  <a:ext cx="575865" cy="6313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EE0D928-B5A4-4F8C-A8AF-2644F50A3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753" y="5135879"/>
                  <a:ext cx="575865" cy="631314"/>
                </a:xfrm>
                <a:prstGeom prst="ellipse">
                  <a:avLst/>
                </a:prstGeom>
                <a:blipFill>
                  <a:blip r:embed="rId4"/>
                  <a:stretch>
                    <a:fillRect l="-2083"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19B3632-A0E0-438C-92C2-6A9752F392A8}"/>
                    </a:ext>
                  </a:extLst>
                </p:cNvPr>
                <p:cNvSpPr/>
                <p:nvPr/>
              </p:nvSpPr>
              <p:spPr>
                <a:xfrm>
                  <a:off x="1841660" y="5135878"/>
                  <a:ext cx="575865" cy="6313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19B3632-A0E0-438C-92C2-6A9752F39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60" y="5135878"/>
                  <a:ext cx="575865" cy="63131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80A557C-4A28-480C-BFEB-6F257CDD09CC}"/>
                    </a:ext>
                  </a:extLst>
                </p:cNvPr>
                <p:cNvSpPr/>
                <p:nvPr/>
              </p:nvSpPr>
              <p:spPr>
                <a:xfrm>
                  <a:off x="1777653" y="4076174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80A557C-4A28-480C-BFEB-6F257CDD0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653" y="4076174"/>
                  <a:ext cx="709808" cy="63882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E1611F2B-438B-4ABA-933C-8239C0588970}"/>
                    </a:ext>
                  </a:extLst>
                </p:cNvPr>
                <p:cNvSpPr/>
                <p:nvPr/>
              </p:nvSpPr>
              <p:spPr>
                <a:xfrm>
                  <a:off x="3923781" y="4076174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E1611F2B-438B-4ABA-933C-8239C0588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781" y="4076174"/>
                  <a:ext cx="709808" cy="638827"/>
                </a:xfrm>
                <a:prstGeom prst="roundRect">
                  <a:avLst/>
                </a:prstGeom>
                <a:blipFill>
                  <a:blip r:embed="rId7"/>
                  <a:stretch>
                    <a:fillRect l="-169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4C94C2-453B-48C8-AD8F-A486CE34ACC4}"/>
                </a:ext>
              </a:extLst>
            </p:cNvPr>
            <p:cNvCxnSpPr/>
            <p:nvPr/>
          </p:nvCxnSpPr>
          <p:spPr>
            <a:xfrm flipV="1">
              <a:off x="334029" y="4409362"/>
              <a:ext cx="3632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06E3D1-3888-45FE-95FE-A76D72A6A0B1}"/>
                </a:ext>
              </a:extLst>
            </p:cNvPr>
            <p:cNvGrpSpPr/>
            <p:nvPr/>
          </p:nvGrpSpPr>
          <p:grpSpPr>
            <a:xfrm>
              <a:off x="2721902" y="1869204"/>
              <a:ext cx="1775551" cy="1602283"/>
              <a:chOff x="2684753" y="1842577"/>
              <a:chExt cx="1775551" cy="160228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091FFA-DAC9-43CF-BC8A-92008441B639}"/>
                  </a:ext>
                </a:extLst>
              </p:cNvPr>
              <p:cNvGrpSpPr/>
              <p:nvPr/>
            </p:nvGrpSpPr>
            <p:grpSpPr>
              <a:xfrm>
                <a:off x="4084545" y="1842577"/>
                <a:ext cx="375759" cy="1602283"/>
                <a:chOff x="4084545" y="1842577"/>
                <a:chExt cx="375759" cy="1602283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10010B0-4A53-450F-B37F-4C5394573D91}"/>
                    </a:ext>
                  </a:extLst>
                </p:cNvPr>
                <p:cNvSpPr/>
                <p:nvPr/>
              </p:nvSpPr>
              <p:spPr>
                <a:xfrm>
                  <a:off x="4089760" y="1842577"/>
                  <a:ext cx="363237" cy="160228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7FC97CC-0B06-4568-B317-B30344064FDB}"/>
                    </a:ext>
                  </a:extLst>
                </p:cNvPr>
                <p:cNvCxnSpPr/>
                <p:nvPr/>
              </p:nvCxnSpPr>
              <p:spPr>
                <a:xfrm>
                  <a:off x="4089760" y="2165106"/>
                  <a:ext cx="36323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BA2678F-AD86-4376-AD4B-52F74F927E48}"/>
                    </a:ext>
                  </a:extLst>
                </p:cNvPr>
                <p:cNvCxnSpPr/>
                <p:nvPr/>
              </p:nvCxnSpPr>
              <p:spPr>
                <a:xfrm>
                  <a:off x="4084545" y="2466367"/>
                  <a:ext cx="36323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643915-E921-4942-9045-36C245CCF18C}"/>
                    </a:ext>
                  </a:extLst>
                </p:cNvPr>
                <p:cNvCxnSpPr/>
                <p:nvPr/>
              </p:nvCxnSpPr>
              <p:spPr>
                <a:xfrm>
                  <a:off x="4097067" y="2780149"/>
                  <a:ext cx="36323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2A3A46B-50EC-4E37-B076-DAF05BA43A47}"/>
                    </a:ext>
                  </a:extLst>
                </p:cNvPr>
                <p:cNvCxnSpPr/>
                <p:nvPr/>
              </p:nvCxnSpPr>
              <p:spPr>
                <a:xfrm>
                  <a:off x="4089760" y="3099561"/>
                  <a:ext cx="36323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39C65-AFC9-4984-8AD0-7B6DC47DD400}"/>
                  </a:ext>
                </a:extLst>
              </p:cNvPr>
              <p:cNvSpPr txBox="1"/>
              <p:nvPr/>
            </p:nvSpPr>
            <p:spPr>
              <a:xfrm>
                <a:off x="2684753" y="2165106"/>
                <a:ext cx="1398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Fixed-Length</a:t>
                </a:r>
              </a:p>
              <a:p>
                <a:pPr algn="ctr"/>
                <a:r>
                  <a:rPr lang="en-US" dirty="0"/>
                  <a:t>Summary </a:t>
                </a:r>
              </a:p>
              <a:p>
                <a:pPr algn="ctr"/>
                <a:r>
                  <a:rPr lang="en-US" dirty="0"/>
                  <a:t>Vector </a:t>
                </a:r>
                <a:r>
                  <a:rPr lang="en-US" b="1" dirty="0"/>
                  <a:t>c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BF0257B-3023-4324-B5BD-491F8BC85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8685" y="3471489"/>
              <a:ext cx="0" cy="60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219F7A5-F47C-4DF6-947E-505F3255EB11}"/>
                </a:ext>
              </a:extLst>
            </p:cNvPr>
            <p:cNvCxnSpPr>
              <a:cxnSpLocks/>
            </p:cNvCxnSpPr>
            <p:nvPr/>
          </p:nvCxnSpPr>
          <p:spPr>
            <a:xfrm>
              <a:off x="4278685" y="3808333"/>
              <a:ext cx="5953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2825ED2-D40E-4973-BE8C-A440270205DB}"/>
                    </a:ext>
                  </a:extLst>
                </p:cNvPr>
                <p:cNvSpPr/>
                <p:nvPr/>
              </p:nvSpPr>
              <p:spPr>
                <a:xfrm>
                  <a:off x="5244322" y="1393149"/>
                  <a:ext cx="626007" cy="631302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FF66CC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2825ED2-D40E-4973-BE8C-A44027020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322" y="1393149"/>
                  <a:ext cx="626007" cy="6313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D349DDB-8AD8-4790-A66F-4452AB3819CB}"/>
                    </a:ext>
                  </a:extLst>
                </p:cNvPr>
                <p:cNvSpPr/>
                <p:nvPr/>
              </p:nvSpPr>
              <p:spPr>
                <a:xfrm>
                  <a:off x="9704935" y="1405355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D349DDB-8AD8-4790-A66F-4452AB381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935" y="1405355"/>
                  <a:ext cx="575865" cy="631314"/>
                </a:xfrm>
                <a:prstGeom prst="ellipse">
                  <a:avLst/>
                </a:prstGeom>
                <a:blipFill>
                  <a:blip r:embed="rId9"/>
                  <a:stretch>
                    <a:fillRect l="-8333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C7B5821-63BF-45A8-8050-FE64B9CE8E27}"/>
                    </a:ext>
                  </a:extLst>
                </p:cNvPr>
                <p:cNvSpPr/>
                <p:nvPr/>
              </p:nvSpPr>
              <p:spPr>
                <a:xfrm>
                  <a:off x="6340605" y="1393149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C7B5821-63BF-45A8-8050-FE64B9CE8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605" y="1393149"/>
                  <a:ext cx="575865" cy="63131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B240026-DD93-4A1D-99AA-C3E9784A31B9}"/>
                    </a:ext>
                  </a:extLst>
                </p:cNvPr>
                <p:cNvSpPr/>
                <p:nvPr/>
              </p:nvSpPr>
              <p:spPr>
                <a:xfrm>
                  <a:off x="5199438" y="2445341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B240026-DD93-4A1D-99AA-C3E9784A3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438" y="2445341"/>
                  <a:ext cx="709808" cy="638827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EABD8C-B742-4F13-BF3C-24C7C677E108}"/>
                </a:ext>
              </a:extLst>
            </p:cNvPr>
            <p:cNvCxnSpPr>
              <a:stCxn id="64" idx="3"/>
            </p:cNvCxnSpPr>
            <p:nvPr/>
          </p:nvCxnSpPr>
          <p:spPr>
            <a:xfrm flipV="1">
              <a:off x="5909246" y="2764753"/>
              <a:ext cx="36325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87F1EB9-1B36-41D3-A065-6D536DBA91AC}"/>
                </a:ext>
              </a:extLst>
            </p:cNvPr>
            <p:cNvCxnSpPr>
              <a:cxnSpLocks/>
              <a:stCxn id="98" idx="3"/>
              <a:endCxn id="69" idx="1"/>
            </p:cNvCxnSpPr>
            <p:nvPr/>
          </p:nvCxnSpPr>
          <p:spPr>
            <a:xfrm>
              <a:off x="9224977" y="2775945"/>
              <a:ext cx="451169" cy="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C53A37-A442-4127-8C0C-C006E83D22A2}"/>
                </a:ext>
              </a:extLst>
            </p:cNvPr>
            <p:cNvCxnSpPr/>
            <p:nvPr/>
          </p:nvCxnSpPr>
          <p:spPr>
            <a:xfrm flipV="1">
              <a:off x="10371164" y="2776960"/>
              <a:ext cx="36325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66FF4A4-03A9-4AA2-A5B1-E115AC34A8CF}"/>
                    </a:ext>
                  </a:extLst>
                </p:cNvPr>
                <p:cNvSpPr/>
                <p:nvPr/>
              </p:nvSpPr>
              <p:spPr>
                <a:xfrm>
                  <a:off x="6295982" y="2445341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66FF4A4-03A9-4AA2-A5B1-E115AC34A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982" y="2445341"/>
                  <a:ext cx="709808" cy="638827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5DF03F16-F2F5-4973-91FC-728632EE8D01}"/>
                    </a:ext>
                  </a:extLst>
                </p:cNvPr>
                <p:cNvSpPr/>
                <p:nvPr/>
              </p:nvSpPr>
              <p:spPr>
                <a:xfrm>
                  <a:off x="9676146" y="2457546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5DF03F16-F2F5-4973-91FC-728632EE8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46" y="2457546"/>
                  <a:ext cx="709808" cy="638827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197863-A84B-4784-AE3E-E45550D9CAF5}"/>
                </a:ext>
              </a:extLst>
            </p:cNvPr>
            <p:cNvCxnSpPr/>
            <p:nvPr/>
          </p:nvCxnSpPr>
          <p:spPr>
            <a:xfrm flipV="1">
              <a:off x="5547125" y="2024464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57B041-24FA-4A71-AA90-F7F6961BD63B}"/>
                </a:ext>
              </a:extLst>
            </p:cNvPr>
            <p:cNvCxnSpPr/>
            <p:nvPr/>
          </p:nvCxnSpPr>
          <p:spPr>
            <a:xfrm flipV="1">
              <a:off x="9992868" y="2036669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BEA827-3FAF-4AF1-9804-993593487520}"/>
                </a:ext>
              </a:extLst>
            </p:cNvPr>
            <p:cNvCxnSpPr/>
            <p:nvPr/>
          </p:nvCxnSpPr>
          <p:spPr>
            <a:xfrm flipV="1">
              <a:off x="6628538" y="2024464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22D727D-7C5B-4A70-934B-B86B7900B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045" y="3080248"/>
              <a:ext cx="0" cy="72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9EC865-0969-4AB2-89AD-59BCBC702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824" y="3071965"/>
              <a:ext cx="10736" cy="734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EA825-2493-4DDD-A967-6D9712695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1963" y="3084172"/>
              <a:ext cx="0" cy="721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6960276F-170E-4B85-8914-3EDD4BEA239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6309" y="3135873"/>
              <a:ext cx="491978" cy="401271"/>
            </a:xfrm>
            <a:prstGeom prst="bentConnector3">
              <a:avLst>
                <a:gd name="adj1" fmla="val -34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484C2A96-1F36-4AC4-8594-16AAFDC42532}"/>
                </a:ext>
              </a:extLst>
            </p:cNvPr>
            <p:cNvCxnSpPr/>
            <p:nvPr/>
          </p:nvCxnSpPr>
          <p:spPr>
            <a:xfrm rot="16200000" flipH="1">
              <a:off x="5153771" y="2628255"/>
              <a:ext cx="1361243" cy="574535"/>
            </a:xfrm>
            <a:prstGeom prst="bentConnector3">
              <a:avLst>
                <a:gd name="adj1" fmla="val 4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530ABD-D73E-4ABA-AB96-DC3A58289C92}"/>
                </a:ext>
              </a:extLst>
            </p:cNvPr>
            <p:cNvCxnSpPr/>
            <p:nvPr/>
          </p:nvCxnSpPr>
          <p:spPr>
            <a:xfrm flipV="1">
              <a:off x="8855366" y="2071440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B7E486-D9C8-46EF-A497-F1997ACBE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802" y="3115063"/>
              <a:ext cx="0" cy="690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309629F3-F95D-4ACA-AE29-0B22F68F46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4553" y="3136258"/>
              <a:ext cx="562873" cy="450853"/>
            </a:xfrm>
            <a:prstGeom prst="bentConnector3">
              <a:avLst>
                <a:gd name="adj1" fmla="val 1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72FEAAC-9DBF-4BD7-88E9-D367B886D238}"/>
                </a:ext>
              </a:extLst>
            </p:cNvPr>
            <p:cNvCxnSpPr/>
            <p:nvPr/>
          </p:nvCxnSpPr>
          <p:spPr>
            <a:xfrm rot="16200000" flipH="1">
              <a:off x="8462012" y="2675231"/>
              <a:ext cx="1361243" cy="574535"/>
            </a:xfrm>
            <a:prstGeom prst="bentConnector3">
              <a:avLst>
                <a:gd name="adj1" fmla="val 4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CB18AA6-E5A9-4A48-AAF8-A113167B4972}"/>
                    </a:ext>
                  </a:extLst>
                </p:cNvPr>
                <p:cNvSpPr/>
                <p:nvPr/>
              </p:nvSpPr>
              <p:spPr>
                <a:xfrm>
                  <a:off x="8538465" y="1405355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CB18AA6-E5A9-4A48-AAF8-A113167B49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465" y="1405355"/>
                  <a:ext cx="575865" cy="631314"/>
                </a:xfrm>
                <a:prstGeom prst="ellipse">
                  <a:avLst/>
                </a:prstGeom>
                <a:blipFill>
                  <a:blip r:embed="rId14"/>
                  <a:stretch>
                    <a:fillRect l="-16667" r="-3125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E0677F4A-4EF8-4CA0-9B8A-A9C57BEE0851}"/>
                    </a:ext>
                  </a:extLst>
                </p:cNvPr>
                <p:cNvSpPr/>
                <p:nvPr/>
              </p:nvSpPr>
              <p:spPr>
                <a:xfrm>
                  <a:off x="8515169" y="2456531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E0677F4A-4EF8-4CA0-9B8A-A9C57BEE0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169" y="2456531"/>
                  <a:ext cx="709808" cy="638827"/>
                </a:xfrm>
                <a:prstGeom prst="roundRect">
                  <a:avLst/>
                </a:prstGeom>
                <a:blipFill>
                  <a:blip r:embed="rId15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549001F-F474-46A2-A32F-97BA1136ABCF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7029270" y="2763738"/>
              <a:ext cx="1485899" cy="12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89ABC48F-ED58-4557-B397-E4FB0AACA8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11192" y="3135872"/>
              <a:ext cx="491978" cy="401271"/>
            </a:xfrm>
            <a:prstGeom prst="bentConnector3">
              <a:avLst>
                <a:gd name="adj1" fmla="val -34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C2C6BF1-36EA-4610-93F3-E12431268E73}"/>
                </a:ext>
              </a:extLst>
            </p:cNvPr>
            <p:cNvCxnSpPr/>
            <p:nvPr/>
          </p:nvCxnSpPr>
          <p:spPr>
            <a:xfrm>
              <a:off x="6628537" y="2247107"/>
              <a:ext cx="626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5C1146-F1E9-4F40-BE7E-E1BCB1B73FCC}"/>
                </a:ext>
              </a:extLst>
            </p:cNvPr>
            <p:cNvCxnSpPr/>
            <p:nvPr/>
          </p:nvCxnSpPr>
          <p:spPr>
            <a:xfrm>
              <a:off x="7255324" y="2247107"/>
              <a:ext cx="0" cy="7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6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6E335B3-A9F8-4469-B419-EC499937A378}"/>
                  </a:ext>
                </a:extLst>
              </p:cNvPr>
              <p:cNvSpPr/>
              <p:nvPr/>
            </p:nvSpPr>
            <p:spPr>
              <a:xfrm>
                <a:off x="711895" y="4076176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6E335B3-A9F8-4469-B419-EC499937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5" y="4076176"/>
                <a:ext cx="709808" cy="6388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4F1297-D7FF-4BD2-9998-271A0CDC0F9B}"/>
              </a:ext>
            </a:extLst>
          </p:cNvPr>
          <p:cNvCxnSpPr>
            <a:stCxn id="5" idx="3"/>
          </p:cNvCxnSpPr>
          <p:nvPr/>
        </p:nvCxnSpPr>
        <p:spPr>
          <a:xfrm flipV="1">
            <a:off x="1421703" y="4395588"/>
            <a:ext cx="36325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4EE197-D2BF-4DE9-9996-72ED6DB97105}"/>
              </a:ext>
            </a:extLst>
          </p:cNvPr>
          <p:cNvCxnSpPr>
            <a:cxnSpLocks/>
          </p:cNvCxnSpPr>
          <p:nvPr/>
        </p:nvCxnSpPr>
        <p:spPr>
          <a:xfrm flipV="1">
            <a:off x="2487462" y="4395590"/>
            <a:ext cx="1436320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F29706-B4F2-4352-A6A6-3F9E75AB34F2}"/>
              </a:ext>
            </a:extLst>
          </p:cNvPr>
          <p:cNvCxnSpPr/>
          <p:nvPr/>
        </p:nvCxnSpPr>
        <p:spPr>
          <a:xfrm flipV="1">
            <a:off x="4633590" y="4395589"/>
            <a:ext cx="36325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D43FD-35DD-46FC-B91C-271A87DA13E6}"/>
              </a:ext>
            </a:extLst>
          </p:cNvPr>
          <p:cNvCxnSpPr>
            <a:endCxn id="5" idx="2"/>
          </p:cNvCxnSpPr>
          <p:nvPr/>
        </p:nvCxnSpPr>
        <p:spPr>
          <a:xfrm flipV="1">
            <a:off x="1066799" y="4715003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1FC33-8A01-45FA-842F-DF904B3C1214}"/>
              </a:ext>
            </a:extLst>
          </p:cNvPr>
          <p:cNvCxnSpPr/>
          <p:nvPr/>
        </p:nvCxnSpPr>
        <p:spPr>
          <a:xfrm flipV="1">
            <a:off x="4278686" y="4715003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5C1CFB-9B34-4D83-9178-FAF5BACB6C89}"/>
              </a:ext>
            </a:extLst>
          </p:cNvPr>
          <p:cNvCxnSpPr/>
          <p:nvPr/>
        </p:nvCxnSpPr>
        <p:spPr>
          <a:xfrm flipV="1">
            <a:off x="2139863" y="4715003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F61BEB0-399E-4776-8575-FE65720E06AA}"/>
                  </a:ext>
                </a:extLst>
              </p:cNvPr>
              <p:cNvSpPr/>
              <p:nvPr/>
            </p:nvSpPr>
            <p:spPr>
              <a:xfrm>
                <a:off x="753796" y="5135878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F61BEB0-399E-4776-8575-FE65720E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6" y="5135878"/>
                <a:ext cx="626007" cy="6313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E0D928-B5A4-4F8C-A8AF-2644F50A3691}"/>
                  </a:ext>
                </a:extLst>
              </p:cNvPr>
              <p:cNvSpPr/>
              <p:nvPr/>
            </p:nvSpPr>
            <p:spPr>
              <a:xfrm>
                <a:off x="3990753" y="5135879"/>
                <a:ext cx="575865" cy="6313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E0D928-B5A4-4F8C-A8AF-2644F50A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3" y="5135879"/>
                <a:ext cx="575865" cy="631314"/>
              </a:xfrm>
              <a:prstGeom prst="ellipse">
                <a:avLst/>
              </a:prstGeom>
              <a:blipFill>
                <a:blip r:embed="rId4"/>
                <a:stretch>
                  <a:fillRect l="-2083"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9B3632-A0E0-438C-92C2-6A9752F392A8}"/>
                  </a:ext>
                </a:extLst>
              </p:cNvPr>
              <p:cNvSpPr/>
              <p:nvPr/>
            </p:nvSpPr>
            <p:spPr>
              <a:xfrm>
                <a:off x="1841660" y="5135878"/>
                <a:ext cx="575865" cy="6313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9B3632-A0E0-438C-92C2-6A9752F39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60" y="5135878"/>
                <a:ext cx="575865" cy="6313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80A557C-4A28-480C-BFEB-6F257CDD09CC}"/>
                  </a:ext>
                </a:extLst>
              </p:cNvPr>
              <p:cNvSpPr/>
              <p:nvPr/>
            </p:nvSpPr>
            <p:spPr>
              <a:xfrm>
                <a:off x="1777653" y="4076174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80A557C-4A28-480C-BFEB-6F257CDD0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53" y="4076174"/>
                <a:ext cx="709808" cy="6388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1611F2B-438B-4ABA-933C-8239C0588970}"/>
                  </a:ext>
                </a:extLst>
              </p:cNvPr>
              <p:cNvSpPr/>
              <p:nvPr/>
            </p:nvSpPr>
            <p:spPr>
              <a:xfrm>
                <a:off x="3923781" y="4076174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1611F2B-438B-4ABA-933C-8239C0588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81" y="4076174"/>
                <a:ext cx="709808" cy="638827"/>
              </a:xfrm>
              <a:prstGeom prst="roundRect">
                <a:avLst/>
              </a:prstGeom>
              <a:blipFill>
                <a:blip r:embed="rId7"/>
                <a:stretch>
                  <a:fillRect l="-1695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4C94C2-453B-48C8-AD8F-A486CE34ACC4}"/>
              </a:ext>
            </a:extLst>
          </p:cNvPr>
          <p:cNvCxnSpPr/>
          <p:nvPr/>
        </p:nvCxnSpPr>
        <p:spPr>
          <a:xfrm flipV="1">
            <a:off x="334029" y="4409362"/>
            <a:ext cx="36325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6E3D1-3888-45FE-95FE-A76D72A6A0B1}"/>
              </a:ext>
            </a:extLst>
          </p:cNvPr>
          <p:cNvGrpSpPr/>
          <p:nvPr/>
        </p:nvGrpSpPr>
        <p:grpSpPr>
          <a:xfrm>
            <a:off x="2721902" y="1869204"/>
            <a:ext cx="1775551" cy="1602283"/>
            <a:chOff x="2684753" y="1842577"/>
            <a:chExt cx="1775551" cy="16022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091FFA-DAC9-43CF-BC8A-92008441B639}"/>
                </a:ext>
              </a:extLst>
            </p:cNvPr>
            <p:cNvGrpSpPr/>
            <p:nvPr/>
          </p:nvGrpSpPr>
          <p:grpSpPr>
            <a:xfrm>
              <a:off x="4084545" y="1842577"/>
              <a:ext cx="375759" cy="1602283"/>
              <a:chOff x="4084545" y="1842577"/>
              <a:chExt cx="375759" cy="160228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0010B0-4A53-450F-B37F-4C5394573D91}"/>
                  </a:ext>
                </a:extLst>
              </p:cNvPr>
              <p:cNvSpPr/>
              <p:nvPr/>
            </p:nvSpPr>
            <p:spPr>
              <a:xfrm>
                <a:off x="4089760" y="1842577"/>
                <a:ext cx="363237" cy="16022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7FC97CC-0B06-4568-B317-B30344064FDB}"/>
                  </a:ext>
                </a:extLst>
              </p:cNvPr>
              <p:cNvCxnSpPr/>
              <p:nvPr/>
            </p:nvCxnSpPr>
            <p:spPr>
              <a:xfrm>
                <a:off x="4089760" y="2165106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BA2678F-AD86-4376-AD4B-52F74F927E48}"/>
                  </a:ext>
                </a:extLst>
              </p:cNvPr>
              <p:cNvCxnSpPr/>
              <p:nvPr/>
            </p:nvCxnSpPr>
            <p:spPr>
              <a:xfrm>
                <a:off x="4084545" y="2466367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C643915-E921-4942-9045-36C245CCF18C}"/>
                  </a:ext>
                </a:extLst>
              </p:cNvPr>
              <p:cNvCxnSpPr/>
              <p:nvPr/>
            </p:nvCxnSpPr>
            <p:spPr>
              <a:xfrm>
                <a:off x="4097067" y="2780149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2A3A46B-50EC-4E37-B076-DAF05BA43A47}"/>
                  </a:ext>
                </a:extLst>
              </p:cNvPr>
              <p:cNvCxnSpPr/>
              <p:nvPr/>
            </p:nvCxnSpPr>
            <p:spPr>
              <a:xfrm>
                <a:off x="4089760" y="3099561"/>
                <a:ext cx="363237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139C65-AFC9-4984-8AD0-7B6DC47DD400}"/>
                </a:ext>
              </a:extLst>
            </p:cNvPr>
            <p:cNvSpPr txBox="1"/>
            <p:nvPr/>
          </p:nvSpPr>
          <p:spPr>
            <a:xfrm>
              <a:off x="2684753" y="2165106"/>
              <a:ext cx="1398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Fixed-Length</a:t>
              </a:r>
            </a:p>
            <a:p>
              <a:pPr algn="ctr"/>
              <a:r>
                <a:rPr lang="en-US" dirty="0"/>
                <a:t>Summary </a:t>
              </a:r>
            </a:p>
            <a:p>
              <a:pPr algn="ctr"/>
              <a:r>
                <a:rPr lang="en-US" dirty="0"/>
                <a:t>Vector </a:t>
              </a:r>
              <a:r>
                <a:rPr lang="en-US" b="1" dirty="0"/>
                <a:t>c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F0257B-3023-4324-B5BD-491F8BC85F72}"/>
              </a:ext>
            </a:extLst>
          </p:cNvPr>
          <p:cNvCxnSpPr>
            <a:cxnSpLocks/>
          </p:cNvCxnSpPr>
          <p:nvPr/>
        </p:nvCxnSpPr>
        <p:spPr>
          <a:xfrm flipV="1">
            <a:off x="4278685" y="3471489"/>
            <a:ext cx="0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19F7A5-F47C-4DF6-947E-505F3255EB11}"/>
              </a:ext>
            </a:extLst>
          </p:cNvPr>
          <p:cNvCxnSpPr>
            <a:cxnSpLocks/>
          </p:cNvCxnSpPr>
          <p:nvPr/>
        </p:nvCxnSpPr>
        <p:spPr>
          <a:xfrm>
            <a:off x="4278685" y="3808333"/>
            <a:ext cx="5953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2825ED2-D40E-4973-BE8C-A440270205DB}"/>
                  </a:ext>
                </a:extLst>
              </p:cNvPr>
              <p:cNvSpPr/>
              <p:nvPr/>
            </p:nvSpPr>
            <p:spPr>
              <a:xfrm>
                <a:off x="5244322" y="1393149"/>
                <a:ext cx="626007" cy="631302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FF66CC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2825ED2-D40E-4973-BE8C-A4402702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22" y="1393149"/>
                <a:ext cx="626007" cy="63130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D349DDB-8AD8-4790-A66F-4452AB3819CB}"/>
                  </a:ext>
                </a:extLst>
              </p:cNvPr>
              <p:cNvSpPr/>
              <p:nvPr/>
            </p:nvSpPr>
            <p:spPr>
              <a:xfrm>
                <a:off x="9704935" y="1405355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D349DDB-8AD8-4790-A66F-4452AB381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35" y="1405355"/>
                <a:ext cx="575865" cy="631314"/>
              </a:xfrm>
              <a:prstGeom prst="ellipse">
                <a:avLst/>
              </a:prstGeom>
              <a:blipFill>
                <a:blip r:embed="rId9"/>
                <a:stretch>
                  <a:fillRect l="-8333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C7B5821-63BF-45A8-8050-FE64B9CE8E27}"/>
                  </a:ext>
                </a:extLst>
              </p:cNvPr>
              <p:cNvSpPr/>
              <p:nvPr/>
            </p:nvSpPr>
            <p:spPr>
              <a:xfrm>
                <a:off x="6340605" y="1393149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C7B5821-63BF-45A8-8050-FE64B9CE8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05" y="1393149"/>
                <a:ext cx="575865" cy="63131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B240026-DD93-4A1D-99AA-C3E9784A31B9}"/>
                  </a:ext>
                </a:extLst>
              </p:cNvPr>
              <p:cNvSpPr/>
              <p:nvPr/>
            </p:nvSpPr>
            <p:spPr>
              <a:xfrm>
                <a:off x="5199438" y="2445341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B240026-DD93-4A1D-99AA-C3E9784A3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38" y="2445341"/>
                <a:ext cx="709808" cy="63882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EABD8C-B742-4F13-BF3C-24C7C677E108}"/>
              </a:ext>
            </a:extLst>
          </p:cNvPr>
          <p:cNvCxnSpPr>
            <a:stCxn id="64" idx="3"/>
          </p:cNvCxnSpPr>
          <p:nvPr/>
        </p:nvCxnSpPr>
        <p:spPr>
          <a:xfrm flipV="1">
            <a:off x="5909246" y="2764753"/>
            <a:ext cx="3632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7F1EB9-1B36-41D3-A065-6D536DBA91AC}"/>
              </a:ext>
            </a:extLst>
          </p:cNvPr>
          <p:cNvCxnSpPr>
            <a:cxnSpLocks/>
            <a:stCxn id="98" idx="3"/>
            <a:endCxn id="69" idx="1"/>
          </p:cNvCxnSpPr>
          <p:nvPr/>
        </p:nvCxnSpPr>
        <p:spPr>
          <a:xfrm>
            <a:off x="9224977" y="2775945"/>
            <a:ext cx="451169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C53A37-A442-4127-8C0C-C006E83D22A2}"/>
              </a:ext>
            </a:extLst>
          </p:cNvPr>
          <p:cNvCxnSpPr/>
          <p:nvPr/>
        </p:nvCxnSpPr>
        <p:spPr>
          <a:xfrm flipV="1">
            <a:off x="10371164" y="2776960"/>
            <a:ext cx="3632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66FF4A4-03A9-4AA2-A5B1-E115AC34A8CF}"/>
                  </a:ext>
                </a:extLst>
              </p:cNvPr>
              <p:cNvSpPr/>
              <p:nvPr/>
            </p:nvSpPr>
            <p:spPr>
              <a:xfrm>
                <a:off x="6295982" y="2445341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66FF4A4-03A9-4AA2-A5B1-E115AC34A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2" y="2445341"/>
                <a:ext cx="709808" cy="63882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5DF03F16-F2F5-4973-91FC-728632EE8D01}"/>
                  </a:ext>
                </a:extLst>
              </p:cNvPr>
              <p:cNvSpPr/>
              <p:nvPr/>
            </p:nvSpPr>
            <p:spPr>
              <a:xfrm>
                <a:off x="9676146" y="2457546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5DF03F16-F2F5-4973-91FC-728632EE8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146" y="2457546"/>
                <a:ext cx="709808" cy="63882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197863-A84B-4784-AE3E-E45550D9CAF5}"/>
              </a:ext>
            </a:extLst>
          </p:cNvPr>
          <p:cNvCxnSpPr/>
          <p:nvPr/>
        </p:nvCxnSpPr>
        <p:spPr>
          <a:xfrm flipV="1">
            <a:off x="5547125" y="2024464"/>
            <a:ext cx="0" cy="4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57B041-24FA-4A71-AA90-F7F6961BD63B}"/>
              </a:ext>
            </a:extLst>
          </p:cNvPr>
          <p:cNvCxnSpPr/>
          <p:nvPr/>
        </p:nvCxnSpPr>
        <p:spPr>
          <a:xfrm flipV="1">
            <a:off x="9992868" y="2036669"/>
            <a:ext cx="0" cy="4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EA827-3FAF-4AF1-9804-993593487520}"/>
              </a:ext>
            </a:extLst>
          </p:cNvPr>
          <p:cNvCxnSpPr/>
          <p:nvPr/>
        </p:nvCxnSpPr>
        <p:spPr>
          <a:xfrm flipV="1">
            <a:off x="6628538" y="2024464"/>
            <a:ext cx="0" cy="4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2D727D-7C5B-4A70-934B-B86B7900B370}"/>
              </a:ext>
            </a:extLst>
          </p:cNvPr>
          <p:cNvCxnSpPr>
            <a:cxnSpLocks/>
          </p:cNvCxnSpPr>
          <p:nvPr/>
        </p:nvCxnSpPr>
        <p:spPr>
          <a:xfrm flipV="1">
            <a:off x="5562045" y="3080248"/>
            <a:ext cx="0" cy="72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EC865-0969-4AB2-89AD-59BCBC702536}"/>
              </a:ext>
            </a:extLst>
          </p:cNvPr>
          <p:cNvCxnSpPr>
            <a:cxnSpLocks/>
          </p:cNvCxnSpPr>
          <p:nvPr/>
        </p:nvCxnSpPr>
        <p:spPr>
          <a:xfrm flipV="1">
            <a:off x="6821824" y="3071965"/>
            <a:ext cx="10736" cy="7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1EA825-2493-4DDD-A967-6D97126956FE}"/>
              </a:ext>
            </a:extLst>
          </p:cNvPr>
          <p:cNvCxnSpPr>
            <a:cxnSpLocks/>
          </p:cNvCxnSpPr>
          <p:nvPr/>
        </p:nvCxnSpPr>
        <p:spPr>
          <a:xfrm flipV="1">
            <a:off x="10231963" y="3084172"/>
            <a:ext cx="0" cy="72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60276F-170E-4B85-8914-3EDD4BEA2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6309" y="3135873"/>
            <a:ext cx="491978" cy="401271"/>
          </a:xfrm>
          <a:prstGeom prst="bentConnector3">
            <a:avLst>
              <a:gd name="adj1" fmla="val -3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4C2A96-1F36-4AC4-8594-16AAFDC42532}"/>
              </a:ext>
            </a:extLst>
          </p:cNvPr>
          <p:cNvCxnSpPr/>
          <p:nvPr/>
        </p:nvCxnSpPr>
        <p:spPr>
          <a:xfrm rot="16200000" flipH="1">
            <a:off x="5153771" y="2628255"/>
            <a:ext cx="1361243" cy="574535"/>
          </a:xfrm>
          <a:prstGeom prst="bentConnector3">
            <a:avLst>
              <a:gd name="adj1" fmla="val 49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530ABD-D73E-4ABA-AB96-DC3A58289C92}"/>
              </a:ext>
            </a:extLst>
          </p:cNvPr>
          <p:cNvCxnSpPr/>
          <p:nvPr/>
        </p:nvCxnSpPr>
        <p:spPr>
          <a:xfrm flipV="1">
            <a:off x="8855366" y="2071440"/>
            <a:ext cx="0" cy="4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B7E486-D9C8-46EF-A497-F1997ACBE460}"/>
              </a:ext>
            </a:extLst>
          </p:cNvPr>
          <p:cNvCxnSpPr>
            <a:cxnSpLocks/>
          </p:cNvCxnSpPr>
          <p:nvPr/>
        </p:nvCxnSpPr>
        <p:spPr>
          <a:xfrm flipV="1">
            <a:off x="9020802" y="3115063"/>
            <a:ext cx="0" cy="69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09629F3-F95D-4ACA-AE29-0B22F68F46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94553" y="3136258"/>
            <a:ext cx="562873" cy="450853"/>
          </a:xfrm>
          <a:prstGeom prst="bentConnector3">
            <a:avLst>
              <a:gd name="adj1" fmla="val 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72FEAAC-9DBF-4BD7-88E9-D367B886D238}"/>
              </a:ext>
            </a:extLst>
          </p:cNvPr>
          <p:cNvCxnSpPr/>
          <p:nvPr/>
        </p:nvCxnSpPr>
        <p:spPr>
          <a:xfrm rot="16200000" flipH="1">
            <a:off x="8462012" y="2675231"/>
            <a:ext cx="1361243" cy="574535"/>
          </a:xfrm>
          <a:prstGeom prst="bentConnector3">
            <a:avLst>
              <a:gd name="adj1" fmla="val 49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CB18AA6-E5A9-4A48-AAF8-A113167B4972}"/>
                  </a:ext>
                </a:extLst>
              </p:cNvPr>
              <p:cNvSpPr/>
              <p:nvPr/>
            </p:nvSpPr>
            <p:spPr>
              <a:xfrm>
                <a:off x="8538465" y="1405355"/>
                <a:ext cx="575865" cy="63131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CB18AA6-E5A9-4A48-AAF8-A113167B4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65" y="1405355"/>
                <a:ext cx="575865" cy="631314"/>
              </a:xfrm>
              <a:prstGeom prst="ellipse">
                <a:avLst/>
              </a:prstGeom>
              <a:blipFill>
                <a:blip r:embed="rId14"/>
                <a:stretch>
                  <a:fillRect l="-16667" r="-3125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0677F4A-4EF8-4CA0-9B8A-A9C57BEE0851}"/>
                  </a:ext>
                </a:extLst>
              </p:cNvPr>
              <p:cNvSpPr/>
              <p:nvPr/>
            </p:nvSpPr>
            <p:spPr>
              <a:xfrm>
                <a:off x="8515169" y="2456531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0677F4A-4EF8-4CA0-9B8A-A9C57BEE0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9" y="2456531"/>
                <a:ext cx="709808" cy="638827"/>
              </a:xfrm>
              <a:prstGeom prst="roundRect">
                <a:avLst/>
              </a:prstGeom>
              <a:blipFill>
                <a:blip r:embed="rId15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49001F-F474-46A2-A32F-97BA1136ABC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029270" y="2763738"/>
            <a:ext cx="1485899" cy="1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9ABC48F-ED58-4557-B397-E4FB0AACA8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11192" y="3135872"/>
            <a:ext cx="491978" cy="401271"/>
          </a:xfrm>
          <a:prstGeom prst="bentConnector3">
            <a:avLst>
              <a:gd name="adj1" fmla="val -3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C2C6BF1-36EA-4610-93F3-E12431268E73}"/>
              </a:ext>
            </a:extLst>
          </p:cNvPr>
          <p:cNvCxnSpPr/>
          <p:nvPr/>
        </p:nvCxnSpPr>
        <p:spPr>
          <a:xfrm>
            <a:off x="6628537" y="2247107"/>
            <a:ext cx="626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5C1146-F1E9-4F40-BE7E-E1BCB1B73FCC}"/>
              </a:ext>
            </a:extLst>
          </p:cNvPr>
          <p:cNvCxnSpPr/>
          <p:nvPr/>
        </p:nvCxnSpPr>
        <p:spPr>
          <a:xfrm>
            <a:off x="7255324" y="2247107"/>
            <a:ext cx="0" cy="79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EFD520B6-1B1D-4AA0-A0A7-0A87CE09AD73}"/>
              </a:ext>
            </a:extLst>
          </p:cNvPr>
          <p:cNvSpPr/>
          <p:nvPr/>
        </p:nvSpPr>
        <p:spPr>
          <a:xfrm>
            <a:off x="2997271" y="2244354"/>
            <a:ext cx="5637129" cy="15305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7792B4-05A1-4A55-895A-6EBBA7564B35}"/>
              </a:ext>
            </a:extLst>
          </p:cNvPr>
          <p:cNvGrpSpPr/>
          <p:nvPr/>
        </p:nvGrpSpPr>
        <p:grpSpPr>
          <a:xfrm>
            <a:off x="5631662" y="2727586"/>
            <a:ext cx="323013" cy="304802"/>
            <a:chOff x="5795843" y="2575560"/>
            <a:chExt cx="323013" cy="3048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D8DC28-F300-4148-A57B-FC035758F1CB}"/>
                </a:ext>
              </a:extLst>
            </p:cNvPr>
            <p:cNvSpPr/>
            <p:nvPr/>
          </p:nvSpPr>
          <p:spPr>
            <a:xfrm>
              <a:off x="5795843" y="2575560"/>
              <a:ext cx="323013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50F4D2-9D4F-4404-84E7-507EA6C71394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V="1">
              <a:off x="5957350" y="2575560"/>
              <a:ext cx="0" cy="30480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307CFAB-CD9A-4E59-B22D-F47FF12131BC}"/>
                </a:ext>
              </a:extLst>
            </p:cNvPr>
            <p:cNvCxnSpPr>
              <a:cxnSpLocks/>
              <a:stCxn id="69" idx="6"/>
              <a:endCxn id="69" idx="2"/>
            </p:cNvCxnSpPr>
            <p:nvPr/>
          </p:nvCxnSpPr>
          <p:spPr>
            <a:xfrm flipH="1">
              <a:off x="5795843" y="2727960"/>
              <a:ext cx="32301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140F45-2DA3-450B-ABEC-BEA565274561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5795842" y="2112094"/>
            <a:ext cx="2888" cy="6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699760-A568-4FB3-B7D9-248A1F56DA6F}"/>
              </a:ext>
            </a:extLst>
          </p:cNvPr>
          <p:cNvCxnSpPr>
            <a:cxnSpLocks/>
            <a:stCxn id="31" idx="0"/>
            <a:endCxn id="69" idx="3"/>
          </p:cNvCxnSpPr>
          <p:nvPr/>
        </p:nvCxnSpPr>
        <p:spPr>
          <a:xfrm flipV="1">
            <a:off x="3496017" y="2987749"/>
            <a:ext cx="2182949" cy="91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642C71B-1C7B-43EC-8B37-D0C1B8260A9B}"/>
              </a:ext>
            </a:extLst>
          </p:cNvPr>
          <p:cNvCxnSpPr>
            <a:cxnSpLocks/>
            <a:stCxn id="33" idx="0"/>
            <a:endCxn id="69" idx="4"/>
          </p:cNvCxnSpPr>
          <p:nvPr/>
        </p:nvCxnSpPr>
        <p:spPr>
          <a:xfrm flipV="1">
            <a:off x="5776479" y="3032386"/>
            <a:ext cx="16690" cy="87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E213478-887F-4123-80C8-269F153E0B02}"/>
              </a:ext>
            </a:extLst>
          </p:cNvPr>
          <p:cNvCxnSpPr>
            <a:cxnSpLocks/>
            <a:stCxn id="42" idx="0"/>
            <a:endCxn id="69" idx="5"/>
          </p:cNvCxnSpPr>
          <p:nvPr/>
        </p:nvCxnSpPr>
        <p:spPr>
          <a:xfrm flipH="1" flipV="1">
            <a:off x="5907371" y="2987749"/>
            <a:ext cx="2232324" cy="91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1C8496C-ED09-49FB-978A-F3DC4C802C05}"/>
              </a:ext>
            </a:extLst>
          </p:cNvPr>
          <p:cNvGrpSpPr/>
          <p:nvPr/>
        </p:nvGrpSpPr>
        <p:grpSpPr>
          <a:xfrm>
            <a:off x="2771070" y="421076"/>
            <a:ext cx="4610628" cy="1691018"/>
            <a:chOff x="2771070" y="496232"/>
            <a:chExt cx="4610628" cy="1691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C2B5119-6CD1-49A7-B1A4-FD8BBD1929FE}"/>
                    </a:ext>
                  </a:extLst>
                </p:cNvPr>
                <p:cNvSpPr/>
                <p:nvPr/>
              </p:nvSpPr>
              <p:spPr>
                <a:xfrm>
                  <a:off x="5472615" y="496232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C2B5119-6CD1-49A7-B1A4-FD8BBD192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615" y="496232"/>
                  <a:ext cx="575865" cy="63131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76D573B-74DB-46E5-85DB-90E620F44476}"/>
                </a:ext>
              </a:extLst>
            </p:cNvPr>
            <p:cNvCxnSpPr>
              <a:cxnSpLocks/>
              <a:stCxn id="103" idx="3"/>
              <a:endCxn id="89" idx="1"/>
            </p:cNvCxnSpPr>
            <p:nvPr/>
          </p:nvCxnSpPr>
          <p:spPr>
            <a:xfrm>
              <a:off x="4774537" y="1866822"/>
              <a:ext cx="669289" cy="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A55735F-42E9-45C9-B684-4716BE5BD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844" y="1866822"/>
              <a:ext cx="501909" cy="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E2BB7CD-AF3A-4085-B63E-53915EA0169E}"/>
                    </a:ext>
                  </a:extLst>
                </p:cNvPr>
                <p:cNvSpPr/>
                <p:nvPr/>
              </p:nvSpPr>
              <p:spPr>
                <a:xfrm>
                  <a:off x="5443826" y="1548423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E2BB7CD-AF3A-4085-B63E-53915EA01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826" y="1548423"/>
                  <a:ext cx="709808" cy="63882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CC3CE5A-741D-42EE-8F4B-DC1B4F034DC3}"/>
                </a:ext>
              </a:extLst>
            </p:cNvPr>
            <p:cNvCxnSpPr/>
            <p:nvPr/>
          </p:nvCxnSpPr>
          <p:spPr>
            <a:xfrm flipV="1">
              <a:off x="5760548" y="1127546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C6812A1-D524-46CE-98DB-D0AEB7AE7045}"/>
                </a:ext>
              </a:extLst>
            </p:cNvPr>
            <p:cNvCxnSpPr/>
            <p:nvPr/>
          </p:nvCxnSpPr>
          <p:spPr>
            <a:xfrm flipV="1">
              <a:off x="4404926" y="1162317"/>
              <a:ext cx="0" cy="4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D4999CB-3D66-4D42-AFFE-ACF162B79C8F}"/>
                    </a:ext>
                  </a:extLst>
                </p:cNvPr>
                <p:cNvSpPr/>
                <p:nvPr/>
              </p:nvSpPr>
              <p:spPr>
                <a:xfrm>
                  <a:off x="4088025" y="496232"/>
                  <a:ext cx="575865" cy="631314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D4999CB-3D66-4D42-AFFE-ACF162B79C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025" y="496232"/>
                  <a:ext cx="575865" cy="631314"/>
                </a:xfrm>
                <a:prstGeom prst="ellipse">
                  <a:avLst/>
                </a:prstGeom>
                <a:blipFill>
                  <a:blip r:embed="rId4"/>
                  <a:stretch>
                    <a:fillRect l="-17708" r="-1042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ADF4203-D566-4388-8EB1-67CCB0178E00}"/>
                    </a:ext>
                  </a:extLst>
                </p:cNvPr>
                <p:cNvSpPr/>
                <p:nvPr/>
              </p:nvSpPr>
              <p:spPr>
                <a:xfrm>
                  <a:off x="4064729" y="1547408"/>
                  <a:ext cx="709808" cy="63882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ADF4203-D566-4388-8EB1-67CCB0178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29" y="1547408"/>
                  <a:ext cx="709808" cy="638827"/>
                </a:xfrm>
                <a:prstGeom prst="roundRect">
                  <a:avLst/>
                </a:prstGeom>
                <a:blipFill>
                  <a:blip r:embed="rId5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A33EACB3-DF30-4F26-AFE7-BE3E44294CE2}"/>
                </a:ext>
              </a:extLst>
            </p:cNvPr>
            <p:cNvCxnSpPr>
              <a:cxnSpLocks/>
            </p:cNvCxnSpPr>
            <p:nvPr/>
          </p:nvCxnSpPr>
          <p:spPr>
            <a:xfrm>
              <a:off x="4424437" y="1348566"/>
              <a:ext cx="1019389" cy="3658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820FF53-7B9D-49BA-803D-3C57E6BF2E0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457" y="1845964"/>
              <a:ext cx="49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EAFDAB8-4F9A-4ACD-B956-8555C7A3123B}"/>
                </a:ext>
              </a:extLst>
            </p:cNvPr>
            <p:cNvSpPr txBox="1"/>
            <p:nvPr/>
          </p:nvSpPr>
          <p:spPr>
            <a:xfrm>
              <a:off x="6668041" y="1682155"/>
              <a:ext cx="7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9B8E148-E57B-4820-8CAF-C18F90C28E52}"/>
                </a:ext>
              </a:extLst>
            </p:cNvPr>
            <p:cNvSpPr txBox="1"/>
            <p:nvPr/>
          </p:nvSpPr>
          <p:spPr>
            <a:xfrm>
              <a:off x="2771070" y="163945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-   -   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C15F02E-39E6-4C06-9CBD-CD7AEB8D6418}"/>
                  </a:ext>
                </a:extLst>
              </p:cNvPr>
              <p:cNvSpPr txBox="1"/>
              <p:nvPr/>
            </p:nvSpPr>
            <p:spPr>
              <a:xfrm>
                <a:off x="4147895" y="2955850"/>
                <a:ext cx="73763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C15F02E-39E6-4C06-9CBD-CD7AEB8D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95" y="2955850"/>
                <a:ext cx="737638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8FFE32-C280-41AB-880A-985F6589A888}"/>
              </a:ext>
            </a:extLst>
          </p:cNvPr>
          <p:cNvSpPr/>
          <p:nvPr/>
        </p:nvSpPr>
        <p:spPr>
          <a:xfrm>
            <a:off x="5277733" y="3902484"/>
            <a:ext cx="997491" cy="1705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5228E6-A18C-4C50-94B3-DBA3D811F693}"/>
              </a:ext>
            </a:extLst>
          </p:cNvPr>
          <p:cNvSpPr/>
          <p:nvPr/>
        </p:nvSpPr>
        <p:spPr>
          <a:xfrm>
            <a:off x="2997271" y="3902484"/>
            <a:ext cx="997491" cy="1705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ADEE70-B781-48EC-88D8-C7ACE3DA5BC2}"/>
                  </a:ext>
                </a:extLst>
              </p:cNvPr>
              <p:cNvSpPr/>
              <p:nvPr/>
            </p:nvSpPr>
            <p:spPr>
              <a:xfrm>
                <a:off x="3123853" y="4823978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⃐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9ADEE70-B781-48EC-88D8-C7ACE3DA5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53" y="4823978"/>
                <a:ext cx="709808" cy="6388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BDED54-741A-437B-9D11-87561833AE96}"/>
              </a:ext>
            </a:extLst>
          </p:cNvPr>
          <p:cNvCxnSpPr>
            <a:cxnSpLocks/>
          </p:cNvCxnSpPr>
          <p:nvPr/>
        </p:nvCxnSpPr>
        <p:spPr>
          <a:xfrm flipV="1">
            <a:off x="2753291" y="4381389"/>
            <a:ext cx="36325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681C84-67AF-47AC-89B7-5892E978D02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134348" y="5143392"/>
            <a:ext cx="3562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0AB6C1-4489-4825-9442-B0DFB05D0313}"/>
              </a:ext>
            </a:extLst>
          </p:cNvPr>
          <p:cNvCxnSpPr>
            <a:endCxn id="2" idx="2"/>
          </p:cNvCxnSpPr>
          <p:nvPr/>
        </p:nvCxnSpPr>
        <p:spPr>
          <a:xfrm flipV="1">
            <a:off x="3478757" y="5462805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C5A46-4D58-48EC-BC3A-ED6C640D2B69}"/>
              </a:ext>
            </a:extLst>
          </p:cNvPr>
          <p:cNvCxnSpPr/>
          <p:nvPr/>
        </p:nvCxnSpPr>
        <p:spPr>
          <a:xfrm flipV="1">
            <a:off x="5786750" y="5462807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3605-BDE8-44DB-AB17-B86B4156F500}"/>
                  </a:ext>
                </a:extLst>
              </p:cNvPr>
              <p:cNvSpPr/>
              <p:nvPr/>
            </p:nvSpPr>
            <p:spPr>
              <a:xfrm>
                <a:off x="3165754" y="5883680"/>
                <a:ext cx="626007" cy="6313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3605-BDE8-44DB-AB17-B86B4156F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54" y="5883680"/>
                <a:ext cx="626007" cy="63130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21BDF74-29F0-41EB-8C32-978D0C14BD7D}"/>
                  </a:ext>
                </a:extLst>
              </p:cNvPr>
              <p:cNvSpPr/>
              <p:nvPr/>
            </p:nvSpPr>
            <p:spPr>
              <a:xfrm>
                <a:off x="5488547" y="5883682"/>
                <a:ext cx="575865" cy="6313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21BDF74-29F0-41EB-8C32-978D0C14B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47" y="5883682"/>
                <a:ext cx="575865" cy="6313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857258-B772-4D16-A65A-8464E2809A25}"/>
                  </a:ext>
                </a:extLst>
              </p:cNvPr>
              <p:cNvSpPr/>
              <p:nvPr/>
            </p:nvSpPr>
            <p:spPr>
              <a:xfrm>
                <a:off x="5424540" y="4823978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⃐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857258-B772-4D16-A65A-8464E2809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40" y="4823978"/>
                <a:ext cx="709808" cy="6388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C1150-1C62-4C99-9E49-2B2748FA92CC}"/>
              </a:ext>
            </a:extLst>
          </p:cNvPr>
          <p:cNvCxnSpPr>
            <a:cxnSpLocks/>
          </p:cNvCxnSpPr>
          <p:nvPr/>
        </p:nvCxnSpPr>
        <p:spPr>
          <a:xfrm flipH="1">
            <a:off x="2768419" y="5143389"/>
            <a:ext cx="3554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4B9F80-8790-4549-9C79-7116C0BDBB6D}"/>
                  </a:ext>
                </a:extLst>
              </p:cNvPr>
              <p:cNvSpPr/>
              <p:nvPr/>
            </p:nvSpPr>
            <p:spPr>
              <a:xfrm>
                <a:off x="3123853" y="4040270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4B9F80-8790-4549-9C79-7116C0BDB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53" y="4040270"/>
                <a:ext cx="709808" cy="63882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7AA88-DBBA-4AA1-9B07-B935854730F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33661" y="4359684"/>
            <a:ext cx="363914" cy="136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49E933C-5FE6-4204-9F3F-0C6189EE9AC9}"/>
                  </a:ext>
                </a:extLst>
              </p:cNvPr>
              <p:cNvSpPr/>
              <p:nvPr/>
            </p:nvSpPr>
            <p:spPr>
              <a:xfrm>
                <a:off x="5424540" y="4040270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49E933C-5FE6-4204-9F3F-0C6189EE9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40" y="4040270"/>
                <a:ext cx="709808" cy="63882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78F16E-3EDC-45E2-83FD-D18FC70A876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074920" y="5142763"/>
            <a:ext cx="349620" cy="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D38EB3-500F-4883-8CF4-B213BBE702FE}"/>
              </a:ext>
            </a:extLst>
          </p:cNvPr>
          <p:cNvSpPr/>
          <p:nvPr/>
        </p:nvSpPr>
        <p:spPr>
          <a:xfrm>
            <a:off x="7640949" y="3902484"/>
            <a:ext cx="997491" cy="1705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7D95CC-6FFF-4228-9E9C-BA45061AEE3F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8503338" y="5142763"/>
            <a:ext cx="498360" cy="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C88E06-E494-4A68-9616-84FE544CE73A}"/>
              </a:ext>
            </a:extLst>
          </p:cNvPr>
          <p:cNvCxnSpPr/>
          <p:nvPr/>
        </p:nvCxnSpPr>
        <p:spPr>
          <a:xfrm flipV="1">
            <a:off x="8148435" y="5462807"/>
            <a:ext cx="0" cy="420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B459136-0DC4-4F36-A8F8-9F47646D22DF}"/>
                  </a:ext>
                </a:extLst>
              </p:cNvPr>
              <p:cNvSpPr/>
              <p:nvPr/>
            </p:nvSpPr>
            <p:spPr>
              <a:xfrm>
                <a:off x="7860502" y="5883683"/>
                <a:ext cx="575865" cy="6313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B459136-0DC4-4F36-A8F8-9F47646D2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02" y="5883683"/>
                <a:ext cx="575865" cy="631314"/>
              </a:xfrm>
              <a:prstGeom prst="ellipse">
                <a:avLst/>
              </a:prstGeom>
              <a:blipFill>
                <a:blip r:embed="rId13"/>
                <a:stretch>
                  <a:fillRect l="-2062"/>
                </a:stretch>
              </a:blip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5B3D64F4-3C8B-4F13-8E95-1CEA5642316E}"/>
                  </a:ext>
                </a:extLst>
              </p:cNvPr>
              <p:cNvSpPr/>
              <p:nvPr/>
            </p:nvSpPr>
            <p:spPr>
              <a:xfrm>
                <a:off x="7793530" y="4823978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⃐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5B3D64F4-3C8B-4F13-8E95-1CEA5642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30" y="4823978"/>
                <a:ext cx="709808" cy="6388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974E1F-A49E-4B0D-A5A7-E40940526416}"/>
              </a:ext>
            </a:extLst>
          </p:cNvPr>
          <p:cNvCxnSpPr>
            <a:cxnSpLocks/>
          </p:cNvCxnSpPr>
          <p:nvPr/>
        </p:nvCxnSpPr>
        <p:spPr>
          <a:xfrm>
            <a:off x="8524363" y="4359056"/>
            <a:ext cx="47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472E076-9B62-4AF7-94E9-A0D5295F4A7D}"/>
                  </a:ext>
                </a:extLst>
              </p:cNvPr>
              <p:cNvSpPr/>
              <p:nvPr/>
            </p:nvSpPr>
            <p:spPr>
              <a:xfrm>
                <a:off x="7793530" y="4040270"/>
                <a:ext cx="709808" cy="6388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472E076-9B62-4AF7-94E9-A0D5295F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30" y="4040270"/>
                <a:ext cx="709808" cy="638827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85925F-080B-41BF-BF2A-B46FE383905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7358947" y="5142763"/>
            <a:ext cx="434583" cy="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8CE94-41DE-454B-9701-977D3081B09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376432" y="4359684"/>
            <a:ext cx="417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3F37D-F6A1-4A83-8046-7F073FB1BFB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34348" y="4359684"/>
            <a:ext cx="387377" cy="11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B9DCE1-8A07-4B6F-8E6C-780330B31471}"/>
                  </a:ext>
                </a:extLst>
              </p:cNvPr>
              <p:cNvSpPr txBox="1"/>
              <p:nvPr/>
            </p:nvSpPr>
            <p:spPr>
              <a:xfrm>
                <a:off x="5113265" y="3230192"/>
                <a:ext cx="691151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B9DCE1-8A07-4B6F-8E6C-780330B3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265" y="3230192"/>
                <a:ext cx="691151" cy="496674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F764E4D-BDDF-4E9C-8CBD-E641357E27B9}"/>
                  </a:ext>
                </a:extLst>
              </p:cNvPr>
              <p:cNvSpPr txBox="1"/>
              <p:nvPr/>
            </p:nvSpPr>
            <p:spPr>
              <a:xfrm>
                <a:off x="6712479" y="2991248"/>
                <a:ext cx="7424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F764E4D-BDDF-4E9C-8CBD-E641357E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79" y="2991248"/>
                <a:ext cx="742447" cy="4778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89370DBA-7FA9-4E02-8931-4BBE7CC781FE}"/>
              </a:ext>
            </a:extLst>
          </p:cNvPr>
          <p:cNvSpPr txBox="1"/>
          <p:nvPr/>
        </p:nvSpPr>
        <p:spPr>
          <a:xfrm>
            <a:off x="8524741" y="2572250"/>
            <a:ext cx="172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Attention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8A76A24-0079-4430-B2D7-DFCA6F0FC7F9}"/>
                  </a:ext>
                </a:extLst>
              </p:cNvPr>
              <p:cNvSpPr txBox="1"/>
              <p:nvPr/>
            </p:nvSpPr>
            <p:spPr>
              <a:xfrm>
                <a:off x="5889624" y="2196917"/>
                <a:ext cx="32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8A76A24-0079-4430-B2D7-DFCA6F0FC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4" y="2196917"/>
                <a:ext cx="320913" cy="461665"/>
              </a:xfrm>
              <a:prstGeom prst="rect">
                <a:avLst/>
              </a:prstGeom>
              <a:blipFill>
                <a:blip r:embed="rId18"/>
                <a:stretch>
                  <a:fillRect l="-2452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79AF4EAB-720F-493A-A995-0B9DF006A1FC}"/>
              </a:ext>
            </a:extLst>
          </p:cNvPr>
          <p:cNvSpPr txBox="1"/>
          <p:nvPr/>
        </p:nvSpPr>
        <p:spPr>
          <a:xfrm>
            <a:off x="6601258" y="4174231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  -   -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799344-2EC4-46F6-846B-62484EEF7263}"/>
              </a:ext>
            </a:extLst>
          </p:cNvPr>
          <p:cNvSpPr txBox="1"/>
          <p:nvPr/>
        </p:nvSpPr>
        <p:spPr>
          <a:xfrm>
            <a:off x="6631435" y="4916023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  -   -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914CD9D-7CE6-4E8F-AECF-5585922F97BC}"/>
              </a:ext>
            </a:extLst>
          </p:cNvPr>
          <p:cNvSpPr txBox="1"/>
          <p:nvPr/>
        </p:nvSpPr>
        <p:spPr>
          <a:xfrm>
            <a:off x="4238042" y="4957468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  -   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F905482-52DC-422C-A40E-6A55578BADF7}"/>
              </a:ext>
            </a:extLst>
          </p:cNvPr>
          <p:cNvSpPr txBox="1"/>
          <p:nvPr/>
        </p:nvSpPr>
        <p:spPr>
          <a:xfrm>
            <a:off x="4283368" y="4188633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  -   -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55127ED-E93C-49E0-8986-8ABCB6FD099F}"/>
              </a:ext>
            </a:extLst>
          </p:cNvPr>
          <p:cNvCxnSpPr>
            <a:cxnSpLocks/>
          </p:cNvCxnSpPr>
          <p:nvPr/>
        </p:nvCxnSpPr>
        <p:spPr>
          <a:xfrm>
            <a:off x="5022527" y="4375126"/>
            <a:ext cx="387377" cy="11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28C004F-977D-44E6-9B6E-58AC9C227579}"/>
              </a:ext>
            </a:extLst>
          </p:cNvPr>
          <p:cNvCxnSpPr>
            <a:cxnSpLocks/>
          </p:cNvCxnSpPr>
          <p:nvPr/>
        </p:nvCxnSpPr>
        <p:spPr>
          <a:xfrm flipH="1" flipV="1">
            <a:off x="3824016" y="5142134"/>
            <a:ext cx="349620" cy="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254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Ezzat</dc:creator>
  <cp:lastModifiedBy>Maggie Ezzat</cp:lastModifiedBy>
  <cp:revision>54</cp:revision>
  <dcterms:created xsi:type="dcterms:W3CDTF">2019-07-23T19:46:33Z</dcterms:created>
  <dcterms:modified xsi:type="dcterms:W3CDTF">2019-08-28T15:17:12Z</dcterms:modified>
</cp:coreProperties>
</file>