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DDC17-D554-47A8-A236-E76826B28C03}" v="4" dt="2019-03-30T18:11:02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ohlberg" userId="29da436569a1c708" providerId="LiveId" clId="{2F4DDC17-D554-47A8-A236-E76826B28C03}"/>
    <pc:docChg chg="undo custSel mod addSld delSld modSld">
      <pc:chgData name="Robert Sohlberg" userId="29da436569a1c708" providerId="LiveId" clId="{2F4DDC17-D554-47A8-A236-E76826B28C03}" dt="2019-03-30T18:11:49.948" v="124" actId="20577"/>
      <pc:docMkLst>
        <pc:docMk/>
      </pc:docMkLst>
      <pc:sldChg chg="addSp delSp modSp">
        <pc:chgData name="Robert Sohlberg" userId="29da436569a1c708" providerId="LiveId" clId="{2F4DDC17-D554-47A8-A236-E76826B28C03}" dt="2019-03-30T18:07:17.777" v="10" actId="1076"/>
        <pc:sldMkLst>
          <pc:docMk/>
          <pc:sldMk cId="1804843124" sldId="256"/>
        </pc:sldMkLst>
        <pc:spChg chg="del">
          <ac:chgData name="Robert Sohlberg" userId="29da436569a1c708" providerId="LiveId" clId="{2F4DDC17-D554-47A8-A236-E76826B28C03}" dt="2019-03-30T18:07:13.759" v="9" actId="478"/>
          <ac:spMkLst>
            <pc:docMk/>
            <pc:sldMk cId="1804843124" sldId="256"/>
            <ac:spMk id="2" creationId="{69E5D727-5EBA-445E-9232-6C7E2E891F98}"/>
          </ac:spMkLst>
        </pc:spChg>
        <pc:spChg chg="del mod">
          <ac:chgData name="Robert Sohlberg" userId="29da436569a1c708" providerId="LiveId" clId="{2F4DDC17-D554-47A8-A236-E76826B28C03}" dt="2019-03-30T18:07:04.813" v="7" actId="478"/>
          <ac:spMkLst>
            <pc:docMk/>
            <pc:sldMk cId="1804843124" sldId="256"/>
            <ac:spMk id="3" creationId="{A7F59F6B-0FC9-4BAF-B031-215D98D02F61}"/>
          </ac:spMkLst>
        </pc:spChg>
        <pc:spChg chg="add mod">
          <ac:chgData name="Robert Sohlberg" userId="29da436569a1c708" providerId="LiveId" clId="{2F4DDC17-D554-47A8-A236-E76826B28C03}" dt="2019-03-30T18:07:17.777" v="10" actId="1076"/>
          <ac:spMkLst>
            <pc:docMk/>
            <pc:sldMk cId="1804843124" sldId="256"/>
            <ac:spMk id="4" creationId="{990CD79F-921F-4FC4-BB41-FA3E1D74D1D4}"/>
          </ac:spMkLst>
        </pc:spChg>
      </pc:sldChg>
      <pc:sldChg chg="addSp delSp modSp add mod setBg">
        <pc:chgData name="Robert Sohlberg" userId="29da436569a1c708" providerId="LiveId" clId="{2F4DDC17-D554-47A8-A236-E76826B28C03}" dt="2019-03-30T18:11:49.948" v="124" actId="20577"/>
        <pc:sldMkLst>
          <pc:docMk/>
          <pc:sldMk cId="2594780116" sldId="267"/>
        </pc:sldMkLst>
        <pc:spChg chg="mod">
          <ac:chgData name="Robert Sohlberg" userId="29da436569a1c708" providerId="LiveId" clId="{2F4DDC17-D554-47A8-A236-E76826B28C03}" dt="2019-03-30T18:11:06.633" v="78" actId="26606"/>
          <ac:spMkLst>
            <pc:docMk/>
            <pc:sldMk cId="2594780116" sldId="267"/>
            <ac:spMk id="2" creationId="{E8330399-1567-4F9A-A3CB-1C0B9792CF2B}"/>
          </ac:spMkLst>
        </pc:spChg>
        <pc:spChg chg="del">
          <ac:chgData name="Robert Sohlberg" userId="29da436569a1c708" providerId="LiveId" clId="{2F4DDC17-D554-47A8-A236-E76826B28C03}" dt="2019-03-30T18:11:02.273" v="75"/>
          <ac:spMkLst>
            <pc:docMk/>
            <pc:sldMk cId="2594780116" sldId="267"/>
            <ac:spMk id="3" creationId="{14090E77-FB1C-4434-9800-1DFA77221588}"/>
          </ac:spMkLst>
        </pc:spChg>
        <pc:spChg chg="mod">
          <ac:chgData name="Robert Sohlberg" userId="29da436569a1c708" providerId="LiveId" clId="{2F4DDC17-D554-47A8-A236-E76826B28C03}" dt="2019-03-30T18:11:49.948" v="124" actId="20577"/>
          <ac:spMkLst>
            <pc:docMk/>
            <pc:sldMk cId="2594780116" sldId="267"/>
            <ac:spMk id="4" creationId="{E3607364-E563-49AE-86DA-1EB3384C7711}"/>
          </ac:spMkLst>
        </pc:spChg>
        <pc:spChg chg="add del">
          <ac:chgData name="Robert Sohlberg" userId="29da436569a1c708" providerId="LiveId" clId="{2F4DDC17-D554-47A8-A236-E76826B28C03}" dt="2019-03-30T18:11:06.617" v="77" actId="26606"/>
          <ac:spMkLst>
            <pc:docMk/>
            <pc:sldMk cId="2594780116" sldId="267"/>
            <ac:spMk id="10" creationId="{823AC064-BC96-4F32-8AE1-B2FD38754823}"/>
          </ac:spMkLst>
        </pc:spChg>
        <pc:spChg chg="add">
          <ac:chgData name="Robert Sohlberg" userId="29da436569a1c708" providerId="LiveId" clId="{2F4DDC17-D554-47A8-A236-E76826B28C03}" dt="2019-03-30T18:11:06.633" v="78" actId="26606"/>
          <ac:spMkLst>
            <pc:docMk/>
            <pc:sldMk cId="2594780116" sldId="267"/>
            <ac:spMk id="14" creationId="{823AC064-BC96-4F32-8AE1-B2FD38754823}"/>
          </ac:spMkLst>
        </pc:spChg>
        <pc:picChg chg="add mod ord">
          <ac:chgData name="Robert Sohlberg" userId="29da436569a1c708" providerId="LiveId" clId="{2F4DDC17-D554-47A8-A236-E76826B28C03}" dt="2019-03-30T18:11:06.633" v="78" actId="26606"/>
          <ac:picMkLst>
            <pc:docMk/>
            <pc:sldMk cId="2594780116" sldId="267"/>
            <ac:picMk id="5" creationId="{98CB3CFE-4BA1-4801-9A26-B2DD8FD37732}"/>
          </ac:picMkLst>
        </pc:picChg>
        <pc:cxnChg chg="add del">
          <ac:chgData name="Robert Sohlberg" userId="29da436569a1c708" providerId="LiveId" clId="{2F4DDC17-D554-47A8-A236-E76826B28C03}" dt="2019-03-30T18:11:06.617" v="77" actId="26606"/>
          <ac:cxnSpMkLst>
            <pc:docMk/>
            <pc:sldMk cId="2594780116" sldId="267"/>
            <ac:cxnSpMk id="12" creationId="{7E7C77BC-7138-40B1-A15B-20F57A494629}"/>
          </ac:cxnSpMkLst>
        </pc:cxnChg>
        <pc:cxnChg chg="add">
          <ac:chgData name="Robert Sohlberg" userId="29da436569a1c708" providerId="LiveId" clId="{2F4DDC17-D554-47A8-A236-E76826B28C03}" dt="2019-03-30T18:11:06.633" v="78" actId="26606"/>
          <ac:cxnSpMkLst>
            <pc:docMk/>
            <pc:sldMk cId="2594780116" sldId="267"/>
            <ac:cxnSpMk id="15" creationId="{7E7C77BC-7138-40B1-A15B-20F57A494629}"/>
          </ac:cxnSpMkLst>
        </pc:cxnChg>
      </pc:sldChg>
      <pc:sldChg chg="add del">
        <pc:chgData name="Robert Sohlberg" userId="29da436569a1c708" providerId="LiveId" clId="{2F4DDC17-D554-47A8-A236-E76826B28C03}" dt="2019-03-30T18:05:30.971" v="1" actId="2696"/>
        <pc:sldMkLst>
          <pc:docMk/>
          <pc:sldMk cId="297157879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3FE-E0C1-4604-96ED-795A79B1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A500-7C26-4978-B62A-2373261A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D286-B465-4444-B0FD-8FF16287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6DD9-3E4F-4D45-AD26-1EF56C3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64E7-0C5B-4917-8A33-ABA2B00B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1D5E-08B6-416F-8465-C9646516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A72A-C505-43F0-8F11-66553DC1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8E92-DC40-4542-BD61-05E8EFE7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B65E-DF83-4C69-9E50-C24B019C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C56F-100D-4E2A-93BB-3E7EE259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3AE48-D36C-4070-8497-192138005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ED12F-6F75-4A49-A914-C508E117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03E8-1BA2-4EDF-A588-194BFE8B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EFE2-F77E-4483-B524-81FCD200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C8D9-8173-4EB1-97E6-48811671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B6DC-4C12-4B38-9F03-AF697AEB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307B-A9E2-42E8-949E-0E83FB47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B9EF-4225-45DE-91EA-C968DEA1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0630-D689-4818-9E4F-D2FE479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879A-D562-4915-B18B-C7EE6594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450B-8398-4798-A2A9-DBE6356C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CB030-09B6-44BA-AC05-5EA9425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8701-2959-433E-AD59-2B6104E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0DD9-A03C-4C04-8667-43B84885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3BF5-B907-4BF7-B967-A9DAE0FA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CD24-1266-4BF4-A753-4EEB0652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3ECE-2AC5-4CB6-85AE-67B5186D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40D01-FC2B-4948-8D6D-3806A77A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5AA9-9C3E-443F-BC5C-A4CDF43F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F6C77-7486-42E5-9869-735FFD36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3EA64-86A2-41E1-BAF6-97D3106A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31C8-262F-4458-BA11-AAADAB80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CAB2-6989-4F98-A250-9B25AB061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4A814-2F74-4963-9D31-298E8BB9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174AC-6932-466F-AE61-9F1656597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1BA26-3AE7-47CA-AFC2-593D95248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78033-3783-436D-872E-5789746F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52EC8-DCFA-4BC7-8C39-C82984AF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4B36-A0AF-4A38-AF66-9F9F4ECA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87E-EF60-4465-AAC5-53EA3D3C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117D9-F7F0-4CB7-BB5A-3A114A6D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326-C89A-4FEF-8AE2-6D4ED011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9375-8870-49AE-90C0-5C5C5BA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B648C-58DA-4ACB-9470-7D4E5EC6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23628-9C9C-4576-AD55-0BC935A6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6292F-0820-4D7C-A787-96E089A5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0075-7C6B-4D6B-A5ED-EBF11F14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8AC1-761F-4212-AD0B-2B98FA26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6442A-92E8-4B14-AC17-476B595A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1C90-55D6-4E97-BA85-343CA378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A0B0-02BB-430A-8E5B-420A1CA0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E9B6-5531-4296-995F-E973672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709-F973-44AD-9B6C-A3B1FAFC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22ACB-DB5E-48D9-B97C-CD4DF2DE2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C3BC1-5E92-4C16-B68C-C20F14C61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5773B-0345-4E8D-B131-8D9975C8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2D0C-4F9A-4363-861F-8FBF2701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0C5F4-E6F4-43A8-913E-AE20237B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707C0-2144-49E5-8275-3A2C4E9D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48344-2CE2-4C73-94ED-E85825AA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7617-7F24-4A90-87AB-CC357D88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C058-17F5-4576-A42F-9F5E12E4781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9260-E466-4F18-9040-987CBACAF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4C02-B1F2-4739-BFC5-A4B58E445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6651-687B-40DD-9C88-03E6656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CD79F-921F-4FC4-BB41-FA3E1D74D1D4}"/>
              </a:ext>
            </a:extLst>
          </p:cNvPr>
          <p:cNvSpPr/>
          <p:nvPr/>
        </p:nvSpPr>
        <p:spPr>
          <a:xfrm>
            <a:off x="2" y="192507"/>
            <a:ext cx="12191998" cy="485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presentation must: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Be at least 8-10 min. long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core message or hypothesis for your project.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questions you and your group found interesting, and what motivated you to answer them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Summarize where and how you found the data you used to answer these questions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data exploration and cleanup process (accompanied by your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analysis process (accompanied by your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Summarize your conclusions. This should include a numerical summary (i.e., what data did your analysis yield), as well as visualizations of that summary (plots of the final analysis data)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Discuss the implications of your findings. This is where you get to have an open-ended discussion about what your findings "mean".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[ ] Tell a good story! Storytelling through data analysis is no different than in literature. Find your narrative and use your analysis and visualization skills to highlight conflict and resolution in your data.</a:t>
            </a:r>
          </a:p>
        </p:txBody>
      </p:sp>
    </p:spTree>
    <p:extLst>
      <p:ext uri="{BB962C8B-B14F-4D97-AF65-F5344CB8AC3E}">
        <p14:creationId xmlns:p14="http://schemas.microsoft.com/office/powerpoint/2010/main" val="180484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9F9A7-1A4B-486F-92A4-9CD25E8C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Music To My Ears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8F8BC0-41EB-4898-9775-4729EFF85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87" y="1675227"/>
            <a:ext cx="853242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6D6FE98-C6B6-4292-A6B6-91253C8161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20" y="643466"/>
            <a:ext cx="1061835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7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30399-1567-4F9A-A3CB-1C0B9792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Reconmendation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7364-E563-49AE-86DA-1EB3384C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1525638"/>
            <a:ext cx="9144000" cy="71370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CC3CFC"/>
                </a:solidFill>
                <a:latin typeface="+mn-lt"/>
                <a:ea typeface="+mn-ea"/>
                <a:cs typeface="+mn-cs"/>
              </a:rPr>
              <a:t>Input desired variety </a:t>
            </a:r>
            <a:r>
              <a:rPr lang="en-US" sz="2000" dirty="0">
                <a:solidFill>
                  <a:srgbClr val="CC3CFC"/>
                </a:solidFill>
              </a:rPr>
              <a:t>and price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rgbClr val="CC3CFC"/>
                </a:solidFill>
                <a:latin typeface="+mn-lt"/>
                <a:ea typeface="+mn-ea"/>
                <a:cs typeface="+mn-cs"/>
              </a:rPr>
              <a:t>Output highest rated wine</a:t>
            </a:r>
            <a:endParaRPr lang="en-US" sz="2000" kern="1200" dirty="0">
              <a:solidFill>
                <a:srgbClr val="CC3CFC"/>
              </a:solidFill>
              <a:latin typeface="+mn-lt"/>
              <a:ea typeface="+mn-ea"/>
              <a:cs typeface="+mn-cs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rgbClr val="CC3CFC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B3CFE-4BA1-4801-9A26-B2DD8FD3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97980"/>
            <a:ext cx="11496821" cy="36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182ED-6F97-4629-BB58-E24947B4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Maggie 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Kevin H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Rob S</a:t>
            </a:r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2" descr="Image result for wine">
            <a:extLst>
              <a:ext uri="{FF2B5EF4-FFF2-40B4-BE49-F238E27FC236}">
                <a16:creationId xmlns:a16="http://schemas.microsoft.com/office/drawing/2014/main" id="{039EAFDF-95BC-4736-8E60-BAE251667D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1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ABD17-2741-414D-874D-40634871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The “Best” Wines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BEDE-8E26-4B59-9F43-AF6DCA85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Looking at the outliers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Top Left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Bottom Right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ED6066-72EB-4887-842E-228010552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84300"/>
            <a:ext cx="6250769" cy="332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0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053D9-4EF5-4E73-9B93-BA8282D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 much data… Is the a correlation though?</a:t>
            </a:r>
          </a:p>
        </p:txBody>
      </p:sp>
      <p:pic>
        <p:nvPicPr>
          <p:cNvPr id="2050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5C3FC114-B0F4-488F-B7E9-718632826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91" y="1675227"/>
            <a:ext cx="825201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0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EA447-9CE0-41DB-AE03-7FD05C2F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Expensive, Better Tasting?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4B77-D85C-43E7-93BB-17FC5F22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Slope: 5.6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 squared: .17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 value = 0.0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4BEF41-91F8-41CB-A7A6-0FC92C58B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17203"/>
            <a:ext cx="6250769" cy="34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3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243BF-FE31-4F4F-8E14-6C5E2FD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Density of Price and Points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7C0B59-3A50-4C6E-9C80-995622CD24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72" y="1675227"/>
            <a:ext cx="81752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0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AB35-DAD0-45D5-97B6-F9B26E6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Wine Reviews by Top 20 Countries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0DC68E-0136-4326-8C49-B16745BDA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06" y="1675227"/>
            <a:ext cx="643838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31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DFD8D-E335-4B92-8633-001C8D39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Number of Wine Reviews by Top 20 Varieties of Wine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D75233-903F-4A42-A314-8CCECDC7E2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69" y="1675227"/>
            <a:ext cx="689286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4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56BF3-4F2B-4974-859D-2037738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Consistent Consistency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0E5170-671E-40A6-B6C8-A363A7CD7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39" y="1675227"/>
            <a:ext cx="865852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4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Maggie L Kevin H Rob S</vt:lpstr>
      <vt:lpstr>Finding The “Best” Wines</vt:lpstr>
      <vt:lpstr>So much data… Is the a correlation though?</vt:lpstr>
      <vt:lpstr>More Expensive, Better Tasting?</vt:lpstr>
      <vt:lpstr>Density of Price and Points</vt:lpstr>
      <vt:lpstr>Distribution of Wine Reviews by Top 20 Countries</vt:lpstr>
      <vt:lpstr>Distribution of Number of Wine Reviews by Top 20 Varieties of Wine</vt:lpstr>
      <vt:lpstr>Consistent Consistency </vt:lpstr>
      <vt:lpstr>Music To My Ears</vt:lpstr>
      <vt:lpstr>PowerPoint Presentation</vt:lpstr>
      <vt:lpstr>Wine Reconmendation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Sohlberg</dc:creator>
  <cp:lastModifiedBy>Robert Sohlberg</cp:lastModifiedBy>
  <cp:revision>1</cp:revision>
  <dcterms:created xsi:type="dcterms:W3CDTF">2019-03-30T18:11:06Z</dcterms:created>
  <dcterms:modified xsi:type="dcterms:W3CDTF">2019-03-30T18:11:50Z</dcterms:modified>
</cp:coreProperties>
</file>