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27"/>
  </p:notesMasterIdLst>
  <p:sldIdLst>
    <p:sldId id="256" r:id="rId3"/>
    <p:sldId id="267" r:id="rId4"/>
    <p:sldId id="275" r:id="rId5"/>
    <p:sldId id="276" r:id="rId6"/>
    <p:sldId id="290" r:id="rId7"/>
    <p:sldId id="293" r:id="rId8"/>
    <p:sldId id="279" r:id="rId9"/>
    <p:sldId id="268" r:id="rId10"/>
    <p:sldId id="277" r:id="rId11"/>
    <p:sldId id="265" r:id="rId12"/>
    <p:sldId id="280" r:id="rId13"/>
    <p:sldId id="269" r:id="rId14"/>
    <p:sldId id="282" r:id="rId15"/>
    <p:sldId id="270" r:id="rId16"/>
    <p:sldId id="281" r:id="rId17"/>
    <p:sldId id="283" r:id="rId18"/>
    <p:sldId id="289" r:id="rId19"/>
    <p:sldId id="273" r:id="rId20"/>
    <p:sldId id="274" r:id="rId21"/>
    <p:sldId id="285" r:id="rId22"/>
    <p:sldId id="286" r:id="rId23"/>
    <p:sldId id="287" r:id="rId24"/>
    <p:sldId id="288" r:id="rId25"/>
    <p:sldId id="261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39" autoAdjust="0"/>
  </p:normalViewPr>
  <p:slideViewPr>
    <p:cSldViewPr snapToGrid="0">
      <p:cViewPr varScale="1">
        <p:scale>
          <a:sx n="104" d="100"/>
          <a:sy n="104" d="100"/>
        </p:scale>
        <p:origin x="1824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A0751-3A8E-4400-ABFA-3FB4FDF51584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F313A-9D94-49CB-82DB-973FB85217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74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TW" kern="0" dirty="0" smtClean="0"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F313A-9D94-49CB-82DB-973FB85217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11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F313A-9D94-49CB-82DB-973FB85217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35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F313A-9D94-49CB-82DB-973FB85217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744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TW" kern="0" dirty="0" smtClean="0"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F313A-9D94-49CB-82DB-973FB852171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756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檢點表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F313A-9D94-49CB-82DB-973FB852171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8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頁板式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96295" y="770473"/>
            <a:ext cx="6300000" cy="26916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de-DE" altLang="zh-TW" sz="2700" b="1" i="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70000"/>
                    </a:schemeClr>
                  </a:glow>
                </a:effectLst>
                <a:latin typeface="+mj-lt"/>
                <a:ea typeface="+mj-ea"/>
                <a:cs typeface="Tahoma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396295" y="3535063"/>
            <a:ext cx="6300000" cy="839811"/>
          </a:xfrm>
        </p:spPr>
        <p:txBody>
          <a:bodyPr lIns="0" tIns="45720" rIns="0" bIns="45720"/>
          <a:lstStyle>
            <a:lvl1pPr marL="0" indent="0" algn="r">
              <a:buFont typeface="Wingdings" pitchFamily="2" charset="2"/>
              <a:buNone/>
              <a:defRPr sz="1013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de-DE" dirty="0" smtClean="0"/>
              <a:t>Date</a:t>
            </a:r>
            <a:endParaRPr lang="de-DE" dirty="0"/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3950330" y="6558621"/>
            <a:ext cx="519367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5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75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Normal     </a:t>
            </a:r>
            <a:r>
              <a:rPr lang="en-US" altLang="zh-TW" sz="75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75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Internal Use     </a:t>
            </a:r>
            <a:r>
              <a:rPr lang="en-US" altLang="zh-TW" sz="75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■</a:t>
            </a:r>
            <a:r>
              <a:rPr lang="en-US" altLang="zh-TW" sz="75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Confidential     </a:t>
            </a:r>
            <a:r>
              <a:rPr lang="en-US" altLang="zh-TW" sz="75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75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Restricted Confidential</a:t>
            </a:r>
            <a:endParaRPr lang="zh-TW" altLang="en-US" sz="750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70000"/>
                  </a:prst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659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段落頁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882000" y="3069119"/>
            <a:ext cx="7380000" cy="3240000"/>
          </a:xfrm>
        </p:spPr>
        <p:txBody>
          <a:bodyPr numCol="1" spcCol="0"/>
          <a:lstStyle>
            <a:lvl1pPr marL="265106" marR="0" indent="-265106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■"/>
              <a:tabLst/>
              <a:defRPr/>
            </a:lvl1pPr>
            <a:lvl2pPr marL="535781" indent="-260747">
              <a:spcAft>
                <a:spcPts val="600"/>
              </a:spcAft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2pPr>
            <a:lvl3pPr marL="1346200" marR="0" indent="-900113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altLang="zh-TW" dirty="0" smtClean="0"/>
              <a:t>Click to edit master word style</a:t>
            </a:r>
          </a:p>
          <a:p>
            <a:pPr lvl="1"/>
            <a:r>
              <a:rPr lang="en-US" altLang="zh-TW" dirty="0" smtClean="0"/>
              <a:t>The second layer</a:t>
            </a:r>
            <a:endParaRPr lang="zh-TW" altLang="en-US" dirty="0" smtClean="0"/>
          </a:p>
          <a:p>
            <a:pPr marL="720707" marR="0" lvl="2" indent="-274631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TW" dirty="0" smtClean="0"/>
              <a:t>The third layer</a:t>
            </a:r>
            <a:endParaRPr lang="zh-TW" altLang="en-US" dirty="0" smtClean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2191699"/>
            <a:ext cx="7920000" cy="649499"/>
          </a:xfrm>
        </p:spPr>
        <p:txBody>
          <a:bodyPr anchor="t" anchorCtr="0"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6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內文版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868201"/>
            <a:ext cx="8208000" cy="5472000"/>
          </a:xfrm>
        </p:spPr>
        <p:txBody>
          <a:bodyPr/>
          <a:lstStyle>
            <a:lvl1pPr marL="271463" indent="-271463">
              <a:spcAft>
                <a:spcPts val="600"/>
              </a:spcAft>
              <a:buSzPct val="100000"/>
              <a:buFont typeface="Wingdings" pitchFamily="2" charset="2"/>
              <a:buChar char="n"/>
              <a:defRPr/>
            </a:lvl1pPr>
            <a:lvl2pPr marL="541338" indent="-269875">
              <a:spcAft>
                <a:spcPts val="600"/>
              </a:spcAft>
              <a:buFont typeface="Arial" panose="020B0604020202020204" pitchFamily="34" charset="0"/>
              <a:buChar char="‒"/>
              <a:defRPr/>
            </a:lvl2pPr>
            <a:lvl3pPr marL="719138" indent="-177800">
              <a:spcAft>
                <a:spcPts val="600"/>
              </a:spcAft>
              <a:tabLst/>
              <a:defRPr sz="1600"/>
            </a:lvl3pPr>
            <a:lvl4pPr marL="896938" indent="-177800">
              <a:spcAft>
                <a:spcPts val="600"/>
              </a:spcAft>
              <a:defRPr/>
            </a:lvl4pPr>
            <a:lvl5pPr marL="1074738" indent="-177800">
              <a:spcAft>
                <a:spcPts val="600"/>
              </a:spcAft>
              <a:defRPr/>
            </a:lvl5pPr>
          </a:lstStyle>
          <a:p>
            <a:pPr lvl="0"/>
            <a:r>
              <a:rPr lang="en-US" altLang="zh-TW" dirty="0" smtClean="0"/>
              <a:t>Click to edit master word style</a:t>
            </a:r>
            <a:endParaRPr lang="de-DE" dirty="0" smtClean="0"/>
          </a:p>
          <a:p>
            <a:pPr lvl="1"/>
            <a:r>
              <a:rPr lang="en-US" altLang="zh-TW" dirty="0" smtClean="0"/>
              <a:t>The second layer</a:t>
            </a:r>
            <a:endParaRPr lang="de-DE" dirty="0" smtClean="0"/>
          </a:p>
          <a:p>
            <a:pPr lvl="2"/>
            <a:r>
              <a:rPr lang="en-US" altLang="zh-TW" dirty="0" smtClean="0"/>
              <a:t>The third layer</a:t>
            </a:r>
            <a:endParaRPr lang="de-DE" dirty="0" smtClean="0"/>
          </a:p>
          <a:p>
            <a:pPr lvl="3"/>
            <a:r>
              <a:rPr lang="en-US" altLang="zh-TW" dirty="0" smtClean="0"/>
              <a:t>The fourth layer</a:t>
            </a:r>
            <a:endParaRPr lang="de-DE" dirty="0" smtClean="0"/>
          </a:p>
          <a:p>
            <a:pPr lvl="4"/>
            <a:r>
              <a:rPr lang="en-US" altLang="zh-TW" dirty="0" smtClean="0"/>
              <a:t>The fifth 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235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000" y="179986"/>
            <a:ext cx="8208000" cy="43362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68000" y="868200"/>
            <a:ext cx="3942000" cy="5472000"/>
          </a:xfrm>
        </p:spPr>
        <p:txBody>
          <a:bodyPr/>
          <a:lstStyle>
            <a:lvl1pPr marL="271463" indent="-271463">
              <a:spcAft>
                <a:spcPts val="600"/>
              </a:spcAft>
              <a:buSzPct val="100000"/>
              <a:buFont typeface="Wingdings" panose="05000000000000000000" pitchFamily="2" charset="2"/>
              <a:buChar char="n"/>
              <a:defRPr/>
            </a:lvl1pPr>
            <a:lvl2pPr marL="627063" indent="-282575">
              <a:spcAft>
                <a:spcPts val="600"/>
              </a:spcAft>
              <a:defRPr/>
            </a:lvl2pPr>
            <a:lvl3pPr marL="804863" indent="-177800">
              <a:spcAft>
                <a:spcPts val="600"/>
              </a:spcAft>
              <a:defRPr/>
            </a:lvl3pPr>
            <a:lvl4pPr marL="982663" indent="-177800">
              <a:spcAft>
                <a:spcPts val="600"/>
              </a:spcAft>
              <a:defRPr/>
            </a:lvl4pPr>
            <a:lvl5pPr marL="1168400" indent="-131763"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1"/>
          </p:nvPr>
        </p:nvSpPr>
        <p:spPr>
          <a:xfrm>
            <a:off x="4734000" y="868200"/>
            <a:ext cx="3942000" cy="5472112"/>
          </a:xfrm>
        </p:spPr>
        <p:txBody>
          <a:bodyPr/>
          <a:lstStyle>
            <a:lvl1pPr marL="271463" indent="-271463">
              <a:spcAft>
                <a:spcPts val="600"/>
              </a:spcAft>
              <a:buSzPct val="100000"/>
              <a:defRPr/>
            </a:lvl1pPr>
            <a:lvl2pPr marL="627063" indent="-282575">
              <a:spcAft>
                <a:spcPts val="600"/>
              </a:spcAft>
              <a:defRPr/>
            </a:lvl2pPr>
            <a:lvl3pPr marL="804863" indent="-177800">
              <a:spcAft>
                <a:spcPts val="600"/>
              </a:spcAft>
              <a:defRPr/>
            </a:lvl3pPr>
            <a:lvl4pPr marL="982663" indent="-177800">
              <a:spcAft>
                <a:spcPts val="600"/>
              </a:spcAft>
              <a:defRPr/>
            </a:lvl4pPr>
            <a:lvl5pPr marL="1168400" indent="-131763"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192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內文版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987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0" y="0"/>
            <a:ext cx="2592000" cy="1800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0000" y="216000"/>
            <a:ext cx="2232000" cy="136800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884500" y="528532"/>
            <a:ext cx="5805000" cy="5760000"/>
          </a:xfrm>
        </p:spPr>
        <p:txBody>
          <a:bodyPr/>
          <a:lstStyle>
            <a:lvl1pPr marL="271463" indent="-271463">
              <a:spcAft>
                <a:spcPts val="600"/>
              </a:spcAft>
              <a:buSzPct val="100000"/>
              <a:defRPr/>
            </a:lvl1pPr>
            <a:lvl2pPr marL="627063" indent="-271463">
              <a:spcAft>
                <a:spcPts val="600"/>
              </a:spcAft>
              <a:defRPr/>
            </a:lvl2pPr>
            <a:lvl3pPr marL="804863" indent="-136525">
              <a:spcAft>
                <a:spcPts val="600"/>
              </a:spcAft>
              <a:defRPr/>
            </a:lvl3pPr>
            <a:lvl4pPr marL="982663" indent="-133350">
              <a:spcAft>
                <a:spcPts val="600"/>
              </a:spcAft>
              <a:defRPr/>
            </a:lvl4pPr>
            <a:lvl5pPr marL="1168400" indent="-139700"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0" y="1896532"/>
            <a:ext cx="2592000" cy="4392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180000" y="2040532"/>
            <a:ext cx="2232000" cy="4104000"/>
          </a:xfrm>
        </p:spPr>
        <p:txBody>
          <a:bodyPr/>
          <a:lstStyle>
            <a:lvl1pPr marL="0" indent="0">
              <a:spcAft>
                <a:spcPts val="450"/>
              </a:spcAft>
              <a:buNone/>
              <a:defRPr sz="1500" b="0">
                <a:solidFill>
                  <a:schemeClr val="bg2"/>
                </a:solidFill>
              </a:defRPr>
            </a:lvl1pPr>
            <a:lvl2pPr marL="203597" indent="-203597">
              <a:spcAft>
                <a:spcPts val="300"/>
              </a:spcAft>
              <a:buFont typeface="Wingdings" panose="05000000000000000000" pitchFamily="2" charset="2"/>
              <a:buChar char="n"/>
              <a:defRPr sz="1050">
                <a:solidFill>
                  <a:schemeClr val="bg2"/>
                </a:solidFill>
              </a:defRPr>
            </a:lvl2pPr>
            <a:lvl3pPr marL="336947" indent="-133350">
              <a:spcAft>
                <a:spcPts val="300"/>
              </a:spcAft>
              <a:defRPr sz="900">
                <a:solidFill>
                  <a:schemeClr val="bg2"/>
                </a:solidFill>
              </a:defRPr>
            </a:lvl3pPr>
            <a:lvl4pPr marL="470297" indent="-133350">
              <a:spcAft>
                <a:spcPts val="300"/>
              </a:spcAft>
              <a:buFont typeface="Arial" panose="020B0604020202020204" pitchFamily="34" charset="0"/>
              <a:buChar char="‒"/>
              <a:defRPr sz="9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801585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項目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 bwMode="auto">
          <a:xfrm>
            <a:off x="5918200" y="5113868"/>
            <a:ext cx="3225800" cy="17441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 rot="10800000" flipV="1">
            <a:off x="7740000" y="0"/>
            <a:ext cx="1404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0147" y="477700"/>
            <a:ext cx="2025000" cy="590260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2459083" y="477700"/>
            <a:ext cx="2025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459083" y="3500300"/>
            <a:ext cx="2025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4598666" y="477700"/>
            <a:ext cx="2025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5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4598666" y="3500300"/>
            <a:ext cx="2025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6738248" y="477700"/>
            <a:ext cx="2025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6738248" y="3500300"/>
            <a:ext cx="2025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內容版面配置區 20"/>
          <p:cNvSpPr>
            <a:spLocks noGrp="1"/>
          </p:cNvSpPr>
          <p:nvPr>
            <p:ph sz="quarter" idx="10"/>
          </p:nvPr>
        </p:nvSpPr>
        <p:spPr>
          <a:xfrm>
            <a:off x="2459083" y="477700"/>
            <a:ext cx="2025253" cy="2879725"/>
          </a:xfrm>
        </p:spPr>
        <p:txBody>
          <a:bodyPr/>
          <a:lstStyle>
            <a:lvl1pPr marL="0" indent="0">
              <a:spcAft>
                <a:spcPts val="450"/>
              </a:spcAft>
              <a:buSzPct val="100000"/>
              <a:buNone/>
              <a:defRPr b="1">
                <a:solidFill>
                  <a:schemeClr val="bg2"/>
                </a:solidFill>
              </a:defRPr>
            </a:lvl1pPr>
            <a:lvl2pPr marL="203597" indent="-130969">
              <a:spcAft>
                <a:spcPts val="225"/>
              </a:spcAft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2pPr>
            <a:lvl3pPr marL="406004" indent="-202406">
              <a:spcAft>
                <a:spcPts val="225"/>
              </a:spcAft>
              <a:buFont typeface="Arial" panose="020B0604020202020204" pitchFamily="34" charset="0"/>
              <a:buChar char="‒"/>
              <a:defRPr sz="1200">
                <a:solidFill>
                  <a:schemeClr val="bg2"/>
                </a:solidFill>
              </a:defRPr>
            </a:lvl3pPr>
            <a:lvl4pPr>
              <a:spcAft>
                <a:spcPts val="225"/>
              </a:spcAft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23" name="內容版面配置區 22"/>
          <p:cNvSpPr>
            <a:spLocks noGrp="1"/>
          </p:cNvSpPr>
          <p:nvPr>
            <p:ph sz="quarter" idx="11"/>
          </p:nvPr>
        </p:nvSpPr>
        <p:spPr>
          <a:xfrm>
            <a:off x="4598194" y="477838"/>
            <a:ext cx="2025254" cy="2879725"/>
          </a:xfrm>
        </p:spPr>
        <p:txBody>
          <a:bodyPr/>
          <a:lstStyle>
            <a:lvl1pPr marL="0" indent="0">
              <a:spcAft>
                <a:spcPts val="450"/>
              </a:spcAft>
              <a:buNone/>
              <a:defRPr b="1">
                <a:solidFill>
                  <a:schemeClr val="bg2"/>
                </a:solidFill>
              </a:defRPr>
            </a:lvl1pPr>
            <a:lvl2pPr marL="204788" indent="-129779">
              <a:spcAft>
                <a:spcPts val="225"/>
              </a:spcAft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2pPr>
            <a:lvl3pPr marL="402431" indent="-197644">
              <a:buFont typeface="Arial" panose="020B0604020202020204" pitchFamily="34" charset="0"/>
              <a:buChar char="‒"/>
              <a:defRPr sz="1200">
                <a:solidFill>
                  <a:schemeClr val="bg2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25" name="內容版面配置區 24"/>
          <p:cNvSpPr>
            <a:spLocks noGrp="1"/>
          </p:cNvSpPr>
          <p:nvPr>
            <p:ph sz="quarter" idx="12"/>
          </p:nvPr>
        </p:nvSpPr>
        <p:spPr>
          <a:xfrm>
            <a:off x="6737748" y="477838"/>
            <a:ext cx="2025253" cy="2879725"/>
          </a:xfrm>
        </p:spPr>
        <p:txBody>
          <a:bodyPr/>
          <a:lstStyle>
            <a:lvl1pPr marL="0" indent="0">
              <a:spcAft>
                <a:spcPts val="450"/>
              </a:spcAft>
              <a:buNone/>
              <a:defRPr b="1">
                <a:solidFill>
                  <a:schemeClr val="bg2"/>
                </a:solidFill>
              </a:defRPr>
            </a:lvl1pPr>
            <a:lvl2pPr marL="204788" indent="-129779">
              <a:spcAft>
                <a:spcPts val="225"/>
              </a:spcAft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2pPr>
            <a:lvl3pPr marL="402431" indent="-197644">
              <a:spcAft>
                <a:spcPts val="225"/>
              </a:spcAft>
              <a:buFont typeface="Arial" panose="020B0604020202020204" pitchFamily="34" charset="0"/>
              <a:buChar char="‒"/>
              <a:defRPr sz="120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zh-TW" altLang="en-US" dirty="0"/>
          </a:p>
        </p:txBody>
      </p:sp>
      <p:sp>
        <p:nvSpPr>
          <p:cNvPr id="27" name="內容版面配置區 26"/>
          <p:cNvSpPr>
            <a:spLocks noGrp="1"/>
          </p:cNvSpPr>
          <p:nvPr>
            <p:ph sz="quarter" idx="13"/>
          </p:nvPr>
        </p:nvSpPr>
        <p:spPr>
          <a:xfrm>
            <a:off x="2458641" y="3500439"/>
            <a:ext cx="2025253" cy="2879725"/>
          </a:xfrm>
        </p:spPr>
        <p:txBody>
          <a:bodyPr/>
          <a:lstStyle>
            <a:lvl1pPr marL="0" indent="0">
              <a:spcAft>
                <a:spcPts val="450"/>
              </a:spcAft>
              <a:buNone/>
              <a:defRPr b="1">
                <a:solidFill>
                  <a:schemeClr val="bg2"/>
                </a:solidFill>
              </a:defRPr>
            </a:lvl1pPr>
            <a:lvl2pPr marL="204788" indent="-139304">
              <a:spcAft>
                <a:spcPts val="225"/>
              </a:spcAft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2pPr>
            <a:lvl3pPr marL="402431" indent="-197644">
              <a:spcAft>
                <a:spcPts val="225"/>
              </a:spcAft>
              <a:buFont typeface="Arial" panose="020B0604020202020204" pitchFamily="34" charset="0"/>
              <a:buChar char="‒"/>
              <a:defRPr sz="120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zh-TW" altLang="en-US" dirty="0"/>
          </a:p>
        </p:txBody>
      </p:sp>
      <p:sp>
        <p:nvSpPr>
          <p:cNvPr id="29" name="內容版面配置區 28"/>
          <p:cNvSpPr>
            <a:spLocks noGrp="1"/>
          </p:cNvSpPr>
          <p:nvPr>
            <p:ph sz="quarter" idx="14"/>
          </p:nvPr>
        </p:nvSpPr>
        <p:spPr>
          <a:xfrm>
            <a:off x="4598194" y="3500439"/>
            <a:ext cx="2025254" cy="2879725"/>
          </a:xfrm>
        </p:spPr>
        <p:txBody>
          <a:bodyPr/>
          <a:lstStyle>
            <a:lvl1pPr marL="0" indent="0">
              <a:spcAft>
                <a:spcPts val="450"/>
              </a:spcAft>
              <a:buNone/>
              <a:defRPr b="1">
                <a:solidFill>
                  <a:schemeClr val="bg2"/>
                </a:solidFill>
              </a:defRPr>
            </a:lvl1pPr>
            <a:lvl2pPr marL="204788" indent="-139304">
              <a:spcAft>
                <a:spcPts val="225"/>
              </a:spcAft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2pPr>
            <a:lvl3pPr marL="402431" indent="-197644">
              <a:spcAft>
                <a:spcPts val="225"/>
              </a:spcAft>
              <a:buFont typeface="Arial" panose="020B0604020202020204" pitchFamily="34" charset="0"/>
              <a:buChar char="‒"/>
              <a:defRPr sz="120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zh-TW" altLang="en-US" dirty="0"/>
          </a:p>
        </p:txBody>
      </p:sp>
      <p:sp>
        <p:nvSpPr>
          <p:cNvPr id="31" name="內容版面配置區 30"/>
          <p:cNvSpPr>
            <a:spLocks noGrp="1"/>
          </p:cNvSpPr>
          <p:nvPr>
            <p:ph sz="quarter" idx="15"/>
          </p:nvPr>
        </p:nvSpPr>
        <p:spPr>
          <a:xfrm>
            <a:off x="6737748" y="3500439"/>
            <a:ext cx="2025253" cy="2879725"/>
          </a:xfrm>
        </p:spPr>
        <p:txBody>
          <a:bodyPr/>
          <a:lstStyle>
            <a:lvl1pPr marL="0" indent="0">
              <a:spcAft>
                <a:spcPts val="450"/>
              </a:spcAft>
              <a:buNone/>
              <a:defRPr b="1">
                <a:solidFill>
                  <a:schemeClr val="bg2"/>
                </a:solidFill>
              </a:defRPr>
            </a:lvl1pPr>
            <a:lvl2pPr marL="204788" indent="-139304">
              <a:spcAft>
                <a:spcPts val="225"/>
              </a:spcAft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2pPr>
            <a:lvl3pPr marL="402431" indent="-197644">
              <a:spcAft>
                <a:spcPts val="225"/>
              </a:spcAft>
              <a:buFont typeface="Arial" panose="020B0604020202020204" pitchFamily="34" charset="0"/>
              <a:buChar char="‒"/>
              <a:defRPr sz="120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9664" y="6519199"/>
            <a:ext cx="79812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17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感謝頁板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27000" y="3259669"/>
            <a:ext cx="7290000" cy="1286933"/>
          </a:xfrm>
        </p:spPr>
        <p:txBody>
          <a:bodyPr anchor="t" anchorCtr="0"/>
          <a:lstStyle>
            <a:lvl1pPr algn="ctr">
              <a:lnSpc>
                <a:spcPct val="110000"/>
              </a:lnSpc>
              <a:defRPr sz="1800">
                <a:solidFill>
                  <a:schemeClr val="tx2"/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56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段落頁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882000" y="3069119"/>
            <a:ext cx="7380000" cy="3240000"/>
          </a:xfrm>
        </p:spPr>
        <p:txBody>
          <a:bodyPr numCol="1" spcCol="0"/>
          <a:lstStyle>
            <a:lvl1pPr marL="198830" marR="0" indent="-198830" algn="l" defTabSz="68578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Tx/>
              <a:buSzPct val="100000"/>
              <a:buFont typeface="Arial" panose="020B0604020202020204" pitchFamily="34" charset="0"/>
              <a:buChar char="■"/>
              <a:tabLst/>
              <a:defRPr/>
            </a:lvl1pPr>
            <a:lvl2pPr marL="401836" indent="-195560">
              <a:spcAft>
                <a:spcPts val="450"/>
              </a:spcAft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2pPr>
            <a:lvl3pPr marL="1009650" marR="0" indent="-675085" algn="l" defTabSz="68578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altLang="zh-TW" dirty="0" smtClean="0"/>
              <a:t>Click to edit master word style</a:t>
            </a:r>
          </a:p>
          <a:p>
            <a:pPr lvl="1"/>
            <a:r>
              <a:rPr lang="en-US" altLang="zh-TW" dirty="0" smtClean="0"/>
              <a:t>The second layer</a:t>
            </a:r>
            <a:endParaRPr lang="zh-TW" altLang="en-US" dirty="0" smtClean="0"/>
          </a:p>
          <a:p>
            <a:pPr marL="540530" marR="0" lvl="2" indent="-205973" algn="l" defTabSz="68578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TW" dirty="0" smtClean="0"/>
              <a:t>The third layer</a:t>
            </a:r>
            <a:endParaRPr lang="zh-TW" altLang="en-US" dirty="0" smtClean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2191701"/>
            <a:ext cx="7920000" cy="649499"/>
          </a:xfrm>
        </p:spPr>
        <p:txBody>
          <a:bodyPr anchor="t" anchorCtr="0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16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內文版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868201"/>
            <a:ext cx="8208000" cy="5472000"/>
          </a:xfrm>
        </p:spPr>
        <p:txBody>
          <a:bodyPr/>
          <a:lstStyle>
            <a:lvl1pPr marL="203597" indent="-203597">
              <a:spcAft>
                <a:spcPts val="450"/>
              </a:spcAft>
              <a:buSzPct val="100000"/>
              <a:buFont typeface="Wingdings" pitchFamily="2" charset="2"/>
              <a:buChar char="n"/>
              <a:defRPr/>
            </a:lvl1pPr>
            <a:lvl2pPr marL="406004" indent="-202406">
              <a:spcAft>
                <a:spcPts val="450"/>
              </a:spcAft>
              <a:buFont typeface="Arial" panose="020B0604020202020204" pitchFamily="34" charset="0"/>
              <a:buChar char="‒"/>
              <a:defRPr/>
            </a:lvl2pPr>
            <a:lvl3pPr marL="539354" indent="-133350">
              <a:spcAft>
                <a:spcPts val="450"/>
              </a:spcAft>
              <a:tabLst/>
              <a:defRPr sz="1200"/>
            </a:lvl3pPr>
            <a:lvl4pPr marL="672704" indent="-133350">
              <a:spcAft>
                <a:spcPts val="450"/>
              </a:spcAft>
              <a:defRPr/>
            </a:lvl4pPr>
            <a:lvl5pPr marL="806054" indent="-133350">
              <a:spcAft>
                <a:spcPts val="450"/>
              </a:spcAft>
              <a:defRPr/>
            </a:lvl5pPr>
          </a:lstStyle>
          <a:p>
            <a:pPr lvl="0"/>
            <a:r>
              <a:rPr lang="en-US" altLang="zh-TW" dirty="0" smtClean="0"/>
              <a:t>Click to edit master word style</a:t>
            </a:r>
            <a:endParaRPr lang="de-DE" dirty="0" smtClean="0"/>
          </a:p>
          <a:p>
            <a:pPr lvl="1"/>
            <a:r>
              <a:rPr lang="en-US" altLang="zh-TW" dirty="0" smtClean="0"/>
              <a:t>The second layer</a:t>
            </a:r>
            <a:endParaRPr lang="de-DE" dirty="0" smtClean="0"/>
          </a:p>
          <a:p>
            <a:pPr lvl="2"/>
            <a:r>
              <a:rPr lang="en-US" altLang="zh-TW" dirty="0" smtClean="0"/>
              <a:t>The third layer</a:t>
            </a:r>
            <a:endParaRPr lang="de-DE" dirty="0" smtClean="0"/>
          </a:p>
          <a:p>
            <a:pPr lvl="3"/>
            <a:r>
              <a:rPr lang="en-US" altLang="zh-TW" dirty="0" smtClean="0"/>
              <a:t>The fourth layer</a:t>
            </a:r>
            <a:endParaRPr lang="de-DE" dirty="0" smtClean="0"/>
          </a:p>
          <a:p>
            <a:pPr lvl="4"/>
            <a:r>
              <a:rPr lang="en-US" altLang="zh-TW" dirty="0" smtClean="0"/>
              <a:t>The fifth 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711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000" y="179988"/>
            <a:ext cx="8208000" cy="43362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68000" y="868200"/>
            <a:ext cx="3942000" cy="5472000"/>
          </a:xfrm>
        </p:spPr>
        <p:txBody>
          <a:bodyPr/>
          <a:lstStyle>
            <a:lvl1pPr marL="203597" indent="-203597">
              <a:spcAft>
                <a:spcPts val="450"/>
              </a:spcAft>
              <a:buSzPct val="100000"/>
              <a:buFont typeface="Wingdings" panose="05000000000000000000" pitchFamily="2" charset="2"/>
              <a:buChar char="n"/>
              <a:defRPr/>
            </a:lvl1pPr>
            <a:lvl2pPr marL="470297" indent="-211931">
              <a:spcAft>
                <a:spcPts val="450"/>
              </a:spcAft>
              <a:defRPr/>
            </a:lvl2pPr>
            <a:lvl3pPr marL="603647" indent="-133350">
              <a:spcAft>
                <a:spcPts val="450"/>
              </a:spcAft>
              <a:defRPr/>
            </a:lvl3pPr>
            <a:lvl4pPr marL="736997" indent="-133350">
              <a:spcAft>
                <a:spcPts val="450"/>
              </a:spcAft>
              <a:defRPr/>
            </a:lvl4pPr>
            <a:lvl5pPr marL="876300" indent="-98822">
              <a:spcAft>
                <a:spcPts val="450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1"/>
          </p:nvPr>
        </p:nvSpPr>
        <p:spPr>
          <a:xfrm>
            <a:off x="4734000" y="868200"/>
            <a:ext cx="3942000" cy="5472112"/>
          </a:xfrm>
        </p:spPr>
        <p:txBody>
          <a:bodyPr/>
          <a:lstStyle>
            <a:lvl1pPr marL="203597" indent="-203597">
              <a:spcAft>
                <a:spcPts val="450"/>
              </a:spcAft>
              <a:buSzPct val="100000"/>
              <a:defRPr/>
            </a:lvl1pPr>
            <a:lvl2pPr marL="470297" indent="-211931">
              <a:spcAft>
                <a:spcPts val="450"/>
              </a:spcAft>
              <a:defRPr/>
            </a:lvl2pPr>
            <a:lvl3pPr marL="603647" indent="-133350">
              <a:spcAft>
                <a:spcPts val="450"/>
              </a:spcAft>
              <a:defRPr/>
            </a:lvl3pPr>
            <a:lvl4pPr marL="736997" indent="-133350">
              <a:spcAft>
                <a:spcPts val="450"/>
              </a:spcAft>
              <a:defRPr/>
            </a:lvl4pPr>
            <a:lvl5pPr marL="876300" indent="-98822">
              <a:spcAft>
                <a:spcPts val="450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73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內文版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0848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0" y="0"/>
            <a:ext cx="2592000" cy="1800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0625" tIns="26325" rIns="50625" bIns="2632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2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0000" y="216000"/>
            <a:ext cx="2232000" cy="1368000"/>
          </a:xfrm>
        </p:spPr>
        <p:txBody>
          <a:bodyPr/>
          <a:lstStyle>
            <a:lvl1pPr>
              <a:defRPr sz="21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884500" y="528532"/>
            <a:ext cx="5805000" cy="5760000"/>
          </a:xfrm>
        </p:spPr>
        <p:txBody>
          <a:bodyPr/>
          <a:lstStyle>
            <a:lvl1pPr marL="203597" indent="-203597">
              <a:spcAft>
                <a:spcPts val="450"/>
              </a:spcAft>
              <a:buSzPct val="100000"/>
              <a:defRPr/>
            </a:lvl1pPr>
            <a:lvl2pPr marL="470297" indent="-203597">
              <a:spcAft>
                <a:spcPts val="450"/>
              </a:spcAft>
              <a:defRPr/>
            </a:lvl2pPr>
            <a:lvl3pPr marL="603647" indent="-102394">
              <a:spcAft>
                <a:spcPts val="450"/>
              </a:spcAft>
              <a:defRPr/>
            </a:lvl3pPr>
            <a:lvl4pPr marL="736997" indent="-100013">
              <a:spcAft>
                <a:spcPts val="450"/>
              </a:spcAft>
              <a:defRPr/>
            </a:lvl4pPr>
            <a:lvl5pPr marL="876300" indent="-104775">
              <a:spcAft>
                <a:spcPts val="450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0" y="1896532"/>
            <a:ext cx="2592000" cy="4392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0625" tIns="26325" rIns="50625" bIns="2632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2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180000" y="2040532"/>
            <a:ext cx="2232000" cy="4104000"/>
          </a:xfrm>
        </p:spPr>
        <p:txBody>
          <a:bodyPr/>
          <a:lstStyle>
            <a:lvl1pPr marL="0" indent="0">
              <a:spcAft>
                <a:spcPts val="338"/>
              </a:spcAft>
              <a:buNone/>
              <a:defRPr sz="1125" b="0">
                <a:solidFill>
                  <a:schemeClr val="bg2"/>
                </a:solidFill>
              </a:defRPr>
            </a:lvl1pPr>
            <a:lvl2pPr marL="152698" indent="-152698">
              <a:spcAft>
                <a:spcPts val="225"/>
              </a:spcAft>
              <a:buFont typeface="Wingdings" panose="05000000000000000000" pitchFamily="2" charset="2"/>
              <a:buChar char="n"/>
              <a:defRPr sz="788">
                <a:solidFill>
                  <a:schemeClr val="bg2"/>
                </a:solidFill>
              </a:defRPr>
            </a:lvl2pPr>
            <a:lvl3pPr marL="252710" indent="-100013">
              <a:spcAft>
                <a:spcPts val="225"/>
              </a:spcAft>
              <a:defRPr sz="675">
                <a:solidFill>
                  <a:schemeClr val="bg2"/>
                </a:solidFill>
              </a:defRPr>
            </a:lvl3pPr>
            <a:lvl4pPr marL="352723" indent="-100013">
              <a:spcAft>
                <a:spcPts val="225"/>
              </a:spcAft>
              <a:buFont typeface="Arial" panose="020B0604020202020204" pitchFamily="34" charset="0"/>
              <a:buChar char="‒"/>
              <a:defRPr sz="675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8845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項目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 bwMode="auto">
          <a:xfrm>
            <a:off x="5918200" y="5113870"/>
            <a:ext cx="3225800" cy="17441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0625" tIns="26325" rIns="50625" bIns="2632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2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 rot="10800000" flipV="1">
            <a:off x="7740000" y="0"/>
            <a:ext cx="1404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13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0147" y="477700"/>
            <a:ext cx="2025000" cy="5902600"/>
          </a:xfrm>
        </p:spPr>
        <p:txBody>
          <a:bodyPr/>
          <a:lstStyle>
            <a:lvl1pPr>
              <a:defRPr sz="21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2459083" y="477700"/>
            <a:ext cx="2025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0625" tIns="26325" rIns="50625" bIns="2632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2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459083" y="3500300"/>
            <a:ext cx="2025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0625" tIns="26325" rIns="50625" bIns="2632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2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4598666" y="477700"/>
            <a:ext cx="2025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0625" tIns="26325" rIns="50625" bIns="2632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25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4598666" y="3500300"/>
            <a:ext cx="2025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0625" tIns="26325" rIns="50625" bIns="2632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2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6738248" y="477700"/>
            <a:ext cx="2025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0625" tIns="26325" rIns="50625" bIns="2632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2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6738248" y="3500300"/>
            <a:ext cx="2025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0625" tIns="26325" rIns="50625" bIns="2632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2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內容版面配置區 20"/>
          <p:cNvSpPr>
            <a:spLocks noGrp="1"/>
          </p:cNvSpPr>
          <p:nvPr>
            <p:ph sz="quarter" idx="10"/>
          </p:nvPr>
        </p:nvSpPr>
        <p:spPr>
          <a:xfrm>
            <a:off x="2459084" y="477700"/>
            <a:ext cx="2025253" cy="2879725"/>
          </a:xfrm>
        </p:spPr>
        <p:txBody>
          <a:bodyPr/>
          <a:lstStyle>
            <a:lvl1pPr marL="0" indent="0">
              <a:spcAft>
                <a:spcPts val="338"/>
              </a:spcAft>
              <a:buSzPct val="100000"/>
              <a:buNone/>
              <a:defRPr b="1">
                <a:solidFill>
                  <a:schemeClr val="bg2"/>
                </a:solidFill>
              </a:defRPr>
            </a:lvl1pPr>
            <a:lvl2pPr marL="152698" indent="-98227">
              <a:spcAft>
                <a:spcPts val="169"/>
              </a:spcAft>
              <a:buFont typeface="Arial" panose="020B0604020202020204" pitchFamily="34" charset="0"/>
              <a:buChar char="•"/>
              <a:defRPr sz="1050">
                <a:solidFill>
                  <a:schemeClr val="bg2"/>
                </a:solidFill>
              </a:defRPr>
            </a:lvl2pPr>
            <a:lvl3pPr marL="304503" indent="-151805">
              <a:spcAft>
                <a:spcPts val="169"/>
              </a:spcAft>
              <a:buFont typeface="Arial" panose="020B0604020202020204" pitchFamily="34" charset="0"/>
              <a:buChar char="‒"/>
              <a:defRPr sz="900">
                <a:solidFill>
                  <a:schemeClr val="bg2"/>
                </a:solidFill>
              </a:defRPr>
            </a:lvl3pPr>
            <a:lvl4pPr>
              <a:spcAft>
                <a:spcPts val="169"/>
              </a:spcAft>
              <a:defRPr/>
            </a:lvl4pPr>
            <a:lvl5pPr>
              <a:spcAft>
                <a:spcPts val="169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23" name="內容版面配置區 22"/>
          <p:cNvSpPr>
            <a:spLocks noGrp="1"/>
          </p:cNvSpPr>
          <p:nvPr>
            <p:ph sz="quarter" idx="11"/>
          </p:nvPr>
        </p:nvSpPr>
        <p:spPr>
          <a:xfrm>
            <a:off x="4598194" y="477838"/>
            <a:ext cx="2025254" cy="2879725"/>
          </a:xfrm>
        </p:spPr>
        <p:txBody>
          <a:bodyPr/>
          <a:lstStyle>
            <a:lvl1pPr marL="0" indent="0">
              <a:spcAft>
                <a:spcPts val="338"/>
              </a:spcAft>
              <a:buNone/>
              <a:defRPr b="1">
                <a:solidFill>
                  <a:schemeClr val="bg2"/>
                </a:solidFill>
              </a:defRPr>
            </a:lvl1pPr>
            <a:lvl2pPr marL="153591" indent="-97334">
              <a:spcAft>
                <a:spcPts val="169"/>
              </a:spcAft>
              <a:buFont typeface="Arial" panose="020B0604020202020204" pitchFamily="34" charset="0"/>
              <a:buChar char="•"/>
              <a:defRPr sz="1050">
                <a:solidFill>
                  <a:schemeClr val="bg2"/>
                </a:solidFill>
              </a:defRPr>
            </a:lvl2pPr>
            <a:lvl3pPr marL="301823" indent="-148233">
              <a:buFont typeface="Arial" panose="020B0604020202020204" pitchFamily="34" charset="0"/>
              <a:buChar char="‒"/>
              <a:defRPr sz="900">
                <a:solidFill>
                  <a:schemeClr val="bg2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25" name="內容版面配置區 24"/>
          <p:cNvSpPr>
            <a:spLocks noGrp="1"/>
          </p:cNvSpPr>
          <p:nvPr>
            <p:ph sz="quarter" idx="12"/>
          </p:nvPr>
        </p:nvSpPr>
        <p:spPr>
          <a:xfrm>
            <a:off x="6737749" y="477838"/>
            <a:ext cx="2025253" cy="2879725"/>
          </a:xfrm>
        </p:spPr>
        <p:txBody>
          <a:bodyPr/>
          <a:lstStyle>
            <a:lvl1pPr marL="0" indent="0">
              <a:spcAft>
                <a:spcPts val="338"/>
              </a:spcAft>
              <a:buNone/>
              <a:defRPr b="1">
                <a:solidFill>
                  <a:schemeClr val="bg2"/>
                </a:solidFill>
              </a:defRPr>
            </a:lvl1pPr>
            <a:lvl2pPr marL="153591" indent="-97334">
              <a:spcAft>
                <a:spcPts val="169"/>
              </a:spcAft>
              <a:buFont typeface="Arial" panose="020B0604020202020204" pitchFamily="34" charset="0"/>
              <a:buChar char="•"/>
              <a:defRPr sz="1050">
                <a:solidFill>
                  <a:schemeClr val="bg2"/>
                </a:solidFill>
              </a:defRPr>
            </a:lvl2pPr>
            <a:lvl3pPr marL="301823" indent="-148233">
              <a:spcAft>
                <a:spcPts val="169"/>
              </a:spcAft>
              <a:buFont typeface="Arial" panose="020B0604020202020204" pitchFamily="34" charset="0"/>
              <a:buChar char="‒"/>
              <a:defRPr sz="90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zh-TW" altLang="en-US" dirty="0"/>
          </a:p>
        </p:txBody>
      </p:sp>
      <p:sp>
        <p:nvSpPr>
          <p:cNvPr id="27" name="內容版面配置區 26"/>
          <p:cNvSpPr>
            <a:spLocks noGrp="1"/>
          </p:cNvSpPr>
          <p:nvPr>
            <p:ph sz="quarter" idx="13"/>
          </p:nvPr>
        </p:nvSpPr>
        <p:spPr>
          <a:xfrm>
            <a:off x="2458642" y="3500441"/>
            <a:ext cx="2025253" cy="2879725"/>
          </a:xfrm>
        </p:spPr>
        <p:txBody>
          <a:bodyPr/>
          <a:lstStyle>
            <a:lvl1pPr marL="0" indent="0">
              <a:spcAft>
                <a:spcPts val="338"/>
              </a:spcAft>
              <a:buNone/>
              <a:defRPr b="1">
                <a:solidFill>
                  <a:schemeClr val="bg2"/>
                </a:solidFill>
              </a:defRPr>
            </a:lvl1pPr>
            <a:lvl2pPr marL="153591" indent="-104478">
              <a:spcAft>
                <a:spcPts val="169"/>
              </a:spcAft>
              <a:buFont typeface="Arial" panose="020B0604020202020204" pitchFamily="34" charset="0"/>
              <a:buChar char="•"/>
              <a:defRPr sz="1050">
                <a:solidFill>
                  <a:schemeClr val="bg2"/>
                </a:solidFill>
              </a:defRPr>
            </a:lvl2pPr>
            <a:lvl3pPr marL="301823" indent="-148233">
              <a:spcAft>
                <a:spcPts val="169"/>
              </a:spcAft>
              <a:buFont typeface="Arial" panose="020B0604020202020204" pitchFamily="34" charset="0"/>
              <a:buChar char="‒"/>
              <a:defRPr sz="90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zh-TW" altLang="en-US" dirty="0"/>
          </a:p>
        </p:txBody>
      </p:sp>
      <p:sp>
        <p:nvSpPr>
          <p:cNvPr id="29" name="內容版面配置區 28"/>
          <p:cNvSpPr>
            <a:spLocks noGrp="1"/>
          </p:cNvSpPr>
          <p:nvPr>
            <p:ph sz="quarter" idx="14"/>
          </p:nvPr>
        </p:nvSpPr>
        <p:spPr>
          <a:xfrm>
            <a:off x="4598194" y="3500441"/>
            <a:ext cx="2025254" cy="2879725"/>
          </a:xfrm>
        </p:spPr>
        <p:txBody>
          <a:bodyPr/>
          <a:lstStyle>
            <a:lvl1pPr marL="0" indent="0">
              <a:spcAft>
                <a:spcPts val="338"/>
              </a:spcAft>
              <a:buNone/>
              <a:defRPr b="1">
                <a:solidFill>
                  <a:schemeClr val="bg2"/>
                </a:solidFill>
              </a:defRPr>
            </a:lvl1pPr>
            <a:lvl2pPr marL="153591" indent="-104478">
              <a:spcAft>
                <a:spcPts val="169"/>
              </a:spcAft>
              <a:buFont typeface="Arial" panose="020B0604020202020204" pitchFamily="34" charset="0"/>
              <a:buChar char="•"/>
              <a:defRPr sz="1050">
                <a:solidFill>
                  <a:schemeClr val="bg2"/>
                </a:solidFill>
              </a:defRPr>
            </a:lvl2pPr>
            <a:lvl3pPr marL="301823" indent="-148233">
              <a:spcAft>
                <a:spcPts val="169"/>
              </a:spcAft>
              <a:buFont typeface="Arial" panose="020B0604020202020204" pitchFamily="34" charset="0"/>
              <a:buChar char="‒"/>
              <a:defRPr sz="90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zh-TW" altLang="en-US" dirty="0"/>
          </a:p>
        </p:txBody>
      </p:sp>
      <p:sp>
        <p:nvSpPr>
          <p:cNvPr id="31" name="內容版面配置區 30"/>
          <p:cNvSpPr>
            <a:spLocks noGrp="1"/>
          </p:cNvSpPr>
          <p:nvPr>
            <p:ph sz="quarter" idx="15"/>
          </p:nvPr>
        </p:nvSpPr>
        <p:spPr>
          <a:xfrm>
            <a:off x="6737749" y="3500441"/>
            <a:ext cx="2025253" cy="2879725"/>
          </a:xfrm>
        </p:spPr>
        <p:txBody>
          <a:bodyPr/>
          <a:lstStyle>
            <a:lvl1pPr marL="0" indent="0">
              <a:spcAft>
                <a:spcPts val="338"/>
              </a:spcAft>
              <a:buNone/>
              <a:defRPr b="1">
                <a:solidFill>
                  <a:schemeClr val="bg2"/>
                </a:solidFill>
              </a:defRPr>
            </a:lvl1pPr>
            <a:lvl2pPr marL="153591" indent="-104478">
              <a:spcAft>
                <a:spcPts val="169"/>
              </a:spcAft>
              <a:buFont typeface="Arial" panose="020B0604020202020204" pitchFamily="34" charset="0"/>
              <a:buChar char="•"/>
              <a:defRPr sz="1050">
                <a:solidFill>
                  <a:schemeClr val="bg2"/>
                </a:solidFill>
              </a:defRPr>
            </a:lvl2pPr>
            <a:lvl3pPr marL="301823" indent="-148233">
              <a:spcAft>
                <a:spcPts val="169"/>
              </a:spcAft>
              <a:buFont typeface="Arial" panose="020B0604020202020204" pitchFamily="34" charset="0"/>
              <a:buChar char="‒"/>
              <a:defRPr sz="90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9665" y="6519199"/>
            <a:ext cx="79812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7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感謝頁板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27000" y="3259669"/>
            <a:ext cx="7290000" cy="1286933"/>
          </a:xfrm>
        </p:spPr>
        <p:txBody>
          <a:bodyPr anchor="t" anchorCtr="0"/>
          <a:lstStyle>
            <a:lvl1pPr algn="ctr">
              <a:lnSpc>
                <a:spcPct val="110000"/>
              </a:lnSpc>
              <a:defRPr sz="1350">
                <a:solidFill>
                  <a:schemeClr val="tx2"/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366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頁板式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96295" y="770473"/>
            <a:ext cx="6300000" cy="26916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de-DE" altLang="zh-TW" sz="3600" b="1" i="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70000"/>
                    </a:schemeClr>
                  </a:glow>
                </a:effectLst>
                <a:latin typeface="+mj-lt"/>
                <a:ea typeface="+mj-ea"/>
                <a:cs typeface="Tahoma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396295" y="3535061"/>
            <a:ext cx="6300000" cy="839811"/>
          </a:xfrm>
        </p:spPr>
        <p:txBody>
          <a:bodyPr lIns="0" tIns="45720" rIns="0" bIns="45720"/>
          <a:lstStyle>
            <a:lvl1pPr marL="0" indent="0" algn="r">
              <a:buFont typeface="Wingdings" pitchFamily="2" charset="2"/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de-DE" dirty="0" smtClean="0"/>
              <a:t>Date</a:t>
            </a:r>
            <a:endParaRPr lang="de-DE" dirty="0"/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3950329" y="6558620"/>
            <a:ext cx="5193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0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Normal     </a:t>
            </a:r>
            <a:r>
              <a:rPr lang="en-US" altLang="zh-TW" sz="100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0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Internal Use     </a:t>
            </a:r>
            <a:r>
              <a:rPr lang="en-US" altLang="zh-TW" sz="100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■</a:t>
            </a:r>
            <a:r>
              <a:rPr lang="en-US" altLang="zh-TW" sz="100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Confidential     </a:t>
            </a:r>
            <a:r>
              <a:rPr lang="en-US" altLang="zh-TW" sz="100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0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Restricted Confidential</a:t>
            </a:r>
            <a:endParaRPr lang="zh-TW" altLang="en-US" sz="1000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70000"/>
                  </a:prst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086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 userDrawn="1"/>
        </p:nvSpPr>
        <p:spPr>
          <a:xfrm flipV="1">
            <a:off x="-1" y="-1"/>
            <a:ext cx="1296000" cy="407257"/>
          </a:xfrm>
          <a:prstGeom prst="rtTriangl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flipV="1">
            <a:off x="0" y="-1"/>
            <a:ext cx="576000" cy="689204"/>
          </a:xfrm>
          <a:prstGeom prst="rtTriangle">
            <a:avLst/>
          </a:prstGeom>
          <a:solidFill>
            <a:srgbClr val="006EB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868201"/>
            <a:ext cx="8208000" cy="54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135728" marR="0" lvl="0" indent="-135728" algn="l" defTabSz="68578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zh-TW" dirty="0" smtClean="0"/>
              <a:t>Click to edit master word style</a:t>
            </a:r>
            <a:endParaRPr lang="de-DE" dirty="0" smtClean="0"/>
          </a:p>
          <a:p>
            <a:pPr marL="333367" marR="0" lvl="1" indent="-196449" algn="l" defTabSz="68578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tabLst/>
              <a:defRPr/>
            </a:pPr>
            <a:r>
              <a:rPr lang="en-US" altLang="zh-TW" dirty="0" smtClean="0"/>
              <a:t>The second layer</a:t>
            </a:r>
            <a:endParaRPr lang="de-DE" dirty="0" smtClean="0"/>
          </a:p>
          <a:p>
            <a:pPr lvl="2"/>
            <a:r>
              <a:rPr lang="en-US" altLang="zh-TW" dirty="0" smtClean="0"/>
              <a:t>The third layer</a:t>
            </a:r>
            <a:endParaRPr lang="de-DE" dirty="0" smtClean="0"/>
          </a:p>
          <a:p>
            <a:pPr lvl="3"/>
            <a:r>
              <a:rPr lang="en-US" altLang="zh-TW" dirty="0" smtClean="0"/>
              <a:t>The fourth layer</a:t>
            </a:r>
            <a:endParaRPr lang="de-DE" dirty="0" smtClean="0"/>
          </a:p>
          <a:p>
            <a:pPr lvl="4"/>
            <a:r>
              <a:rPr lang="en-US" altLang="zh-TW" dirty="0" smtClean="0"/>
              <a:t>The fifth layer</a:t>
            </a:r>
            <a:endParaRPr lang="de-DE" dirty="0" smtClean="0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68000" y="179988"/>
            <a:ext cx="8208000" cy="43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de-DE" dirty="0" smtClean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4167000" y="6572182"/>
            <a:ext cx="810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ctr"/>
            <a:fld id="{2EAC9835-B16D-4A96-9073-4D78F1DB1D36}" type="slidenum">
              <a:rPr lang="de-DE" sz="825" smtClean="0">
                <a:solidFill>
                  <a:schemeClr val="tx1"/>
                </a:solidFill>
              </a:rPr>
              <a:pPr algn="ctr"/>
              <a:t>‹#›</a:t>
            </a:fld>
            <a:r>
              <a:rPr lang="de-DE" sz="825" dirty="0" smtClean="0">
                <a:solidFill>
                  <a:schemeClr val="tx1"/>
                </a:solidFill>
              </a:rPr>
              <a:t> </a:t>
            </a:r>
            <a:endParaRPr lang="de-DE" sz="825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46159" y="6546782"/>
            <a:ext cx="412084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78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75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675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Normal     </a:t>
            </a:r>
            <a:r>
              <a:rPr lang="en-US" altLang="zh-TW" sz="675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675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Internal Use     </a:t>
            </a:r>
            <a:r>
              <a:rPr lang="en-US" altLang="zh-TW" sz="675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■</a:t>
            </a:r>
            <a:r>
              <a:rPr lang="en-US" altLang="zh-TW" sz="675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Confidential     </a:t>
            </a:r>
            <a:r>
              <a:rPr lang="en-US" altLang="zh-TW" sz="675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675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Restricted Confidential</a:t>
            </a:r>
            <a:endParaRPr lang="zh-TW" altLang="en-US" sz="675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0800000" flipV="1">
            <a:off x="6265066" y="6333067"/>
            <a:ext cx="2878934" cy="524932"/>
          </a:xfrm>
          <a:prstGeom prst="rtTriangle">
            <a:avLst/>
          </a:prstGeom>
          <a:solidFill>
            <a:srgbClr val="02579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9" name="直角三角形 18"/>
          <p:cNvSpPr/>
          <p:nvPr userDrawn="1"/>
        </p:nvSpPr>
        <p:spPr>
          <a:xfrm rot="10800000" flipV="1">
            <a:off x="8568000" y="6065999"/>
            <a:ext cx="576000" cy="792000"/>
          </a:xfrm>
          <a:prstGeom prst="rtTriangle">
            <a:avLst/>
          </a:prstGeom>
          <a:solidFill>
            <a:srgbClr val="006EB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0" name="圖片 1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665" y="6519201"/>
            <a:ext cx="798123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1" baseline="0">
          <a:solidFill>
            <a:schemeClr val="tx1">
              <a:lumMod val="75000"/>
              <a:lumOff val="25000"/>
            </a:schemeClr>
          </a:solidFill>
          <a:latin typeface="+mj-lt"/>
          <a:ea typeface="微軟正黑體" pitchFamily="34" charset="-120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  <a:cs typeface="Arial" charset="0"/>
        </a:defRPr>
      </a:lvl5pPr>
      <a:lvl6pPr marL="34289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  <a:cs typeface="Arial" charset="0"/>
        </a:defRPr>
      </a:lvl6pPr>
      <a:lvl7pPr marL="68578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  <a:cs typeface="Arial" charset="0"/>
        </a:defRPr>
      </a:lvl7pPr>
      <a:lvl8pPr marL="102867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  <a:cs typeface="Arial" charset="0"/>
        </a:defRPr>
      </a:lvl8pPr>
      <a:lvl9pPr marL="1371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03593" marR="0" indent="-203593" algn="l" defTabSz="685784" rtl="0" eaLnBrk="1" fontAlgn="base" latinLnBrk="0" hangingPunct="1">
        <a:lnSpc>
          <a:spcPct val="100000"/>
        </a:lnSpc>
        <a:spcBef>
          <a:spcPct val="0"/>
        </a:spcBef>
        <a:spcAft>
          <a:spcPts val="450"/>
        </a:spcAft>
        <a:buClrTx/>
        <a:buSzPct val="70000"/>
        <a:buFont typeface="Wingdings" panose="05000000000000000000" pitchFamily="2" charset="2"/>
        <a:buChar char="n"/>
        <a:tabLst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401836" marR="0" indent="-195560" algn="l" defTabSz="685784" rtl="0" eaLnBrk="1" fontAlgn="base" latinLnBrk="0" hangingPunct="1">
        <a:lnSpc>
          <a:spcPct val="100000"/>
        </a:lnSpc>
        <a:spcBef>
          <a:spcPct val="0"/>
        </a:spcBef>
        <a:spcAft>
          <a:spcPts val="450"/>
        </a:spcAft>
        <a:buClrTx/>
        <a:buSzTx/>
        <a:buFontTx/>
        <a:buChar char="–"/>
        <a:tabLst/>
        <a:defRPr sz="1350">
          <a:solidFill>
            <a:schemeClr val="tx1"/>
          </a:solidFill>
          <a:latin typeface="+mn-lt"/>
          <a:cs typeface="+mn-cs"/>
        </a:defRPr>
      </a:lvl2pPr>
      <a:lvl3pPr marL="455414" indent="-120551" algn="l" rtl="0" eaLnBrk="1" fontAlgn="base" hangingPunct="1">
        <a:spcBef>
          <a:spcPct val="0"/>
        </a:spcBef>
        <a:spcAft>
          <a:spcPts val="450"/>
        </a:spcAft>
        <a:buChar char="•"/>
        <a:defRPr sz="1200">
          <a:solidFill>
            <a:schemeClr val="tx1"/>
          </a:solidFill>
          <a:latin typeface="+mn-lt"/>
          <a:cs typeface="+mn-cs"/>
        </a:defRPr>
      </a:lvl3pPr>
      <a:lvl4pPr marL="653654" indent="-111622" algn="l" rtl="0" eaLnBrk="1" fontAlgn="base" hangingPunct="1">
        <a:spcBef>
          <a:spcPct val="0"/>
        </a:spcBef>
        <a:spcAft>
          <a:spcPts val="450"/>
        </a:spcAft>
        <a:buFont typeface="Arial" panose="020B0604020202020204" pitchFamily="34" charset="0"/>
        <a:buChar char="•"/>
        <a:defRPr sz="1050">
          <a:solidFill>
            <a:schemeClr val="tx1"/>
          </a:solidFill>
          <a:latin typeface="+mn-lt"/>
          <a:cs typeface="+mn-cs"/>
        </a:defRPr>
      </a:lvl4pPr>
      <a:lvl5pPr marL="857250" indent="-115193" algn="l" rtl="0" eaLnBrk="1" fontAlgn="base" hangingPunct="1">
        <a:spcBef>
          <a:spcPct val="0"/>
        </a:spcBef>
        <a:spcAft>
          <a:spcPts val="450"/>
        </a:spcAft>
        <a:buFont typeface="Arial" panose="020B0604020202020204" pitchFamily="34" charset="0"/>
        <a:buChar char="•"/>
        <a:defRPr sz="1050">
          <a:solidFill>
            <a:schemeClr val="tx1"/>
          </a:solidFill>
          <a:latin typeface="+mn-lt"/>
          <a:cs typeface="+mn-cs"/>
        </a:defRPr>
      </a:lvl5pPr>
      <a:lvl6pPr marL="1283462" indent="-198830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1626353" indent="-198830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1969244" indent="-198830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2312136" indent="-198830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4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 userDrawn="1"/>
        </p:nvSpPr>
        <p:spPr>
          <a:xfrm flipV="1">
            <a:off x="-1" y="-1"/>
            <a:ext cx="1296000" cy="407257"/>
          </a:xfrm>
          <a:prstGeom prst="rtTriangl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flipV="1">
            <a:off x="0" y="-1"/>
            <a:ext cx="576000" cy="689204"/>
          </a:xfrm>
          <a:prstGeom prst="rtTriangle">
            <a:avLst/>
          </a:prstGeom>
          <a:solidFill>
            <a:srgbClr val="006EB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868201"/>
            <a:ext cx="8208000" cy="54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180971" marR="0" lvl="0" indent="-180971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zh-TW" dirty="0" smtClean="0"/>
              <a:t>Click to edit master word style</a:t>
            </a:r>
            <a:endParaRPr lang="de-DE" dirty="0" smtClean="0"/>
          </a:p>
          <a:p>
            <a:pPr marL="444489" marR="0" lvl="1" indent="-261932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tabLst/>
              <a:defRPr/>
            </a:pPr>
            <a:r>
              <a:rPr lang="en-US" altLang="zh-TW" dirty="0" smtClean="0"/>
              <a:t>The second layer</a:t>
            </a:r>
            <a:endParaRPr lang="de-DE" dirty="0" smtClean="0"/>
          </a:p>
          <a:p>
            <a:pPr lvl="2"/>
            <a:r>
              <a:rPr lang="en-US" altLang="zh-TW" dirty="0" smtClean="0"/>
              <a:t>The third layer</a:t>
            </a:r>
            <a:endParaRPr lang="de-DE" dirty="0" smtClean="0"/>
          </a:p>
          <a:p>
            <a:pPr lvl="3"/>
            <a:r>
              <a:rPr lang="en-US" altLang="zh-TW" dirty="0" smtClean="0"/>
              <a:t>The fourth layer</a:t>
            </a:r>
            <a:endParaRPr lang="de-DE" dirty="0" smtClean="0"/>
          </a:p>
          <a:p>
            <a:pPr lvl="4"/>
            <a:r>
              <a:rPr lang="en-US" altLang="zh-TW" dirty="0" smtClean="0"/>
              <a:t>The fifth layer</a:t>
            </a:r>
            <a:endParaRPr lang="de-DE" dirty="0" smtClean="0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68000" y="179986"/>
            <a:ext cx="8208000" cy="43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de-DE" dirty="0" smtClean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4167000" y="6572182"/>
            <a:ext cx="810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ctr"/>
            <a:fld id="{2EAC9835-B16D-4A96-9073-4D78F1DB1D36}" type="slidenum">
              <a:rPr lang="de-DE" sz="1100" smtClean="0">
                <a:solidFill>
                  <a:schemeClr val="tx1"/>
                </a:solidFill>
              </a:rPr>
              <a:pPr algn="ctr"/>
              <a:t>‹#›</a:t>
            </a:fld>
            <a:r>
              <a:rPr lang="de-DE" sz="1100" dirty="0" smtClean="0">
                <a:solidFill>
                  <a:schemeClr val="tx1"/>
                </a:solidFill>
              </a:rPr>
              <a:t> 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46158" y="6546782"/>
            <a:ext cx="4120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9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9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Normal     </a:t>
            </a:r>
            <a:r>
              <a:rPr lang="en-US" altLang="zh-TW" sz="9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9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Internal Use     </a:t>
            </a:r>
            <a:r>
              <a:rPr lang="en-US" altLang="zh-TW" sz="9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■</a:t>
            </a:r>
            <a:r>
              <a:rPr lang="en-US" altLang="zh-TW" sz="9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Confidential     </a:t>
            </a:r>
            <a:r>
              <a:rPr lang="en-US" altLang="zh-TW" sz="9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9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Restricted Confidential</a:t>
            </a:r>
            <a:endParaRPr lang="zh-TW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0800000" flipV="1">
            <a:off x="6265066" y="6333067"/>
            <a:ext cx="2878934" cy="524932"/>
          </a:xfrm>
          <a:prstGeom prst="rtTriangle">
            <a:avLst/>
          </a:prstGeom>
          <a:solidFill>
            <a:srgbClr val="02579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9" name="直角三角形 18"/>
          <p:cNvSpPr/>
          <p:nvPr userDrawn="1"/>
        </p:nvSpPr>
        <p:spPr>
          <a:xfrm rot="10800000" flipV="1">
            <a:off x="8568000" y="6065999"/>
            <a:ext cx="576000" cy="792000"/>
          </a:xfrm>
          <a:prstGeom prst="rtTriangle">
            <a:avLst/>
          </a:prstGeom>
          <a:solidFill>
            <a:srgbClr val="006EB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0" name="圖片 1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664" y="6519199"/>
            <a:ext cx="798123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baseline="0">
          <a:solidFill>
            <a:schemeClr val="tx1">
              <a:lumMod val="75000"/>
              <a:lumOff val="25000"/>
            </a:schemeClr>
          </a:solidFill>
          <a:latin typeface="+mj-lt"/>
          <a:ea typeface="微軟正黑體" pitchFamily="34" charset="-120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18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37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7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71457" marR="0" indent="-271457" algn="l" defTabSz="914378" rtl="0" eaLnBrk="1" fontAlgn="base" latinLnBrk="0" hangingPunct="1">
        <a:lnSpc>
          <a:spcPct val="100000"/>
        </a:lnSpc>
        <a:spcBef>
          <a:spcPct val="0"/>
        </a:spcBef>
        <a:spcAft>
          <a:spcPts val="600"/>
        </a:spcAft>
        <a:buClrTx/>
        <a:buSzPct val="70000"/>
        <a:buFont typeface="Wingdings" panose="05000000000000000000" pitchFamily="2" charset="2"/>
        <a:buChar char="n"/>
        <a:tabLst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5781" marR="0" indent="-260747" algn="l" defTabSz="914378" rtl="0" eaLnBrk="1" fontAlgn="base" latinLnBrk="0" hangingPunct="1">
        <a:lnSpc>
          <a:spcPct val="100000"/>
        </a:lnSpc>
        <a:spcBef>
          <a:spcPct val="0"/>
        </a:spcBef>
        <a:spcAft>
          <a:spcPts val="600"/>
        </a:spcAft>
        <a:buClrTx/>
        <a:buSzTx/>
        <a:buFontTx/>
        <a:buChar char="–"/>
        <a:tabLst/>
        <a:defRPr sz="1800">
          <a:solidFill>
            <a:schemeClr val="tx1"/>
          </a:solidFill>
          <a:latin typeface="+mn-lt"/>
          <a:cs typeface="+mn-cs"/>
        </a:defRPr>
      </a:lvl2pPr>
      <a:lvl3pPr marL="607219" indent="-160735" algn="l" rtl="0" eaLnBrk="1" fontAlgn="base" hangingPunct="1">
        <a:spcBef>
          <a:spcPct val="0"/>
        </a:spcBef>
        <a:spcAft>
          <a:spcPts val="60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871538" indent="-148829" algn="l" rtl="0" eaLnBrk="1" fontAlgn="base" hangingPunct="1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1143000" indent="-153591" algn="l" rtl="0" eaLnBrk="1" fontAlgn="base" hangingPunct="1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cs typeface="+mn-cs"/>
        </a:defRPr>
      </a:lvl5pPr>
      <a:lvl6pPr marL="1711283" indent="-265106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471" indent="-265106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659" indent="-265106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848" indent="-265106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10.59.100.50/WebUITest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設備資訊</a:t>
            </a:r>
            <a:r>
              <a:rPr lang="zh-TW" altLang="zh-TW" dirty="0"/>
              <a:t>看板</a:t>
            </a:r>
            <a:r>
              <a:rPr lang="zh-TW" altLang="en-US" dirty="0"/>
              <a:t>系</a:t>
            </a:r>
            <a:r>
              <a:rPr lang="zh-TW" altLang="en-US" dirty="0" smtClean="0"/>
              <a:t>統介紹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2022/07/11</a:t>
            </a:r>
          </a:p>
          <a:p>
            <a:r>
              <a:rPr lang="en-US" altLang="zh-TW" dirty="0" smtClean="0"/>
              <a:t>Maggie Lin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02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層級</a:t>
            </a:r>
            <a:r>
              <a:rPr lang="zh-TW" altLang="en-US" dirty="0" smtClean="0"/>
              <a:t>介紹 </a:t>
            </a:r>
            <a:r>
              <a:rPr lang="en-US" altLang="zh-TW" dirty="0" smtClean="0"/>
              <a:t>– Layer1 </a:t>
            </a:r>
            <a:r>
              <a:rPr lang="zh-TW" altLang="en-US" dirty="0" smtClean="0">
                <a:latin typeface="+mn-ea"/>
              </a:rPr>
              <a:t>各</a:t>
            </a:r>
            <a:r>
              <a:rPr lang="zh-TW" altLang="en-US" dirty="0">
                <a:latin typeface="+mn-ea"/>
              </a:rPr>
              <a:t>區域與線別總況</a:t>
            </a:r>
            <a:r>
              <a:rPr lang="en-US" altLang="zh-TW" dirty="0">
                <a:latin typeface="+mn-ea"/>
              </a:rPr>
              <a:t/>
            </a:r>
            <a:br>
              <a:rPr lang="en-US" altLang="zh-TW" dirty="0">
                <a:latin typeface="+mn-ea"/>
              </a:rPr>
            </a:b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5894848" y="1129505"/>
            <a:ext cx="3184399" cy="37842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1. </a:t>
            </a:r>
            <a:r>
              <a:rPr lang="zh-TW" altLang="en-US" dirty="0" smtClean="0"/>
              <a:t>全區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根據</a:t>
            </a:r>
            <a:r>
              <a:rPr lang="en-US" altLang="zh-TW" dirty="0" smtClean="0"/>
              <a:t>location</a:t>
            </a:r>
            <a:r>
              <a:rPr lang="zh-TW" altLang="en-US" dirty="0" smtClean="0"/>
              <a:t>劃分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可觀察各區域中</a:t>
            </a:r>
            <a:r>
              <a:rPr lang="zh-TW" altLang="en-US" dirty="0"/>
              <a:t>線別</a:t>
            </a:r>
            <a:r>
              <a:rPr lang="zh-TW" altLang="en-US" dirty="0" smtClean="0"/>
              <a:t>現況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2</a:t>
            </a:r>
            <a:r>
              <a:rPr lang="en-US" altLang="zh-TW" dirty="0"/>
              <a:t>. </a:t>
            </a:r>
            <a:r>
              <a:rPr lang="zh-TW" altLang="en-US" dirty="0"/>
              <a:t>區域 </a:t>
            </a:r>
            <a:r>
              <a:rPr lang="en-US" altLang="zh-TW" dirty="0"/>
              <a:t>:</a:t>
            </a:r>
            <a:r>
              <a:rPr lang="zh-TW" altLang="en-US" dirty="0"/>
              <a:t> 點選</a:t>
            </a:r>
            <a:r>
              <a:rPr lang="zh-TW" altLang="en-US" dirty="0" smtClean="0"/>
              <a:t>區域分頁可</a:t>
            </a:r>
            <a:r>
              <a:rPr lang="zh-TW" altLang="en-US" dirty="0"/>
              <a:t>呈現此區域下</a:t>
            </a:r>
            <a:r>
              <a:rPr lang="zh-TW" altLang="en-US" dirty="0" smtClean="0"/>
              <a:t>各線</a:t>
            </a:r>
            <a:r>
              <a:rPr lang="zh-TW" altLang="en-US" dirty="0"/>
              <a:t>別的機台現況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點選</a:t>
            </a:r>
            <a:r>
              <a:rPr lang="zh-TW" altLang="en-US" dirty="0"/>
              <a:t>線別</a:t>
            </a:r>
            <a:r>
              <a:rPr lang="zh-TW" altLang="en-US" dirty="0" smtClean="0"/>
              <a:t>或是機台，可直接跳轉至指定資訊頁面。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20934" t="8098" r="249" b="30038"/>
          <a:stretch/>
        </p:blipFill>
        <p:spPr>
          <a:xfrm>
            <a:off x="551677" y="952107"/>
            <a:ext cx="4987944" cy="27987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13870" t="11206"/>
          <a:stretch/>
        </p:blipFill>
        <p:spPr>
          <a:xfrm>
            <a:off x="800776" y="3365370"/>
            <a:ext cx="5045702" cy="310709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圓角矩形 5"/>
          <p:cNvSpPr/>
          <p:nvPr/>
        </p:nvSpPr>
        <p:spPr bwMode="auto">
          <a:xfrm>
            <a:off x="551676" y="1216060"/>
            <a:ext cx="498200" cy="28616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1049876" y="3346132"/>
            <a:ext cx="3588112" cy="3676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231164" y="990024"/>
            <a:ext cx="320511" cy="27896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FF0000"/>
                </a:solidFill>
                <a:latin typeface="Arial" charset="0"/>
              </a:rPr>
              <a:t>1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1324257" y="3026878"/>
            <a:ext cx="320511" cy="27896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層級</a:t>
            </a:r>
            <a:r>
              <a:rPr lang="zh-TW" altLang="en-US" dirty="0" smtClean="0"/>
              <a:t>介紹 </a:t>
            </a:r>
            <a:r>
              <a:rPr lang="en-US" altLang="zh-TW" dirty="0" smtClean="0"/>
              <a:t>– Layer1</a:t>
            </a:r>
            <a:r>
              <a:rPr lang="zh-TW" altLang="en-US" dirty="0" smtClean="0"/>
              <a:t> </a:t>
            </a:r>
            <a:r>
              <a:rPr lang="zh-TW" altLang="en-US" dirty="0"/>
              <a:t>功能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l="17414" t="7213"/>
          <a:stretch/>
        </p:blipFill>
        <p:spPr>
          <a:xfrm>
            <a:off x="317241" y="1598193"/>
            <a:ext cx="5834172" cy="39512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矩形圖說文字 11"/>
          <p:cNvSpPr/>
          <p:nvPr/>
        </p:nvSpPr>
        <p:spPr bwMode="auto">
          <a:xfrm>
            <a:off x="6288833" y="2576099"/>
            <a:ext cx="2690650" cy="590274"/>
          </a:xfrm>
          <a:prstGeom prst="wedgeRectCallout">
            <a:avLst>
              <a:gd name="adj1" fmla="val -56409"/>
              <a:gd name="adj2" fmla="val -146155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dirty="0" smtClean="0">
                <a:latin typeface="Arial" charset="0"/>
              </a:rPr>
              <a:t>點選開啟</a:t>
            </a:r>
            <a:r>
              <a:rPr lang="en-US" altLang="zh-TW" dirty="0" smtClean="0">
                <a:latin typeface="Arial" charset="0"/>
              </a:rPr>
              <a:t>layer1</a:t>
            </a:r>
            <a:r>
              <a:rPr lang="zh-TW" altLang="en-US" dirty="0">
                <a:latin typeface="Arial" charset="0"/>
              </a:rPr>
              <a:t>說明視窗</a:t>
            </a:r>
          </a:p>
        </p:txBody>
      </p:sp>
      <p:sp>
        <p:nvSpPr>
          <p:cNvPr id="15" name="矩形圖說文字 14"/>
          <p:cNvSpPr/>
          <p:nvPr/>
        </p:nvSpPr>
        <p:spPr bwMode="auto">
          <a:xfrm>
            <a:off x="4488024" y="933060"/>
            <a:ext cx="3265715" cy="366659"/>
          </a:xfrm>
          <a:prstGeom prst="wedgeRectCallout">
            <a:avLst>
              <a:gd name="adj1" fmla="val -22032"/>
              <a:gd name="adj2" fmla="val 122107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Arial" charset="0"/>
              </a:rPr>
              <a:t>預設</a:t>
            </a:r>
            <a:r>
              <a:rPr lang="zh-TW" altLang="en-US" dirty="0" smtClean="0">
                <a:latin typeface="Arial" charset="0"/>
              </a:rPr>
              <a:t>開啟</a:t>
            </a:r>
            <a:r>
              <a:rPr lang="zh-TW" altLang="en-US" dirty="0">
                <a:latin typeface="Arial" charset="0"/>
              </a:rPr>
              <a:t>每分鐘</a:t>
            </a:r>
            <a:r>
              <a:rPr lang="zh-TW" altLang="en-US" dirty="0" smtClean="0">
                <a:latin typeface="Arial" charset="0"/>
              </a:rPr>
              <a:t>自動更新狀態</a:t>
            </a:r>
            <a:endParaRPr lang="zh-TW" altLang="en-US" dirty="0">
              <a:latin typeface="Arial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3"/>
          <a:srcRect r="5689"/>
          <a:stretch/>
        </p:blipFill>
        <p:spPr>
          <a:xfrm>
            <a:off x="4281681" y="3166373"/>
            <a:ext cx="4697802" cy="28323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71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層級</a:t>
            </a:r>
            <a:r>
              <a:rPr lang="zh-TW" altLang="en-US" dirty="0" smtClean="0"/>
              <a:t>介紹 </a:t>
            </a:r>
            <a:r>
              <a:rPr lang="en-US" altLang="zh-TW" dirty="0" smtClean="0"/>
              <a:t>– Layer2 </a:t>
            </a:r>
            <a:r>
              <a:rPr lang="zh-TW" altLang="en-US" dirty="0" smtClean="0">
                <a:latin typeface="+mn-ea"/>
              </a:rPr>
              <a:t>指定</a:t>
            </a:r>
            <a:r>
              <a:rPr lang="zh-TW" altLang="en-US" dirty="0">
                <a:latin typeface="+mn-ea"/>
              </a:rPr>
              <a:t>線</a:t>
            </a:r>
            <a:r>
              <a:rPr lang="zh-TW" altLang="en-US" dirty="0" smtClean="0">
                <a:latin typeface="+mn-ea"/>
              </a:rPr>
              <a:t>別</a:t>
            </a:r>
            <a:r>
              <a:rPr lang="zh-TW" altLang="en-US" dirty="0">
                <a:latin typeface="+mn-ea"/>
              </a:rPr>
              <a:t>資訊</a:t>
            </a:r>
            <a:r>
              <a:rPr lang="en-US" altLang="zh-TW" dirty="0">
                <a:latin typeface="+mn-ea"/>
              </a:rPr>
              <a:t/>
            </a:r>
            <a:br>
              <a:rPr lang="en-US" altLang="zh-TW" dirty="0">
                <a:latin typeface="+mn-ea"/>
              </a:rPr>
            </a:b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5468983" y="635729"/>
            <a:ext cx="3675017" cy="125704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800" dirty="0">
                <a:solidFill>
                  <a:srgbClr val="0070C0"/>
                </a:solidFill>
                <a:latin typeface="+mn-ea"/>
              </a:rPr>
              <a:t>線別中各機</a:t>
            </a:r>
            <a:r>
              <a:rPr lang="zh-TW" altLang="en-US" sz="1800" dirty="0" smtClean="0">
                <a:solidFill>
                  <a:srgbClr val="0070C0"/>
                </a:solidFill>
                <a:latin typeface="+mn-ea"/>
              </a:rPr>
              <a:t>台的</a:t>
            </a:r>
            <a:r>
              <a:rPr lang="zh-TW" altLang="en-US" sz="1800" dirty="0">
                <a:solidFill>
                  <a:srgbClr val="0070C0"/>
                </a:solidFill>
                <a:latin typeface="+mn-ea"/>
              </a:rPr>
              <a:t>狀態，</a:t>
            </a:r>
            <a:endParaRPr lang="en-US" altLang="zh-TW" sz="1800" dirty="0" smtClean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0070C0"/>
                </a:solidFill>
                <a:latin typeface="+mn-ea"/>
              </a:rPr>
              <a:t>( </a:t>
            </a:r>
            <a:r>
              <a:rPr lang="en-US" altLang="zh-TW" sz="1600" dirty="0" smtClean="0">
                <a:solidFill>
                  <a:srgbClr val="92D050"/>
                </a:solidFill>
                <a:latin typeface="+mn-ea"/>
              </a:rPr>
              <a:t>RUN</a:t>
            </a:r>
            <a:r>
              <a:rPr lang="en-US" altLang="zh-TW" sz="1600" dirty="0" smtClean="0">
                <a:solidFill>
                  <a:srgbClr val="0070C0"/>
                </a:solidFill>
                <a:latin typeface="+mn-ea"/>
              </a:rPr>
              <a:t> / </a:t>
            </a:r>
            <a:r>
              <a:rPr lang="en-US" altLang="zh-TW" sz="1600" dirty="0" smtClean="0">
                <a:solidFill>
                  <a:srgbClr val="FF0000"/>
                </a:solidFill>
                <a:latin typeface="+mn-ea"/>
              </a:rPr>
              <a:t>DOWN</a:t>
            </a:r>
            <a:r>
              <a:rPr lang="en-US" altLang="zh-TW" sz="1600" dirty="0" smtClean="0">
                <a:solidFill>
                  <a:srgbClr val="0070C0"/>
                </a:solidFill>
                <a:latin typeface="+mn-ea"/>
              </a:rPr>
              <a:t> / </a:t>
            </a:r>
            <a:r>
              <a:rPr lang="en-US" altLang="zh-TW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IDLE</a:t>
            </a:r>
            <a:r>
              <a:rPr lang="en-US" altLang="zh-TW" sz="1600" dirty="0" smtClean="0">
                <a:solidFill>
                  <a:srgbClr val="0070C0"/>
                </a:solidFill>
                <a:latin typeface="+mn-ea"/>
              </a:rPr>
              <a:t> / </a:t>
            </a:r>
            <a:r>
              <a:rPr lang="en-US" altLang="zh-TW" sz="1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UNKNOWN</a:t>
            </a:r>
            <a:r>
              <a:rPr lang="en-US" altLang="zh-TW" sz="1600" dirty="0" smtClean="0">
                <a:solidFill>
                  <a:srgbClr val="0070C0"/>
                </a:solidFill>
                <a:latin typeface="+mn-ea"/>
              </a:rPr>
              <a:t> )</a:t>
            </a:r>
          </a:p>
          <a:p>
            <a:pPr marL="0" indent="0">
              <a:buNone/>
            </a:pP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點選圖示可跳轉至</a:t>
            </a:r>
            <a:r>
              <a:rPr lang="zh-TW" altLang="en-US" sz="1600" dirty="0">
                <a:solidFill>
                  <a:srgbClr val="0070C0"/>
                </a:solidFill>
                <a:latin typeface="+mn-ea"/>
              </a:rPr>
              <a:t>指定機台資訊</a:t>
            </a:r>
            <a:r>
              <a:rPr lang="en-US" altLang="zh-TW" sz="1600" dirty="0">
                <a:solidFill>
                  <a:srgbClr val="0070C0"/>
                </a:solidFill>
                <a:latin typeface="+mn-ea"/>
              </a:rPr>
              <a:t>Layer3</a:t>
            </a:r>
            <a:r>
              <a:rPr lang="zh-TW" altLang="en-US" sz="1600" dirty="0">
                <a:solidFill>
                  <a:srgbClr val="0070C0"/>
                </a:solidFill>
                <a:latin typeface="+mn-ea"/>
              </a:rPr>
              <a:t>頁面</a:t>
            </a:r>
            <a:endParaRPr lang="en-US" altLang="zh-TW" sz="16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6" y="753574"/>
            <a:ext cx="4842184" cy="564921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圓角矩形 6"/>
          <p:cNvSpPr/>
          <p:nvPr/>
        </p:nvSpPr>
        <p:spPr bwMode="auto">
          <a:xfrm>
            <a:off x="909917" y="1032139"/>
            <a:ext cx="4119284" cy="79666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" name="直線單箭頭接點 2"/>
          <p:cNvCxnSpPr>
            <a:stCxn id="7" idx="3"/>
          </p:cNvCxnSpPr>
          <p:nvPr/>
        </p:nvCxnSpPr>
        <p:spPr bwMode="auto">
          <a:xfrm>
            <a:off x="5029201" y="1430469"/>
            <a:ext cx="43978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 bwMode="auto">
          <a:xfrm>
            <a:off x="909917" y="1904784"/>
            <a:ext cx="4119284" cy="99037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5029200" y="2431955"/>
            <a:ext cx="43978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內容版面配置區 4"/>
          <p:cNvSpPr>
            <a:spLocks noGrp="1"/>
          </p:cNvSpPr>
          <p:nvPr>
            <p:ph sz="quarter" idx="10"/>
          </p:nvPr>
        </p:nvSpPr>
        <p:spPr>
          <a:xfrm>
            <a:off x="5468982" y="2240878"/>
            <a:ext cx="3675017" cy="39986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800" dirty="0">
                <a:solidFill>
                  <a:srgbClr val="0070C0"/>
                </a:solidFill>
                <a:latin typeface="+mn-ea"/>
              </a:rPr>
              <a:t>線</a:t>
            </a:r>
            <a:r>
              <a:rPr lang="zh-TW" altLang="en-US" sz="1800" dirty="0" smtClean="0">
                <a:solidFill>
                  <a:srgbClr val="0070C0"/>
                </a:solidFill>
                <a:latin typeface="+mn-ea"/>
              </a:rPr>
              <a:t>別 生產資訊 與 </a:t>
            </a:r>
            <a:r>
              <a:rPr lang="en-US" altLang="zh-TW" sz="1800" dirty="0" smtClean="0">
                <a:solidFill>
                  <a:srgbClr val="0070C0"/>
                </a:solidFill>
                <a:latin typeface="+mn-ea"/>
              </a:rPr>
              <a:t>Alarms </a:t>
            </a:r>
            <a:r>
              <a:rPr lang="zh-TW" altLang="en-US" sz="1800" dirty="0" smtClean="0">
                <a:solidFill>
                  <a:srgbClr val="0070C0"/>
                </a:solidFill>
                <a:latin typeface="+mn-ea"/>
              </a:rPr>
              <a:t>訊息</a:t>
            </a:r>
            <a:endParaRPr lang="zh-TW" altLang="en-US" sz="16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909916" y="2971139"/>
            <a:ext cx="4119284" cy="334568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直線單箭頭接點 15"/>
          <p:cNvCxnSpPr/>
          <p:nvPr/>
        </p:nvCxnSpPr>
        <p:spPr bwMode="auto">
          <a:xfrm>
            <a:off x="5022800" y="3888097"/>
            <a:ext cx="43978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內容版面配置區 4"/>
          <p:cNvSpPr>
            <a:spLocks noGrp="1"/>
          </p:cNvSpPr>
          <p:nvPr>
            <p:ph sz="quarter" idx="10"/>
          </p:nvPr>
        </p:nvSpPr>
        <p:spPr>
          <a:xfrm>
            <a:off x="5449696" y="3531264"/>
            <a:ext cx="3675017" cy="85039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600" dirty="0">
                <a:solidFill>
                  <a:srgbClr val="0070C0"/>
                </a:solidFill>
                <a:latin typeface="+mn-ea"/>
              </a:rPr>
              <a:t>線別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中各機台</a:t>
            </a:r>
            <a:r>
              <a:rPr lang="en-US" altLang="zh-TW" sz="1600" dirty="0" smtClean="0">
                <a:solidFill>
                  <a:srgbClr val="0070C0"/>
                </a:solidFill>
                <a:latin typeface="+mn-ea"/>
              </a:rPr>
              <a:t>Alarm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與</a:t>
            </a:r>
            <a:r>
              <a:rPr lang="en-US" altLang="zh-TW" sz="1600" dirty="0" smtClean="0">
                <a:solidFill>
                  <a:srgbClr val="0070C0"/>
                </a:solidFill>
                <a:latin typeface="+mn-ea"/>
              </a:rPr>
              <a:t>Status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圖表，</a:t>
            </a:r>
            <a:endParaRPr lang="en-US" altLang="zh-TW" sz="1600" dirty="0" smtClean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點選圖表右上角       圖示，可自行選定日期與匯出圖表</a:t>
            </a:r>
            <a:r>
              <a:rPr lang="en-US" altLang="zh-TW" sz="1600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如下圖</a:t>
            </a:r>
            <a:r>
              <a:rPr lang="en-US" altLang="zh-TW" sz="1600" dirty="0" smtClean="0">
                <a:solidFill>
                  <a:srgbClr val="0070C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。</a:t>
            </a:r>
            <a:endParaRPr lang="zh-TW" altLang="en-US" sz="16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101" y="3869625"/>
            <a:ext cx="264919" cy="25340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577" y="4464113"/>
            <a:ext cx="2746885" cy="16161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" name="圓角矩形 14"/>
          <p:cNvSpPr/>
          <p:nvPr/>
        </p:nvSpPr>
        <p:spPr bwMode="auto">
          <a:xfrm>
            <a:off x="7629236" y="4422884"/>
            <a:ext cx="1117600" cy="169859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05" y="4104446"/>
            <a:ext cx="6315075" cy="202882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層級</a:t>
            </a:r>
            <a:r>
              <a:rPr lang="zh-TW" altLang="en-US" dirty="0" smtClean="0"/>
              <a:t>介紹 </a:t>
            </a:r>
            <a:r>
              <a:rPr lang="en-US" altLang="zh-TW" dirty="0" smtClean="0"/>
              <a:t>– </a:t>
            </a:r>
            <a:r>
              <a:rPr lang="en-US" altLang="zh-TW" dirty="0"/>
              <a:t>Layer2 </a:t>
            </a:r>
            <a:r>
              <a:rPr lang="zh-TW" altLang="en-US" dirty="0">
                <a:latin typeface="+mn-ea"/>
              </a:rPr>
              <a:t>有</a:t>
            </a:r>
            <a:r>
              <a:rPr lang="zh-TW" altLang="en-US" dirty="0" smtClean="0">
                <a:latin typeface="+mn-ea"/>
              </a:rPr>
              <a:t>設定</a:t>
            </a:r>
            <a:r>
              <a:rPr lang="en-US" altLang="zh-TW" dirty="0" smtClean="0">
                <a:latin typeface="+mn-ea"/>
              </a:rPr>
              <a:t>group</a:t>
            </a:r>
            <a:r>
              <a:rPr lang="zh-TW" altLang="en-US" dirty="0" smtClean="0">
                <a:latin typeface="+mn-ea"/>
              </a:rPr>
              <a:t>資料</a:t>
            </a:r>
            <a:endParaRPr lang="zh-TW" altLang="en-US" dirty="0"/>
          </a:p>
        </p:txBody>
      </p:sp>
      <p:sp>
        <p:nvSpPr>
          <p:cNvPr id="6" name="內容版面配置區 4"/>
          <p:cNvSpPr>
            <a:spLocks noGrp="1"/>
          </p:cNvSpPr>
          <p:nvPr>
            <p:ph sz="quarter" idx="10"/>
          </p:nvPr>
        </p:nvSpPr>
        <p:spPr>
          <a:xfrm>
            <a:off x="468000" y="720418"/>
            <a:ext cx="8208000" cy="10160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latin typeface="+mn-ea"/>
              </a:rPr>
              <a:t>如果線別下機台有設定</a:t>
            </a:r>
            <a:r>
              <a:rPr lang="en-US" altLang="zh-TW" dirty="0" smtClean="0">
                <a:latin typeface="+mn-ea"/>
              </a:rPr>
              <a:t>group</a:t>
            </a:r>
            <a:r>
              <a:rPr lang="zh-TW" altLang="en-US" dirty="0" smtClean="0">
                <a:latin typeface="+mn-ea"/>
              </a:rPr>
              <a:t>，線別狀態部分預設會顯示</a:t>
            </a:r>
            <a:r>
              <a:rPr lang="en-US" altLang="zh-TW" dirty="0" smtClean="0">
                <a:latin typeface="+mn-ea"/>
              </a:rPr>
              <a:t>group</a:t>
            </a:r>
            <a:r>
              <a:rPr lang="zh-TW" altLang="en-US" dirty="0" smtClean="0">
                <a:latin typeface="+mn-ea"/>
              </a:rPr>
              <a:t>狀態。</a:t>
            </a:r>
            <a:endParaRPr lang="en-US" altLang="zh-TW" dirty="0" smtClean="0">
              <a:latin typeface="+mn-ea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572196" y="1626495"/>
            <a:ext cx="6835201" cy="1879382"/>
            <a:chOff x="572196" y="1284754"/>
            <a:chExt cx="6835201" cy="1879382"/>
          </a:xfrm>
        </p:grpSpPr>
        <p:grpSp>
          <p:nvGrpSpPr>
            <p:cNvPr id="8" name="群組 7"/>
            <p:cNvGrpSpPr/>
            <p:nvPr/>
          </p:nvGrpSpPr>
          <p:grpSpPr>
            <a:xfrm>
              <a:off x="572196" y="1284754"/>
              <a:ext cx="6835201" cy="1879382"/>
              <a:chOff x="572196" y="1284754"/>
              <a:chExt cx="6835201" cy="1879382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572196" y="1284754"/>
                <a:ext cx="6410494" cy="1879382"/>
                <a:chOff x="867752" y="1626500"/>
                <a:chExt cx="7186361" cy="2106845"/>
              </a:xfrm>
            </p:grpSpPr>
            <p:pic>
              <p:nvPicPr>
                <p:cNvPr id="11" name="圖片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7752" y="1626500"/>
                  <a:ext cx="7186361" cy="2106845"/>
                </a:xfrm>
                <a:prstGeom prst="rect">
                  <a:avLst/>
                </a:prstGeom>
              </p:spPr>
            </p:pic>
            <p:sp>
              <p:nvSpPr>
                <p:cNvPr id="7" name="圓角矩形 6"/>
                <p:cNvSpPr/>
                <p:nvPr/>
              </p:nvSpPr>
              <p:spPr bwMode="auto">
                <a:xfrm>
                  <a:off x="1570186" y="2214961"/>
                  <a:ext cx="1265382" cy="1518384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5" name="橢圓 14"/>
              <p:cNvSpPr/>
              <p:nvPr/>
            </p:nvSpPr>
            <p:spPr bwMode="auto">
              <a:xfrm>
                <a:off x="7086886" y="1400946"/>
                <a:ext cx="320511" cy="278964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charset="0"/>
                  </a:rPr>
                  <a:t>1</a:t>
                </a:r>
                <a:endParaRPr kumimoji="0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6" name="圓角矩形 15"/>
            <p:cNvSpPr/>
            <p:nvPr/>
          </p:nvSpPr>
          <p:spPr bwMode="auto">
            <a:xfrm>
              <a:off x="6280727" y="1471224"/>
              <a:ext cx="701963" cy="372015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7" name="內容版面配置區 4"/>
          <p:cNvSpPr>
            <a:spLocks noGrp="1"/>
          </p:cNvSpPr>
          <p:nvPr>
            <p:ph sz="quarter" idx="10"/>
          </p:nvPr>
        </p:nvSpPr>
        <p:spPr>
          <a:xfrm>
            <a:off x="7167419" y="3178053"/>
            <a:ext cx="1976581" cy="172645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1800" dirty="0" smtClean="0">
                <a:solidFill>
                  <a:srgbClr val="0070C0"/>
                </a:solidFill>
                <a:latin typeface="+mn-ea"/>
              </a:rPr>
              <a:t>點選        可切換線別狀態為</a:t>
            </a:r>
            <a:r>
              <a:rPr lang="en-US" altLang="zh-TW" sz="1800" dirty="0" smtClean="0">
                <a:solidFill>
                  <a:srgbClr val="0070C0"/>
                </a:solidFill>
                <a:latin typeface="+mn-ea"/>
              </a:rPr>
              <a:t>group</a:t>
            </a:r>
            <a:r>
              <a:rPr lang="zh-TW" altLang="en-US" sz="1800" dirty="0" smtClean="0">
                <a:solidFill>
                  <a:srgbClr val="0070C0"/>
                </a:solidFill>
                <a:latin typeface="+mn-ea"/>
              </a:rPr>
              <a:t> 或是 各別機台 呈現方式</a:t>
            </a:r>
            <a:endParaRPr lang="zh-TW" altLang="en-US" sz="16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7789018" y="3291215"/>
            <a:ext cx="320511" cy="27896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1302327" y="4660240"/>
            <a:ext cx="1717964" cy="158354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上-下雙向箭號 13"/>
          <p:cNvSpPr/>
          <p:nvPr/>
        </p:nvSpPr>
        <p:spPr bwMode="auto">
          <a:xfrm>
            <a:off x="1911927" y="3639127"/>
            <a:ext cx="129309" cy="516148"/>
          </a:xfrm>
          <a:prstGeom prst="up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層級</a:t>
            </a:r>
            <a:r>
              <a:rPr lang="zh-TW" altLang="en-US" dirty="0" smtClean="0"/>
              <a:t>介紹 </a:t>
            </a:r>
            <a:r>
              <a:rPr lang="en-US" altLang="zh-TW" dirty="0" smtClean="0"/>
              <a:t>– Layer3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+mn-ea"/>
              </a:rPr>
              <a:t>指定</a:t>
            </a:r>
            <a:r>
              <a:rPr lang="zh-TW" altLang="en-US" dirty="0">
                <a:latin typeface="+mn-ea"/>
              </a:rPr>
              <a:t>機</a:t>
            </a:r>
            <a:r>
              <a:rPr lang="zh-TW" altLang="en-US" dirty="0" smtClean="0">
                <a:latin typeface="+mn-ea"/>
              </a:rPr>
              <a:t>台</a:t>
            </a:r>
            <a:r>
              <a:rPr lang="zh-TW" altLang="en-US" dirty="0">
                <a:latin typeface="+mn-ea"/>
              </a:rPr>
              <a:t>資訊</a:t>
            </a:r>
            <a:r>
              <a:rPr lang="en-US" altLang="zh-TW" dirty="0">
                <a:latin typeface="+mn-ea"/>
              </a:rPr>
              <a:t/>
            </a:r>
            <a:br>
              <a:rPr lang="en-US" altLang="zh-TW" dirty="0">
                <a:latin typeface="+mn-ea"/>
              </a:rPr>
            </a:b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5806912" y="940404"/>
            <a:ext cx="3337088" cy="41488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TW" altLang="en-US" dirty="0" smtClean="0">
                <a:latin typeface="+mn-ea"/>
              </a:rPr>
              <a:t>呈現機台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Alarm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訊息</a:t>
            </a:r>
            <a:r>
              <a:rPr lang="en-US" altLang="zh-TW" dirty="0" smtClean="0">
                <a:latin typeface="+mn-ea"/>
              </a:rPr>
              <a:t>,</a:t>
            </a:r>
            <a:r>
              <a:rPr lang="zh-TW" altLang="en-US" dirty="0" smtClean="0">
                <a:latin typeface="+mn-ea"/>
              </a:rPr>
              <a:t>與相關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狀態圖表</a:t>
            </a:r>
            <a:r>
              <a:rPr lang="zh-TW" altLang="en-US" dirty="0" smtClean="0"/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TW" altLang="en-US" dirty="0" smtClean="0"/>
              <a:t>呈現</a:t>
            </a:r>
            <a:r>
              <a:rPr lang="zh-TW" altLang="en-US" dirty="0"/>
              <a:t>機台</a:t>
            </a:r>
            <a:r>
              <a:rPr lang="zh-TW" altLang="en-US" dirty="0">
                <a:solidFill>
                  <a:srgbClr val="FF0000"/>
                </a:solidFill>
              </a:rPr>
              <a:t>維修資訊</a:t>
            </a:r>
            <a:r>
              <a:rPr lang="zh-TW" altLang="en-US" dirty="0"/>
              <a:t>紀錄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indent="-457200">
              <a:buAutoNum type="arabicPeriod"/>
            </a:pPr>
            <a:r>
              <a:rPr lang="zh-TW" altLang="en-US" dirty="0" smtClean="0"/>
              <a:t>即時資訊與治具狀態相關訊息，目前尚與</a:t>
            </a:r>
            <a:r>
              <a:rPr lang="en-US" altLang="zh-TW" dirty="0" smtClean="0"/>
              <a:t>SFCS</a:t>
            </a:r>
            <a:r>
              <a:rPr lang="zh-TW" altLang="en-US" dirty="0" smtClean="0"/>
              <a:t>串接資料中。</a:t>
            </a:r>
            <a:endParaRPr lang="en-US" altLang="zh-TW" dirty="0"/>
          </a:p>
          <a:p>
            <a:pPr marL="457200" indent="-457200">
              <a:buAutoNum type="arabicPeriod"/>
            </a:pPr>
            <a:r>
              <a:rPr lang="zh-TW" altLang="en-US" dirty="0" smtClean="0"/>
              <a:t>點選右上角線別資訊，可跳轉回指定</a:t>
            </a:r>
            <a:r>
              <a:rPr lang="zh-TW" altLang="en-US" dirty="0"/>
              <a:t>線</a:t>
            </a:r>
            <a:r>
              <a:rPr lang="zh-TW" altLang="en-US" dirty="0" smtClean="0"/>
              <a:t>別資訊</a:t>
            </a:r>
            <a:r>
              <a:rPr lang="en-US" altLang="zh-TW" dirty="0" smtClean="0"/>
              <a:t>Layer2</a:t>
            </a:r>
            <a:r>
              <a:rPr lang="zh-TW" altLang="en-US" dirty="0"/>
              <a:t> 。</a:t>
            </a:r>
            <a:endParaRPr lang="en-US" altLang="zh-TW" dirty="0"/>
          </a:p>
          <a:p>
            <a:pPr marL="457200" indent="-457200">
              <a:buAutoNum type="arabicPeriod" startAt="2"/>
            </a:pP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136544" y="884923"/>
            <a:ext cx="5636183" cy="3916218"/>
            <a:chOff x="147489" y="1459628"/>
            <a:chExt cx="5636183" cy="3916218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2"/>
            <a:srcRect r="5483"/>
            <a:stretch/>
          </p:blipFill>
          <p:spPr>
            <a:xfrm>
              <a:off x="181673" y="1459628"/>
              <a:ext cx="5601999" cy="391621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6" name="橢圓 5"/>
            <p:cNvSpPr/>
            <p:nvPr/>
          </p:nvSpPr>
          <p:spPr bwMode="auto">
            <a:xfrm>
              <a:off x="147489" y="2299378"/>
              <a:ext cx="320511" cy="278964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</a:t>
              </a:r>
              <a:endPara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8" name="橢圓 7"/>
            <p:cNvSpPr/>
            <p:nvPr/>
          </p:nvSpPr>
          <p:spPr bwMode="auto">
            <a:xfrm>
              <a:off x="2890112" y="2531462"/>
              <a:ext cx="320511" cy="278964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>
                  <a:solidFill>
                    <a:srgbClr val="FF0000"/>
                  </a:solidFill>
                  <a:latin typeface="Arial" charset="0"/>
                </a:rPr>
                <a:t>2</a:t>
              </a:r>
              <a:endPara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9" name="橢圓 8"/>
            <p:cNvSpPr/>
            <p:nvPr/>
          </p:nvSpPr>
          <p:spPr bwMode="auto">
            <a:xfrm>
              <a:off x="2880218" y="1793970"/>
              <a:ext cx="320511" cy="278964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3</a:t>
              </a:r>
              <a:endPara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橢圓 9"/>
            <p:cNvSpPr/>
            <p:nvPr/>
          </p:nvSpPr>
          <p:spPr bwMode="auto">
            <a:xfrm>
              <a:off x="2880217" y="4394007"/>
              <a:ext cx="320511" cy="278964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>
                  <a:solidFill>
                    <a:srgbClr val="FF0000"/>
                  </a:solidFill>
                  <a:latin typeface="Arial" charset="0"/>
                </a:rPr>
                <a:t>3</a:t>
              </a:r>
              <a:endPara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181673" y="2550633"/>
              <a:ext cx="1942691" cy="2589621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5" name="上彎箭號 14"/>
          <p:cNvSpPr/>
          <p:nvPr/>
        </p:nvSpPr>
        <p:spPr bwMode="auto">
          <a:xfrm rot="5400000">
            <a:off x="1396204" y="4074511"/>
            <a:ext cx="651048" cy="1633129"/>
          </a:xfrm>
          <a:prstGeom prst="bentUpArrow">
            <a:avLst>
              <a:gd name="adj1" fmla="val 13559"/>
              <a:gd name="adj2" fmla="val 14600"/>
              <a:gd name="adj3" fmla="val 37481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內容版面配置區 4"/>
          <p:cNvSpPr>
            <a:spLocks noGrp="1"/>
          </p:cNvSpPr>
          <p:nvPr>
            <p:ph sz="quarter" idx="10"/>
          </p:nvPr>
        </p:nvSpPr>
        <p:spPr>
          <a:xfrm>
            <a:off x="620836" y="5235070"/>
            <a:ext cx="1963637" cy="1072342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開啟圖表後，右上角       圖示，可自行選定日期與匯出圖表。</a:t>
            </a:r>
            <a:endParaRPr lang="zh-TW" altLang="en-US" sz="16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79" y="5502525"/>
            <a:ext cx="264919" cy="253402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910" y="4907858"/>
            <a:ext cx="2805382" cy="158530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4" name="圓角矩形 23"/>
          <p:cNvSpPr/>
          <p:nvPr/>
        </p:nvSpPr>
        <p:spPr bwMode="auto">
          <a:xfrm>
            <a:off x="5024581" y="847979"/>
            <a:ext cx="618837" cy="22344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4735016" y="630228"/>
            <a:ext cx="320511" cy="27896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FF0000"/>
                </a:solidFill>
                <a:latin typeface="Arial" charset="0"/>
              </a:rPr>
              <a:t>4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層級</a:t>
            </a:r>
            <a:r>
              <a:rPr lang="zh-TW" altLang="en-US" dirty="0" smtClean="0"/>
              <a:t>介紹 </a:t>
            </a:r>
            <a:r>
              <a:rPr lang="en-US" altLang="zh-TW" dirty="0" smtClean="0"/>
              <a:t>– Layer</a:t>
            </a:r>
            <a:r>
              <a:rPr lang="zh-TW" altLang="en-US" dirty="0" smtClean="0"/>
              <a:t> </a:t>
            </a:r>
            <a:r>
              <a:rPr lang="en-US" altLang="zh-TW" dirty="0" smtClean="0"/>
              <a:t>Group</a:t>
            </a:r>
            <a:r>
              <a:rPr lang="en-US" altLang="zh-TW" dirty="0">
                <a:latin typeface="+mn-ea"/>
              </a:rPr>
              <a:t/>
            </a:r>
            <a:br>
              <a:rPr lang="en-US" altLang="zh-TW" dirty="0">
                <a:latin typeface="+mn-ea"/>
              </a:rPr>
            </a:br>
            <a:endParaRPr lang="zh-TW" altLang="en-US" dirty="0"/>
          </a:p>
        </p:txBody>
      </p:sp>
      <p:sp>
        <p:nvSpPr>
          <p:cNvPr id="6" name="內容版面配置區 4"/>
          <p:cNvSpPr>
            <a:spLocks noGrp="1"/>
          </p:cNvSpPr>
          <p:nvPr>
            <p:ph sz="quarter" idx="10"/>
          </p:nvPr>
        </p:nvSpPr>
        <p:spPr>
          <a:xfrm>
            <a:off x="468000" y="637294"/>
            <a:ext cx="7964800" cy="10160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1800" dirty="0" smtClean="0">
                <a:latin typeface="+mn-ea"/>
              </a:rPr>
              <a:t>如果線別下機台有設定</a:t>
            </a:r>
            <a:r>
              <a:rPr lang="en-US" altLang="zh-TW" sz="1800" dirty="0">
                <a:latin typeface="+mn-ea"/>
              </a:rPr>
              <a:t>g</a:t>
            </a:r>
            <a:r>
              <a:rPr lang="en-US" altLang="zh-TW" sz="1800" dirty="0" smtClean="0">
                <a:latin typeface="+mn-ea"/>
              </a:rPr>
              <a:t>roup</a:t>
            </a:r>
            <a:r>
              <a:rPr lang="zh-TW" altLang="en-US" sz="1800" dirty="0" smtClean="0">
                <a:latin typeface="+mn-ea"/>
              </a:rPr>
              <a:t>訊息，可由</a:t>
            </a:r>
            <a:r>
              <a:rPr lang="en-US" altLang="zh-TW" sz="1800" dirty="0" smtClean="0">
                <a:latin typeface="+mn-ea"/>
              </a:rPr>
              <a:t>Layer2 </a:t>
            </a:r>
            <a:r>
              <a:rPr lang="zh-TW" altLang="en-US" sz="1800" dirty="0" smtClean="0">
                <a:latin typeface="+mn-ea"/>
              </a:rPr>
              <a:t>線別頁面點選</a:t>
            </a:r>
            <a:r>
              <a:rPr lang="en-US" altLang="zh-TW" sz="1800" dirty="0" smtClean="0">
                <a:latin typeface="+mn-ea"/>
              </a:rPr>
              <a:t>group</a:t>
            </a:r>
            <a:r>
              <a:rPr lang="zh-TW" altLang="en-US" sz="1800" dirty="0" smtClean="0">
                <a:latin typeface="+mn-ea"/>
              </a:rPr>
              <a:t>項目進入指定</a:t>
            </a:r>
            <a:r>
              <a:rPr lang="en-US" altLang="zh-TW" sz="1800" dirty="0" smtClean="0">
                <a:latin typeface="+mn-ea"/>
              </a:rPr>
              <a:t>Layer group</a:t>
            </a:r>
            <a:r>
              <a:rPr lang="zh-TW" altLang="en-US" sz="1800" dirty="0" smtClean="0">
                <a:latin typeface="+mn-ea"/>
              </a:rPr>
              <a:t>項目頁面。</a:t>
            </a:r>
            <a:endParaRPr lang="en-US" altLang="zh-TW" sz="1800" dirty="0" smtClean="0">
              <a:latin typeface="+mn-ea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85870" y="1626500"/>
            <a:ext cx="7186361" cy="2106845"/>
            <a:chOff x="867752" y="1626500"/>
            <a:chExt cx="7186361" cy="2106845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752" y="1626500"/>
              <a:ext cx="7186361" cy="2106845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 bwMode="auto">
            <a:xfrm>
              <a:off x="1570186" y="2214961"/>
              <a:ext cx="1265382" cy="1518384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413" y="3886346"/>
            <a:ext cx="4030818" cy="2635787"/>
          </a:xfrm>
          <a:prstGeom prst="rect">
            <a:avLst/>
          </a:prstGeom>
        </p:spPr>
      </p:pic>
      <p:sp>
        <p:nvSpPr>
          <p:cNvPr id="10" name="上彎箭號 9"/>
          <p:cNvSpPr/>
          <p:nvPr/>
        </p:nvSpPr>
        <p:spPr bwMode="auto">
          <a:xfrm rot="5400000">
            <a:off x="2024294" y="3395306"/>
            <a:ext cx="651048" cy="1633129"/>
          </a:xfrm>
          <a:prstGeom prst="bentUpArrow">
            <a:avLst>
              <a:gd name="adj1" fmla="val 13559"/>
              <a:gd name="adj2" fmla="val 14600"/>
              <a:gd name="adj3" fmla="val 37481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4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層級</a:t>
            </a:r>
            <a:r>
              <a:rPr lang="zh-TW" altLang="en-US" dirty="0" smtClean="0"/>
              <a:t>介紹 </a:t>
            </a:r>
            <a:r>
              <a:rPr lang="en-US" altLang="zh-TW" dirty="0" smtClean="0"/>
              <a:t>– Layer</a:t>
            </a:r>
            <a:r>
              <a:rPr lang="zh-TW" altLang="en-US" dirty="0" smtClean="0"/>
              <a:t> 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 指定的機台群資訊  </a:t>
            </a:r>
            <a:r>
              <a:rPr lang="en-US" altLang="zh-TW" dirty="0">
                <a:latin typeface="+mn-ea"/>
              </a:rPr>
              <a:t/>
            </a:r>
            <a:br>
              <a:rPr lang="en-US" altLang="zh-TW" dirty="0">
                <a:latin typeface="+mn-ea"/>
              </a:rPr>
            </a:b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16" y="1136071"/>
            <a:ext cx="5129512" cy="5072327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 bwMode="auto">
          <a:xfrm>
            <a:off x="4701309" y="1309229"/>
            <a:ext cx="489528" cy="23324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>
            <a:off x="5190837" y="1411996"/>
            <a:ext cx="43978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內容版面配置區 4"/>
          <p:cNvSpPr>
            <a:spLocks noGrp="1"/>
          </p:cNvSpPr>
          <p:nvPr>
            <p:ph sz="quarter" idx="10"/>
          </p:nvPr>
        </p:nvSpPr>
        <p:spPr>
          <a:xfrm>
            <a:off x="5680365" y="1152120"/>
            <a:ext cx="3195780" cy="547461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點選</a:t>
            </a:r>
            <a:r>
              <a:rPr lang="zh-TW" altLang="en-US" sz="1600" dirty="0">
                <a:solidFill>
                  <a:srgbClr val="0070C0"/>
                </a:solidFill>
                <a:latin typeface="+mn-ea"/>
              </a:rPr>
              <a:t>線別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資訊，跳轉回</a:t>
            </a:r>
            <a:r>
              <a:rPr lang="zh-TW" altLang="en-US" sz="1600" dirty="0">
                <a:solidFill>
                  <a:srgbClr val="0070C0"/>
                </a:solidFill>
                <a:latin typeface="+mn-ea"/>
              </a:rPr>
              <a:t>指定線別資訊</a:t>
            </a:r>
            <a:r>
              <a:rPr lang="en-US" altLang="zh-TW" sz="1600" dirty="0">
                <a:solidFill>
                  <a:srgbClr val="0070C0"/>
                </a:solidFill>
                <a:latin typeface="+mn-ea"/>
              </a:rPr>
              <a:t>Layer2</a:t>
            </a:r>
          </a:p>
        </p:txBody>
      </p:sp>
      <p:sp>
        <p:nvSpPr>
          <p:cNvPr id="16" name="圓角矩形 15"/>
          <p:cNvSpPr/>
          <p:nvPr/>
        </p:nvSpPr>
        <p:spPr bwMode="auto">
          <a:xfrm>
            <a:off x="1062183" y="1645240"/>
            <a:ext cx="4199796" cy="83934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>
            <a:off x="5240583" y="2155523"/>
            <a:ext cx="43978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 bwMode="auto">
          <a:xfrm>
            <a:off x="1077088" y="2553874"/>
            <a:ext cx="4199796" cy="365452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內容版面配置區 4"/>
          <p:cNvSpPr>
            <a:spLocks noGrp="1"/>
          </p:cNvSpPr>
          <p:nvPr>
            <p:ph sz="quarter" idx="10"/>
          </p:nvPr>
        </p:nvSpPr>
        <p:spPr>
          <a:xfrm>
            <a:off x="5716665" y="3531264"/>
            <a:ext cx="3408047" cy="95760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  <a:latin typeface="+mn-ea"/>
              </a:rPr>
              <a:t>group</a:t>
            </a:r>
            <a:r>
              <a:rPr lang="zh-TW" altLang="en-US" sz="1600" dirty="0">
                <a:solidFill>
                  <a:srgbClr val="0070C0"/>
                </a:solidFill>
                <a:latin typeface="+mn-ea"/>
              </a:rPr>
              <a:t>機台</a:t>
            </a:r>
            <a:r>
              <a:rPr lang="en-US" altLang="zh-TW" sz="1600" dirty="0" smtClean="0">
                <a:solidFill>
                  <a:srgbClr val="0070C0"/>
                </a:solidFill>
                <a:latin typeface="+mn-ea"/>
              </a:rPr>
              <a:t>Alarm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與</a:t>
            </a:r>
            <a:r>
              <a:rPr lang="en-US" altLang="zh-TW" sz="1600" dirty="0" smtClean="0">
                <a:solidFill>
                  <a:srgbClr val="0070C0"/>
                </a:solidFill>
                <a:latin typeface="+mn-ea"/>
              </a:rPr>
              <a:t>Status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圖表，</a:t>
            </a:r>
            <a:endParaRPr lang="en-US" altLang="zh-TW" sz="1600" dirty="0" smtClean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點選圖表右上角       圖示，可自行選定日期與匯出圖表</a:t>
            </a:r>
            <a:r>
              <a:rPr lang="en-US" altLang="zh-TW" sz="1600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如下</a:t>
            </a:r>
            <a:r>
              <a:rPr lang="en-US" altLang="zh-TW" sz="1600" dirty="0" smtClean="0">
                <a:solidFill>
                  <a:srgbClr val="0070C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。</a:t>
            </a:r>
            <a:endParaRPr lang="zh-TW" altLang="en-US" sz="160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>
            <a:off x="5276884" y="4219850"/>
            <a:ext cx="43978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783" y="3869623"/>
            <a:ext cx="264919" cy="2534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366" y="4488873"/>
            <a:ext cx="3002219" cy="17195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3" name="圓角矩形 22"/>
          <p:cNvSpPr/>
          <p:nvPr/>
        </p:nvSpPr>
        <p:spPr bwMode="auto">
          <a:xfrm>
            <a:off x="7952509" y="4381137"/>
            <a:ext cx="945442" cy="159479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內容版面配置區 4"/>
          <p:cNvSpPr>
            <a:spLocks noGrp="1"/>
          </p:cNvSpPr>
          <p:nvPr>
            <p:ph sz="quarter" idx="10"/>
          </p:nvPr>
        </p:nvSpPr>
        <p:spPr>
          <a:xfrm>
            <a:off x="5716665" y="1945361"/>
            <a:ext cx="3316499" cy="1316881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800" dirty="0">
                <a:solidFill>
                  <a:srgbClr val="0070C0"/>
                </a:solidFill>
                <a:latin typeface="+mn-ea"/>
              </a:rPr>
              <a:t>線別中各機</a:t>
            </a:r>
            <a:r>
              <a:rPr lang="zh-TW" altLang="en-US" sz="1800" dirty="0" smtClean="0">
                <a:solidFill>
                  <a:srgbClr val="0070C0"/>
                </a:solidFill>
                <a:latin typeface="+mn-ea"/>
              </a:rPr>
              <a:t>台的</a:t>
            </a:r>
            <a:r>
              <a:rPr lang="zh-TW" altLang="en-US" sz="1800" dirty="0">
                <a:solidFill>
                  <a:srgbClr val="0070C0"/>
                </a:solidFill>
                <a:latin typeface="+mn-ea"/>
              </a:rPr>
              <a:t>狀態與 </a:t>
            </a:r>
            <a:r>
              <a:rPr lang="en-US" altLang="zh-TW" sz="1800" dirty="0">
                <a:solidFill>
                  <a:srgbClr val="0070C0"/>
                </a:solidFill>
                <a:latin typeface="+mn-ea"/>
              </a:rPr>
              <a:t>Alarms </a:t>
            </a:r>
            <a:r>
              <a:rPr lang="zh-TW" altLang="en-US" sz="1800" dirty="0" smtClean="0">
                <a:solidFill>
                  <a:srgbClr val="0070C0"/>
                </a:solidFill>
                <a:latin typeface="+mn-ea"/>
              </a:rPr>
              <a:t>訊息，點選</a:t>
            </a:r>
            <a:r>
              <a:rPr lang="zh-TW" altLang="en-US" sz="1800" dirty="0">
                <a:solidFill>
                  <a:srgbClr val="0070C0"/>
                </a:solidFill>
                <a:latin typeface="+mn-ea"/>
              </a:rPr>
              <a:t>機台</a:t>
            </a:r>
            <a:r>
              <a:rPr lang="zh-TW" altLang="en-US" sz="1800" dirty="0" smtClean="0">
                <a:solidFill>
                  <a:srgbClr val="0070C0"/>
                </a:solidFill>
                <a:latin typeface="+mn-ea"/>
              </a:rPr>
              <a:t>圖示</a:t>
            </a:r>
            <a:r>
              <a:rPr lang="zh-TW" altLang="en-US" sz="1800" dirty="0">
                <a:solidFill>
                  <a:srgbClr val="0070C0"/>
                </a:solidFill>
                <a:latin typeface="+mn-ea"/>
              </a:rPr>
              <a:t>可跳轉至指定機</a:t>
            </a:r>
            <a:r>
              <a:rPr lang="zh-TW" altLang="en-US" sz="1800" dirty="0" smtClean="0">
                <a:solidFill>
                  <a:srgbClr val="0070C0"/>
                </a:solidFill>
                <a:latin typeface="+mn-ea"/>
              </a:rPr>
              <a:t>台資訊</a:t>
            </a:r>
            <a:r>
              <a:rPr lang="en-US" altLang="zh-TW" sz="1800" dirty="0" smtClean="0">
                <a:solidFill>
                  <a:srgbClr val="0070C0"/>
                </a:solidFill>
                <a:latin typeface="+mn-ea"/>
              </a:rPr>
              <a:t>Layer3</a:t>
            </a:r>
            <a:r>
              <a:rPr lang="zh-TW" altLang="en-US" sz="1800" dirty="0" smtClean="0">
                <a:solidFill>
                  <a:srgbClr val="0070C0"/>
                </a:solidFill>
                <a:latin typeface="+mn-ea"/>
              </a:rPr>
              <a:t>頁面</a:t>
            </a:r>
            <a:endParaRPr lang="en-US" altLang="zh-TW" sz="1800" dirty="0" smtClean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0070C0"/>
                </a:solidFill>
                <a:latin typeface="+mn-ea"/>
              </a:rPr>
              <a:t>( </a:t>
            </a:r>
            <a:r>
              <a:rPr lang="en-US" altLang="zh-TW" sz="1400" dirty="0" smtClean="0">
                <a:solidFill>
                  <a:srgbClr val="92D050"/>
                </a:solidFill>
                <a:latin typeface="+mn-ea"/>
              </a:rPr>
              <a:t>RUN</a:t>
            </a:r>
            <a:r>
              <a:rPr lang="en-US" altLang="zh-TW" sz="1400" dirty="0" smtClean="0">
                <a:solidFill>
                  <a:srgbClr val="0070C0"/>
                </a:solidFill>
                <a:latin typeface="+mn-ea"/>
              </a:rPr>
              <a:t> / </a:t>
            </a:r>
            <a:r>
              <a:rPr lang="en-US" altLang="zh-TW" sz="1400" dirty="0" smtClean="0">
                <a:solidFill>
                  <a:srgbClr val="FF0000"/>
                </a:solidFill>
                <a:latin typeface="+mn-ea"/>
              </a:rPr>
              <a:t>DOWN</a:t>
            </a:r>
            <a:r>
              <a:rPr lang="en-US" altLang="zh-TW" sz="1400" dirty="0" smtClean="0">
                <a:solidFill>
                  <a:srgbClr val="0070C0"/>
                </a:solidFill>
                <a:latin typeface="+mn-ea"/>
              </a:rPr>
              <a:t> / </a:t>
            </a:r>
            <a:r>
              <a:rPr lang="en-US" altLang="zh-TW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IDLE</a:t>
            </a:r>
            <a:r>
              <a:rPr lang="en-US" altLang="zh-TW" sz="1400" dirty="0" smtClean="0">
                <a:solidFill>
                  <a:srgbClr val="0070C0"/>
                </a:solidFill>
                <a:latin typeface="+mn-ea"/>
              </a:rPr>
              <a:t> / 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UNKNOWN</a:t>
            </a:r>
            <a:r>
              <a:rPr lang="en-US" altLang="zh-TW" sz="1400" dirty="0" smtClean="0">
                <a:solidFill>
                  <a:srgbClr val="0070C0"/>
                </a:solidFill>
                <a:latin typeface="+mn-ea"/>
              </a:rPr>
              <a:t> )</a:t>
            </a:r>
            <a:endParaRPr lang="zh-TW" altLang="en-US" sz="14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1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zh-TW" altLang="en-US" dirty="0" smtClean="0"/>
              <a:t>介面 </a:t>
            </a:r>
            <a:r>
              <a:rPr lang="en-US" altLang="zh-TW" dirty="0" smtClean="0"/>
              <a:t>– EQP Group </a:t>
            </a:r>
            <a:r>
              <a:rPr lang="zh-TW" altLang="en-US" dirty="0" smtClean="0"/>
              <a:t>設定頁面</a:t>
            </a:r>
            <a:endParaRPr lang="zh-TW" altLang="en-US" dirty="0"/>
          </a:p>
        </p:txBody>
      </p:sp>
      <p:sp>
        <p:nvSpPr>
          <p:cNvPr id="6" name="內容版面配置區 4"/>
          <p:cNvSpPr>
            <a:spLocks noGrp="1"/>
          </p:cNvSpPr>
          <p:nvPr>
            <p:ph sz="quarter" idx="10"/>
          </p:nvPr>
        </p:nvSpPr>
        <p:spPr>
          <a:xfrm>
            <a:off x="387927" y="684053"/>
            <a:ext cx="8288073" cy="123893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1.</a:t>
            </a:r>
            <a:r>
              <a:rPr lang="zh-TW" altLang="en-US" dirty="0" smtClean="0">
                <a:latin typeface="+mn-ea"/>
              </a:rPr>
              <a:t>點選</a:t>
            </a:r>
            <a:r>
              <a:rPr lang="en-US" altLang="zh-TW" dirty="0" smtClean="0">
                <a:latin typeface="+mn-ea"/>
              </a:rPr>
              <a:t>Sidebar</a:t>
            </a:r>
            <a:r>
              <a:rPr lang="zh-TW" altLang="en-US" dirty="0" smtClean="0">
                <a:latin typeface="+mn-ea"/>
              </a:rPr>
              <a:t>  </a:t>
            </a:r>
            <a:r>
              <a:rPr lang="en-US" altLang="zh-TW" dirty="0" smtClean="0">
                <a:latin typeface="+mn-ea"/>
              </a:rPr>
              <a:t>SET -&gt; EQP Group </a:t>
            </a:r>
            <a:r>
              <a:rPr lang="zh-TW" altLang="en-US" dirty="0" smtClean="0">
                <a:latin typeface="+mn-ea"/>
              </a:rPr>
              <a:t>，進入設備設定頁面。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>
                <a:latin typeface="+mn-ea"/>
              </a:rPr>
              <a:t>2</a:t>
            </a:r>
            <a:r>
              <a:rPr lang="en-US" altLang="zh-TW" dirty="0" smtClean="0">
                <a:latin typeface="+mn-ea"/>
              </a:rPr>
              <a:t>.</a:t>
            </a:r>
            <a:r>
              <a:rPr lang="zh-TW" altLang="en-US" dirty="0" smtClean="0">
                <a:latin typeface="+mn-ea"/>
              </a:rPr>
              <a:t>選取</a:t>
            </a:r>
            <a:r>
              <a:rPr lang="zh-TW" altLang="en-US" dirty="0">
                <a:latin typeface="+mn-ea"/>
              </a:rPr>
              <a:t>指定</a:t>
            </a:r>
            <a:r>
              <a:rPr lang="en-US" altLang="zh-TW" dirty="0">
                <a:latin typeface="+mn-ea"/>
              </a:rPr>
              <a:t>Line</a:t>
            </a:r>
            <a:r>
              <a:rPr lang="zh-TW" altLang="en-US" dirty="0">
                <a:latin typeface="+mn-ea"/>
              </a:rPr>
              <a:t>與</a:t>
            </a:r>
            <a:r>
              <a:rPr lang="en-US" altLang="zh-TW" dirty="0">
                <a:latin typeface="+mn-ea"/>
              </a:rPr>
              <a:t>EQPID</a:t>
            </a:r>
            <a:r>
              <a:rPr lang="zh-TW" altLang="en-US" dirty="0">
                <a:latin typeface="+mn-ea"/>
              </a:rPr>
              <a:t>，</a:t>
            </a:r>
            <a:r>
              <a:rPr lang="zh-TW" altLang="en-US" dirty="0" smtClean="0">
                <a:latin typeface="+mn-ea"/>
              </a:rPr>
              <a:t>點選查詢按鈕，</a:t>
            </a:r>
            <a:r>
              <a:rPr lang="zh-TW" altLang="en-US" dirty="0">
                <a:latin typeface="+mn-ea"/>
              </a:rPr>
              <a:t>可</a:t>
            </a:r>
            <a:r>
              <a:rPr lang="zh-TW" altLang="en-US" dirty="0" smtClean="0">
                <a:latin typeface="+mn-ea"/>
              </a:rPr>
              <a:t>查看</a:t>
            </a:r>
            <a:r>
              <a:rPr lang="zh-TW" altLang="en-US" dirty="0">
                <a:latin typeface="+mn-ea"/>
              </a:rPr>
              <a:t>指定</a:t>
            </a:r>
            <a:r>
              <a:rPr lang="zh-TW" altLang="en-US" dirty="0" smtClean="0">
                <a:latin typeface="+mn-ea"/>
              </a:rPr>
              <a:t>設備相關</a:t>
            </a:r>
            <a:r>
              <a:rPr lang="zh-TW" altLang="en-US" dirty="0">
                <a:latin typeface="+mn-ea"/>
              </a:rPr>
              <a:t>訊息</a:t>
            </a:r>
            <a:r>
              <a:rPr lang="zh-TW" altLang="en-US" dirty="0" smtClean="0">
                <a:latin typeface="+mn-ea"/>
              </a:rPr>
              <a:t>。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20" y="1708513"/>
            <a:ext cx="5480218" cy="38871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599" y="3740485"/>
            <a:ext cx="4544293" cy="2618745"/>
          </a:xfrm>
          <a:prstGeom prst="rect">
            <a:avLst/>
          </a:prstGeom>
        </p:spPr>
      </p:pic>
      <p:sp>
        <p:nvSpPr>
          <p:cNvPr id="12" name="矩形圖說文字 11"/>
          <p:cNvSpPr/>
          <p:nvPr/>
        </p:nvSpPr>
        <p:spPr bwMode="auto">
          <a:xfrm>
            <a:off x="6043734" y="3150211"/>
            <a:ext cx="2460830" cy="590274"/>
          </a:xfrm>
          <a:prstGeom prst="wedgeRectCallout">
            <a:avLst>
              <a:gd name="adj1" fmla="val -57360"/>
              <a:gd name="adj2" fmla="val -21969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dirty="0" smtClean="0">
                <a:latin typeface="Arial" charset="0"/>
              </a:rPr>
              <a:t>點選開啟</a:t>
            </a:r>
            <a:r>
              <a:rPr lang="zh-TW" altLang="en-US" dirty="0">
                <a:latin typeface="Arial" charset="0"/>
              </a:rPr>
              <a:t>欄位</a:t>
            </a:r>
            <a:r>
              <a:rPr lang="zh-TW" altLang="en-US" dirty="0" smtClean="0">
                <a:latin typeface="Arial" charset="0"/>
              </a:rPr>
              <a:t>說明</a:t>
            </a:r>
            <a:r>
              <a:rPr lang="zh-TW" altLang="en-US" dirty="0">
                <a:latin typeface="Arial" charset="0"/>
              </a:rPr>
              <a:t>視窗</a:t>
            </a:r>
          </a:p>
        </p:txBody>
      </p:sp>
      <p:sp>
        <p:nvSpPr>
          <p:cNvPr id="7" name="圓角矩形 6"/>
          <p:cNvSpPr/>
          <p:nvPr/>
        </p:nvSpPr>
        <p:spPr bwMode="auto">
          <a:xfrm>
            <a:off x="5659764" y="1946248"/>
            <a:ext cx="383970" cy="22918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84" y="1447681"/>
            <a:ext cx="7463714" cy="442664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zh-TW" altLang="en-US" dirty="0" smtClean="0"/>
              <a:t>介面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編輯指定設備</a:t>
            </a:r>
            <a:r>
              <a:rPr lang="zh-TW" altLang="en-US" dirty="0"/>
              <a:t>資訊頁面</a:t>
            </a:r>
          </a:p>
        </p:txBody>
      </p:sp>
      <p:sp>
        <p:nvSpPr>
          <p:cNvPr id="6" name="內容版面配置區 4"/>
          <p:cNvSpPr>
            <a:spLocks noGrp="1"/>
          </p:cNvSpPr>
          <p:nvPr>
            <p:ph sz="quarter" idx="10"/>
          </p:nvPr>
        </p:nvSpPr>
        <p:spPr>
          <a:xfrm>
            <a:off x="468000" y="868200"/>
            <a:ext cx="7619096" cy="72206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 </a:t>
            </a:r>
            <a:r>
              <a:rPr lang="zh-TW" altLang="en-US" dirty="0" smtClean="0"/>
              <a:t>點選指定</a:t>
            </a:r>
            <a:r>
              <a:rPr lang="en-US" altLang="zh-TW" dirty="0" smtClean="0"/>
              <a:t>EQP</a:t>
            </a:r>
            <a:r>
              <a:rPr lang="zh-TW" altLang="en-US" dirty="0" smtClean="0"/>
              <a:t>欄位 </a:t>
            </a:r>
            <a:r>
              <a:rPr lang="zh-TW" altLang="en-US" dirty="0" smtClean="0">
                <a:solidFill>
                  <a:srgbClr val="FF0000"/>
                </a:solidFill>
              </a:rPr>
              <a:t>編輯      </a:t>
            </a:r>
            <a:r>
              <a:rPr lang="zh-TW" altLang="en-US" dirty="0" smtClean="0"/>
              <a:t>按鈕，跳出設備編輯視窗</a:t>
            </a:r>
            <a:r>
              <a:rPr lang="zh-TW" altLang="en-US" dirty="0"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2" name="圓角矩形 11"/>
          <p:cNvSpPr/>
          <p:nvPr/>
        </p:nvSpPr>
        <p:spPr bwMode="auto">
          <a:xfrm>
            <a:off x="7004779" y="3657600"/>
            <a:ext cx="679876" cy="161636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zh-TW" altLang="en-US" sz="1500">
              <a:latin typeface="Arial" charset="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6684268" y="3744113"/>
            <a:ext cx="320511" cy="27896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3530048" y="931794"/>
            <a:ext cx="320511" cy="27896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zh-TW" altLang="en-US" dirty="0" smtClean="0"/>
              <a:t>介面 </a:t>
            </a:r>
            <a:r>
              <a:rPr lang="en-US" altLang="zh-TW" dirty="0" smtClean="0"/>
              <a:t>- </a:t>
            </a:r>
            <a:r>
              <a:rPr lang="zh-TW" altLang="en-US" dirty="0" smtClean="0"/>
              <a:t>批量編輯設備</a:t>
            </a:r>
            <a:r>
              <a:rPr lang="zh-TW" altLang="en-US" dirty="0"/>
              <a:t>資訊頁面</a:t>
            </a:r>
          </a:p>
        </p:txBody>
      </p:sp>
      <p:sp>
        <p:nvSpPr>
          <p:cNvPr id="6" name="內容版面配置區 4"/>
          <p:cNvSpPr>
            <a:spLocks noGrp="1"/>
          </p:cNvSpPr>
          <p:nvPr>
            <p:ph sz="quarter" idx="10"/>
          </p:nvPr>
        </p:nvSpPr>
        <p:spPr>
          <a:xfrm>
            <a:off x="467999" y="868200"/>
            <a:ext cx="7715419" cy="72206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TW" altLang="en-US" dirty="0" smtClean="0"/>
              <a:t>選取要批量編輯的項目，點選批量</a:t>
            </a:r>
            <a:r>
              <a:rPr lang="zh-TW" altLang="en-US" dirty="0" smtClean="0">
                <a:solidFill>
                  <a:srgbClr val="FF0000"/>
                </a:solidFill>
              </a:rPr>
              <a:t>編輯按鈕</a:t>
            </a:r>
            <a:r>
              <a:rPr lang="zh-TW" altLang="en-US" dirty="0" smtClean="0"/>
              <a:t>     ，跳出設備編輯視窗，可同步編輯共同欄位</a:t>
            </a:r>
            <a:r>
              <a:rPr lang="zh-TW" altLang="en-US" dirty="0">
                <a:latin typeface="+mn-ea"/>
              </a:rPr>
              <a:t>。</a:t>
            </a:r>
            <a:endParaRPr lang="en-US" altLang="zh-TW" dirty="0" smtClean="0"/>
          </a:p>
        </p:txBody>
      </p:sp>
      <p:grpSp>
        <p:nvGrpSpPr>
          <p:cNvPr id="9" name="群組 8"/>
          <p:cNvGrpSpPr/>
          <p:nvPr/>
        </p:nvGrpSpPr>
        <p:grpSpPr>
          <a:xfrm>
            <a:off x="947370" y="1919106"/>
            <a:ext cx="6862635" cy="3998477"/>
            <a:chOff x="1002136" y="1946814"/>
            <a:chExt cx="6862635" cy="3998477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2136" y="1946814"/>
              <a:ext cx="6862635" cy="3998477"/>
            </a:xfrm>
            <a:prstGeom prst="rect">
              <a:avLst/>
            </a:prstGeom>
          </p:spPr>
        </p:pic>
        <p:sp>
          <p:nvSpPr>
            <p:cNvPr id="12" name="圓角矩形 11"/>
            <p:cNvSpPr/>
            <p:nvPr/>
          </p:nvSpPr>
          <p:spPr bwMode="auto">
            <a:xfrm>
              <a:off x="6699419" y="3094382"/>
              <a:ext cx="1077600" cy="2438199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1500">
                <a:latin typeface="Arial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974109" y="3011055"/>
              <a:ext cx="1690256" cy="304801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1500">
                <a:latin typeface="Arial" charset="0"/>
              </a:endParaRPr>
            </a:p>
          </p:txBody>
        </p:sp>
      </p:grpSp>
      <p:sp>
        <p:nvSpPr>
          <p:cNvPr id="13" name="橢圓 12"/>
          <p:cNvSpPr/>
          <p:nvPr/>
        </p:nvSpPr>
        <p:spPr bwMode="auto">
          <a:xfrm>
            <a:off x="5914980" y="931794"/>
            <a:ext cx="320511" cy="27896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6797053" y="2704383"/>
            <a:ext cx="320511" cy="27896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6" name="文字版面配置區 4"/>
          <p:cNvSpPr txBox="1">
            <a:spLocks/>
          </p:cNvSpPr>
          <p:nvPr/>
        </p:nvSpPr>
        <p:spPr bwMode="auto">
          <a:xfrm>
            <a:off x="1201151" y="2988527"/>
            <a:ext cx="6741698" cy="339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spcCol="0" anchor="t" anchorCtr="0" compatLnSpc="1">
            <a:prstTxWarp prst="textNoShape">
              <a:avLst/>
            </a:prstTxWarp>
          </a:bodyPr>
          <a:lstStyle>
            <a:lvl1pPr marL="265106" marR="0" indent="-265106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■"/>
              <a:tabLst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5781" marR="0" indent="-260747" algn="l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1346200" marR="0" indent="-900113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871538" indent="-148829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143000" indent="-153591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1711283" indent="-265106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471" indent="-265106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659" indent="-265106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848" indent="-265106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zh-TW" altLang="en-US" kern="0" dirty="0" smtClean="0">
                <a:latin typeface="+mn-ea"/>
              </a:rPr>
              <a:t>系統說明與目標</a:t>
            </a:r>
            <a:endParaRPr lang="en-US" altLang="zh-TW" kern="0" dirty="0" smtClean="0">
              <a:latin typeface="+mn-ea"/>
            </a:endParaRPr>
          </a:p>
          <a:p>
            <a:r>
              <a:rPr lang="zh-TW" altLang="en-US" kern="0" dirty="0" smtClean="0">
                <a:latin typeface="+mn-ea"/>
              </a:rPr>
              <a:t>系統架構</a:t>
            </a:r>
            <a:endParaRPr lang="en-US" altLang="zh-TW" kern="0" dirty="0" smtClean="0">
              <a:latin typeface="+mn-ea"/>
            </a:endParaRPr>
          </a:p>
          <a:p>
            <a:r>
              <a:rPr lang="zh-TW" altLang="en-US" kern="0" dirty="0" smtClean="0">
                <a:latin typeface="+mn-ea"/>
              </a:rPr>
              <a:t>系統</a:t>
            </a:r>
            <a:r>
              <a:rPr lang="en-US" altLang="zh-TW" kern="0" dirty="0" smtClean="0">
                <a:latin typeface="+mn-ea"/>
              </a:rPr>
              <a:t>UI</a:t>
            </a:r>
            <a:r>
              <a:rPr lang="zh-TW" altLang="en-US" kern="0" dirty="0" smtClean="0">
                <a:latin typeface="+mn-ea"/>
              </a:rPr>
              <a:t>層級規劃</a:t>
            </a:r>
            <a:endParaRPr lang="en-US" altLang="zh-TW" kern="0" dirty="0" smtClean="0">
              <a:latin typeface="+mn-ea"/>
            </a:endParaRPr>
          </a:p>
          <a:p>
            <a:r>
              <a:rPr lang="zh-TW" altLang="en-US" kern="0" dirty="0" smtClean="0">
                <a:latin typeface="+mn-ea"/>
              </a:rPr>
              <a:t>系統操作說明</a:t>
            </a:r>
            <a:endParaRPr lang="en-US" altLang="zh-TW" kern="0" dirty="0" smtClean="0">
              <a:latin typeface="+mn-ea"/>
            </a:endParaRPr>
          </a:p>
          <a:p>
            <a:pPr lvl="1"/>
            <a:r>
              <a:rPr lang="zh-TW" altLang="en-US" kern="0" dirty="0" smtClean="0">
                <a:latin typeface="+mn-ea"/>
              </a:rPr>
              <a:t>網頁入口與用戶</a:t>
            </a:r>
            <a:r>
              <a:rPr lang="zh-TW" altLang="en-US" kern="0" dirty="0">
                <a:latin typeface="+mn-ea"/>
              </a:rPr>
              <a:t>登錄</a:t>
            </a:r>
            <a:endParaRPr lang="en-US" altLang="zh-TW" kern="0" dirty="0" smtClean="0">
              <a:latin typeface="+mn-ea"/>
            </a:endParaRPr>
          </a:p>
          <a:p>
            <a:pPr lvl="1"/>
            <a:r>
              <a:rPr lang="en-US" altLang="zh-TW" kern="0" dirty="0" smtClean="0">
                <a:latin typeface="+mn-ea"/>
              </a:rPr>
              <a:t>Sidebar </a:t>
            </a:r>
            <a:r>
              <a:rPr lang="zh-TW" altLang="en-US" kern="0" dirty="0" smtClean="0">
                <a:latin typeface="+mn-ea"/>
              </a:rPr>
              <a:t>介紹</a:t>
            </a:r>
            <a:endParaRPr lang="en-US" altLang="zh-TW" kern="0" dirty="0" smtClean="0">
              <a:latin typeface="+mn-ea"/>
            </a:endParaRPr>
          </a:p>
          <a:p>
            <a:pPr lvl="1"/>
            <a:r>
              <a:rPr lang="zh-TW" altLang="en-US" kern="0" dirty="0" smtClean="0">
                <a:latin typeface="+mn-ea"/>
              </a:rPr>
              <a:t>各層級介紹</a:t>
            </a:r>
            <a:endParaRPr lang="en-US" altLang="zh-TW" kern="0" dirty="0" smtClean="0">
              <a:latin typeface="+mn-ea"/>
            </a:endParaRPr>
          </a:p>
          <a:p>
            <a:pPr lvl="1"/>
            <a:r>
              <a:rPr lang="zh-TW" altLang="en-US" kern="0" dirty="0" smtClean="0">
                <a:latin typeface="+mn-ea"/>
              </a:rPr>
              <a:t>設定介面</a:t>
            </a:r>
            <a:r>
              <a:rPr lang="zh-TW" altLang="en-US" kern="0" dirty="0">
                <a:latin typeface="+mn-ea"/>
              </a:rPr>
              <a:t>說明</a:t>
            </a:r>
            <a:endParaRPr lang="en-US" altLang="zh-TW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70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zh-TW" altLang="en-US" dirty="0" smtClean="0"/>
              <a:t>介面 </a:t>
            </a:r>
            <a:r>
              <a:rPr lang="en-US" altLang="zh-TW" dirty="0" smtClean="0"/>
              <a:t>- </a:t>
            </a:r>
            <a:r>
              <a:rPr lang="en-US" altLang="zh-TW" dirty="0"/>
              <a:t>TCS </a:t>
            </a:r>
            <a:r>
              <a:rPr lang="en-US" altLang="zh-TW" dirty="0" smtClean="0"/>
              <a:t>QName</a:t>
            </a:r>
            <a:r>
              <a:rPr lang="zh-TW" altLang="en-US" dirty="0" smtClean="0"/>
              <a:t>設定頁面</a:t>
            </a:r>
            <a:endParaRPr lang="en-US" altLang="zh-TW" dirty="0"/>
          </a:p>
        </p:txBody>
      </p:sp>
      <p:sp>
        <p:nvSpPr>
          <p:cNvPr id="10" name="內容版面配置區 4"/>
          <p:cNvSpPr>
            <a:spLocks noGrp="1"/>
          </p:cNvSpPr>
          <p:nvPr>
            <p:ph sz="quarter" idx="10"/>
          </p:nvPr>
        </p:nvSpPr>
        <p:spPr>
          <a:xfrm>
            <a:off x="427963" y="858253"/>
            <a:ext cx="8288073" cy="122916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1. </a:t>
            </a:r>
            <a:r>
              <a:rPr lang="zh-TW" altLang="en-US" dirty="0" smtClean="0">
                <a:latin typeface="+mn-ea"/>
              </a:rPr>
              <a:t>點選</a:t>
            </a:r>
            <a:r>
              <a:rPr lang="en-US" altLang="zh-TW" dirty="0" smtClean="0">
                <a:latin typeface="+mn-ea"/>
              </a:rPr>
              <a:t>Sidebar</a:t>
            </a:r>
            <a:r>
              <a:rPr lang="zh-TW" altLang="en-US" dirty="0" smtClean="0">
                <a:latin typeface="+mn-ea"/>
              </a:rPr>
              <a:t>  </a:t>
            </a:r>
            <a:r>
              <a:rPr lang="en-US" altLang="zh-TW" dirty="0" smtClean="0">
                <a:latin typeface="+mn-ea"/>
              </a:rPr>
              <a:t>SET -&gt; TCS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QName</a:t>
            </a:r>
            <a:r>
              <a:rPr lang="zh-TW" altLang="en-US" dirty="0" smtClean="0">
                <a:latin typeface="+mn-ea"/>
              </a:rPr>
              <a:t>，進入設定頁面。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2. </a:t>
            </a:r>
            <a:r>
              <a:rPr lang="zh-TW" altLang="en-US" dirty="0">
                <a:latin typeface="+mn-ea"/>
              </a:rPr>
              <a:t>進入頁面會</a:t>
            </a:r>
            <a:r>
              <a:rPr lang="zh-TW" altLang="en-US" dirty="0" smtClean="0">
                <a:latin typeface="+mn-ea"/>
              </a:rPr>
              <a:t>顯示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所有已設定</a:t>
            </a:r>
            <a:r>
              <a:rPr lang="en-US" altLang="zh-TW" dirty="0" smtClean="0">
                <a:latin typeface="+mn-ea"/>
              </a:rPr>
              <a:t>QName</a:t>
            </a:r>
            <a:r>
              <a:rPr lang="zh-TW" altLang="en-US" dirty="0" smtClean="0">
                <a:latin typeface="+mn-ea"/>
              </a:rPr>
              <a:t>的</a:t>
            </a:r>
            <a:r>
              <a:rPr lang="en-US" altLang="zh-TW" dirty="0" smtClean="0">
                <a:latin typeface="+mn-ea"/>
              </a:rPr>
              <a:t>line</a:t>
            </a:r>
            <a:r>
              <a:rPr lang="zh-TW" altLang="en-US" dirty="0" smtClean="0">
                <a:latin typeface="+mn-ea"/>
              </a:rPr>
              <a:t>。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3.</a:t>
            </a:r>
            <a:r>
              <a:rPr lang="zh-TW" altLang="en-US" dirty="0" smtClean="0">
                <a:latin typeface="+mn-ea"/>
              </a:rPr>
              <a:t>可使用      欄位搜尋指定的</a:t>
            </a:r>
            <a:r>
              <a:rPr lang="en-US" altLang="zh-TW" dirty="0" smtClean="0">
                <a:latin typeface="+mn-ea"/>
              </a:rPr>
              <a:t>line</a:t>
            </a:r>
            <a:r>
              <a:rPr lang="zh-TW" altLang="en-US" dirty="0" smtClean="0">
                <a:latin typeface="+mn-ea"/>
              </a:rPr>
              <a:t>。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34" y="2087418"/>
            <a:ext cx="6239530" cy="4295907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 bwMode="auto">
          <a:xfrm>
            <a:off x="1339924" y="2752439"/>
            <a:ext cx="1181603" cy="28632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zh-TW" altLang="en-US" sz="1500">
              <a:latin typeface="Arial" charset="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3758289" y="2547365"/>
            <a:ext cx="320511" cy="27896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1523089" y="1670845"/>
            <a:ext cx="320511" cy="27896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94" y="1593149"/>
            <a:ext cx="6676671" cy="459521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zh-TW" altLang="en-US" dirty="0" smtClean="0"/>
              <a:t>介面 </a:t>
            </a:r>
            <a:r>
              <a:rPr lang="en-US" altLang="zh-TW" dirty="0" smtClean="0"/>
              <a:t>- </a:t>
            </a:r>
            <a:r>
              <a:rPr lang="en-US" altLang="zh-TW" dirty="0"/>
              <a:t>TCS </a:t>
            </a:r>
            <a:r>
              <a:rPr lang="en-US" altLang="zh-TW" dirty="0" smtClean="0"/>
              <a:t>QName</a:t>
            </a:r>
            <a:r>
              <a:rPr lang="zh-TW" altLang="en-US" dirty="0" smtClean="0"/>
              <a:t>設定</a:t>
            </a:r>
            <a:endParaRPr lang="en-US" altLang="zh-TW" dirty="0"/>
          </a:p>
        </p:txBody>
      </p:sp>
      <p:sp>
        <p:nvSpPr>
          <p:cNvPr id="10" name="內容版面配置區 4"/>
          <p:cNvSpPr>
            <a:spLocks noGrp="1"/>
          </p:cNvSpPr>
          <p:nvPr>
            <p:ph sz="quarter" idx="10"/>
          </p:nvPr>
        </p:nvSpPr>
        <p:spPr>
          <a:xfrm>
            <a:off x="427963" y="858254"/>
            <a:ext cx="8288073" cy="49025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1. </a:t>
            </a:r>
            <a:r>
              <a:rPr lang="zh-TW" altLang="en-US" dirty="0" smtClean="0">
                <a:latin typeface="+mn-ea"/>
              </a:rPr>
              <a:t>點選 </a:t>
            </a:r>
            <a:r>
              <a:rPr lang="zh-TW" altLang="en-US" dirty="0">
                <a:solidFill>
                  <a:srgbClr val="FF0000"/>
                </a:solidFill>
              </a:rPr>
              <a:t>編輯</a:t>
            </a:r>
            <a:r>
              <a:rPr lang="zh-TW" altLang="en-US" dirty="0" smtClean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或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新增</a:t>
            </a:r>
            <a:r>
              <a:rPr lang="zh-TW" altLang="en-US" dirty="0" smtClean="0">
                <a:latin typeface="+mn-ea"/>
              </a:rPr>
              <a:t> 按鈕，跳出編輯</a:t>
            </a:r>
            <a:r>
              <a:rPr lang="zh-TW" altLang="en-US" dirty="0">
                <a:latin typeface="+mn-ea"/>
              </a:rPr>
              <a:t>畫面，進行編輯。</a:t>
            </a:r>
            <a:r>
              <a:rPr lang="en-US" altLang="zh-TW" dirty="0" smtClean="0">
                <a:latin typeface="+mn-ea"/>
              </a:rPr>
              <a:t> </a:t>
            </a:r>
            <a:endParaRPr lang="en-US" altLang="zh-TW" dirty="0"/>
          </a:p>
        </p:txBody>
      </p:sp>
      <p:sp>
        <p:nvSpPr>
          <p:cNvPr id="15" name="圓角矩形 14"/>
          <p:cNvSpPr/>
          <p:nvPr/>
        </p:nvSpPr>
        <p:spPr bwMode="auto">
          <a:xfrm>
            <a:off x="6641596" y="2142839"/>
            <a:ext cx="1107713" cy="358370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zh-TW" altLang="en-US" sz="15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26" y="2087418"/>
            <a:ext cx="6983745" cy="4137083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zh-TW" altLang="en-US" dirty="0" smtClean="0"/>
              <a:t>介面 </a:t>
            </a:r>
            <a:r>
              <a:rPr lang="en-US" altLang="zh-TW" dirty="0" smtClean="0"/>
              <a:t>– EAP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Config</a:t>
            </a:r>
            <a:r>
              <a:rPr lang="zh-TW" altLang="en-US" dirty="0" smtClean="0"/>
              <a:t>設定頁面</a:t>
            </a:r>
            <a:endParaRPr lang="en-US" altLang="zh-TW" dirty="0"/>
          </a:p>
        </p:txBody>
      </p:sp>
      <p:sp>
        <p:nvSpPr>
          <p:cNvPr id="10" name="內容版面配置區 4"/>
          <p:cNvSpPr>
            <a:spLocks noGrp="1"/>
          </p:cNvSpPr>
          <p:nvPr>
            <p:ph sz="quarter" idx="10"/>
          </p:nvPr>
        </p:nvSpPr>
        <p:spPr>
          <a:xfrm>
            <a:off x="427963" y="858253"/>
            <a:ext cx="8288073" cy="122916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1. </a:t>
            </a:r>
            <a:r>
              <a:rPr lang="zh-TW" altLang="en-US" dirty="0" smtClean="0">
                <a:latin typeface="+mn-ea"/>
              </a:rPr>
              <a:t>點選</a:t>
            </a:r>
            <a:r>
              <a:rPr lang="en-US" altLang="zh-TW" dirty="0" smtClean="0">
                <a:latin typeface="+mn-ea"/>
              </a:rPr>
              <a:t>Sidebar</a:t>
            </a:r>
            <a:r>
              <a:rPr lang="zh-TW" altLang="en-US" dirty="0" smtClean="0">
                <a:latin typeface="+mn-ea"/>
              </a:rPr>
              <a:t>  </a:t>
            </a:r>
            <a:r>
              <a:rPr lang="en-US" altLang="zh-TW" dirty="0" smtClean="0">
                <a:latin typeface="+mn-ea"/>
              </a:rPr>
              <a:t>SET -&gt; EAP Config</a:t>
            </a:r>
            <a:r>
              <a:rPr lang="zh-TW" altLang="en-US" dirty="0" smtClean="0">
                <a:latin typeface="+mn-ea"/>
              </a:rPr>
              <a:t>，進入設定頁面。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2. </a:t>
            </a:r>
            <a:r>
              <a:rPr lang="zh-TW" altLang="en-US" dirty="0">
                <a:latin typeface="+mn-ea"/>
              </a:rPr>
              <a:t>進入頁面會</a:t>
            </a:r>
            <a:r>
              <a:rPr lang="zh-TW" altLang="en-US" dirty="0" smtClean="0">
                <a:latin typeface="+mn-ea"/>
              </a:rPr>
              <a:t>顯示</a:t>
            </a:r>
            <a:r>
              <a:rPr lang="zh-TW" altLang="en-US" dirty="0">
                <a:latin typeface="+mn-ea"/>
              </a:rPr>
              <a:t>所有</a:t>
            </a:r>
            <a:r>
              <a:rPr lang="zh-TW" altLang="en-US" dirty="0" smtClean="0">
                <a:latin typeface="+mn-ea"/>
              </a:rPr>
              <a:t>目前已設定</a:t>
            </a:r>
            <a:r>
              <a:rPr lang="en-US" altLang="zh-TW" dirty="0" smtClean="0">
                <a:latin typeface="+mn-ea"/>
              </a:rPr>
              <a:t>Fixture</a:t>
            </a:r>
            <a:r>
              <a:rPr lang="zh-TW" altLang="en-US" dirty="0" smtClean="0">
                <a:latin typeface="+mn-ea"/>
              </a:rPr>
              <a:t>資訊。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3.</a:t>
            </a:r>
            <a:r>
              <a:rPr lang="zh-TW" altLang="en-US" dirty="0" smtClean="0">
                <a:latin typeface="+mn-ea"/>
              </a:rPr>
              <a:t>可使用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Fixture</a:t>
            </a:r>
            <a:r>
              <a:rPr lang="zh-TW" altLang="en-US" dirty="0" smtClean="0">
                <a:latin typeface="+mn-ea"/>
              </a:rPr>
              <a:t>與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Line</a:t>
            </a:r>
            <a:r>
              <a:rPr lang="zh-TW" altLang="en-US" dirty="0" smtClean="0">
                <a:latin typeface="+mn-ea"/>
              </a:rPr>
              <a:t>欄位</a:t>
            </a:r>
            <a:r>
              <a:rPr lang="zh-TW" altLang="en-US" dirty="0">
                <a:latin typeface="+mn-ea"/>
              </a:rPr>
              <a:t>查詢</a:t>
            </a:r>
            <a:r>
              <a:rPr lang="zh-TW" altLang="en-US" dirty="0" smtClean="0">
                <a:latin typeface="+mn-ea"/>
              </a:rPr>
              <a:t>指定資訊。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5" name="圓角矩形 14"/>
          <p:cNvSpPr/>
          <p:nvPr/>
        </p:nvSpPr>
        <p:spPr bwMode="auto">
          <a:xfrm>
            <a:off x="960582" y="2863273"/>
            <a:ext cx="1302327" cy="29556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zh-TW" altLang="en-US" sz="1500">
              <a:latin typeface="Arial" charset="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2262909" y="2534375"/>
            <a:ext cx="2826327" cy="32889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zh-TW" altLang="en-US" sz="15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2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95" y="1593149"/>
            <a:ext cx="7405426" cy="4447364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zh-TW" altLang="en-US" dirty="0" smtClean="0"/>
              <a:t>介面 </a:t>
            </a:r>
            <a:r>
              <a:rPr lang="en-US" altLang="zh-TW" dirty="0" smtClean="0"/>
              <a:t>- </a:t>
            </a:r>
            <a:r>
              <a:rPr lang="en-US" altLang="zh-TW" dirty="0"/>
              <a:t>TCS </a:t>
            </a:r>
            <a:r>
              <a:rPr lang="en-US" altLang="zh-TW" dirty="0" smtClean="0"/>
              <a:t>QName</a:t>
            </a:r>
            <a:r>
              <a:rPr lang="zh-TW" altLang="en-US" dirty="0" smtClean="0"/>
              <a:t>設定</a:t>
            </a:r>
            <a:endParaRPr lang="en-US" altLang="zh-TW" dirty="0"/>
          </a:p>
        </p:txBody>
      </p:sp>
      <p:sp>
        <p:nvSpPr>
          <p:cNvPr id="10" name="內容版面配置區 4"/>
          <p:cNvSpPr>
            <a:spLocks noGrp="1"/>
          </p:cNvSpPr>
          <p:nvPr>
            <p:ph sz="quarter" idx="10"/>
          </p:nvPr>
        </p:nvSpPr>
        <p:spPr>
          <a:xfrm>
            <a:off x="427963" y="858254"/>
            <a:ext cx="8288073" cy="49025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1. </a:t>
            </a:r>
            <a:r>
              <a:rPr lang="zh-TW" altLang="en-US" dirty="0" smtClean="0">
                <a:latin typeface="+mn-ea"/>
              </a:rPr>
              <a:t>點選 </a:t>
            </a:r>
            <a:r>
              <a:rPr lang="zh-TW" altLang="en-US" dirty="0">
                <a:solidFill>
                  <a:srgbClr val="FF0000"/>
                </a:solidFill>
              </a:rPr>
              <a:t>編輯</a:t>
            </a:r>
            <a:r>
              <a:rPr lang="zh-TW" altLang="en-US" dirty="0" smtClean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或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新增</a:t>
            </a:r>
            <a:r>
              <a:rPr lang="zh-TW" altLang="en-US" dirty="0" smtClean="0">
                <a:latin typeface="+mn-ea"/>
              </a:rPr>
              <a:t> 按鈕，跳出編輯畫面，進行編輯。</a:t>
            </a:r>
            <a:r>
              <a:rPr lang="en-US" altLang="zh-TW" dirty="0" smtClean="0">
                <a:latin typeface="+mn-ea"/>
              </a:rPr>
              <a:t> </a:t>
            </a:r>
            <a:endParaRPr lang="en-US" altLang="zh-TW" dirty="0"/>
          </a:p>
        </p:txBody>
      </p:sp>
      <p:sp>
        <p:nvSpPr>
          <p:cNvPr id="15" name="圓角矩形 14"/>
          <p:cNvSpPr/>
          <p:nvPr/>
        </p:nvSpPr>
        <p:spPr bwMode="auto">
          <a:xfrm>
            <a:off x="7112650" y="2142839"/>
            <a:ext cx="1255495" cy="358370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zh-TW" altLang="en-US" sz="15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0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 you.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99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說明與目標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68000" y="914400"/>
            <a:ext cx="8375058" cy="15703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latin typeface="+mn-ea"/>
              </a:rPr>
              <a:t>將工廠資訊透過系統化與數位化整合，使用</a:t>
            </a:r>
            <a:r>
              <a:rPr lang="en-US" altLang="zh-TW" dirty="0" smtClean="0">
                <a:latin typeface="+mn-ea"/>
              </a:rPr>
              <a:t>Web</a:t>
            </a:r>
            <a:r>
              <a:rPr lang="zh-TW" altLang="en-US" dirty="0" smtClean="0">
                <a:latin typeface="+mn-ea"/>
              </a:rPr>
              <a:t>呈現數據與圖表，即時了解產線機台現況與異常訊息。</a:t>
            </a:r>
            <a:endParaRPr lang="zh-TW" altLang="en-US" dirty="0">
              <a:latin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2213477"/>
            <a:ext cx="6083800" cy="361456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255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365601" y="663925"/>
            <a:ext cx="7477919" cy="2301794"/>
          </a:xfrm>
        </p:spPr>
        <p:txBody>
          <a:bodyPr/>
          <a:lstStyle/>
          <a:p>
            <a:r>
              <a:rPr lang="en-US" altLang="zh-CN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Framework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and Server</a:t>
            </a:r>
            <a:endParaRPr lang="en-US" altLang="zh-CN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Web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frontend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Vue2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Web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backend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：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.NET 6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Web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API</a:t>
            </a:r>
          </a:p>
          <a:p>
            <a:pPr lvl="1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SQL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：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MongoDB 4.2.2,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Microsoft SQL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Server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2012</a:t>
            </a:r>
            <a:endParaRPr lang="en-US" altLang="zh-CN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Server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Window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10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 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IIS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10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Window Server 2012 R2 IIS 8.5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lvl="1"/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lvl="1"/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38690" y="6286693"/>
            <a:ext cx="57313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lvl="1" defTabSz="914378" fontAlgn="base">
              <a:spcBef>
                <a:spcPct val="0"/>
              </a:spcBef>
              <a:spcAft>
                <a:spcPts val="600"/>
              </a:spcAft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(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系統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架構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為前後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端分離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，透過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W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eb API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方式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串接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資料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41" y="4134126"/>
            <a:ext cx="1003962" cy="83551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858" y="4027841"/>
            <a:ext cx="712237" cy="84235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857" y="5398963"/>
            <a:ext cx="712237" cy="84235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5839" y="4305749"/>
            <a:ext cx="432000" cy="432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4345" y="4295752"/>
            <a:ext cx="391336" cy="432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5985" y="5742527"/>
            <a:ext cx="395934" cy="432000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1962076" y="4478325"/>
            <a:ext cx="747132" cy="112226"/>
            <a:chOff x="1895706" y="4282066"/>
            <a:chExt cx="747132" cy="112226"/>
          </a:xfrm>
        </p:grpSpPr>
        <p:cxnSp>
          <p:nvCxnSpPr>
            <p:cNvPr id="18" name="直線單箭頭接點 17"/>
            <p:cNvCxnSpPr/>
            <p:nvPr/>
          </p:nvCxnSpPr>
          <p:spPr bwMode="auto">
            <a:xfrm>
              <a:off x="1895706" y="4282066"/>
              <a:ext cx="7471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線單箭頭接點 18"/>
            <p:cNvCxnSpPr/>
            <p:nvPr/>
          </p:nvCxnSpPr>
          <p:spPr bwMode="auto">
            <a:xfrm rot="10800000">
              <a:off x="1895706" y="4394292"/>
              <a:ext cx="7471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7"/>
          <a:srcRect l="126"/>
          <a:stretch/>
        </p:blipFill>
        <p:spPr>
          <a:xfrm>
            <a:off x="6930691" y="4267012"/>
            <a:ext cx="1477073" cy="413046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495" y="5511714"/>
            <a:ext cx="563636" cy="563636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5149" y="4050589"/>
            <a:ext cx="746825" cy="845893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5149" y="5375325"/>
            <a:ext cx="746825" cy="845893"/>
          </a:xfrm>
          <a:prstGeom prst="rect">
            <a:avLst/>
          </a:prstGeom>
        </p:spPr>
      </p:pic>
      <p:grpSp>
        <p:nvGrpSpPr>
          <p:cNvPr id="34" name="群組 33"/>
          <p:cNvGrpSpPr/>
          <p:nvPr/>
        </p:nvGrpSpPr>
        <p:grpSpPr>
          <a:xfrm>
            <a:off x="5124127" y="4478325"/>
            <a:ext cx="747132" cy="112226"/>
            <a:chOff x="1895706" y="4282066"/>
            <a:chExt cx="747132" cy="112226"/>
          </a:xfrm>
        </p:grpSpPr>
        <p:cxnSp>
          <p:nvCxnSpPr>
            <p:cNvPr id="35" name="直線單箭頭接點 34"/>
            <p:cNvCxnSpPr/>
            <p:nvPr/>
          </p:nvCxnSpPr>
          <p:spPr bwMode="auto">
            <a:xfrm>
              <a:off x="1895706" y="4282066"/>
              <a:ext cx="7471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線單箭頭接點 35"/>
            <p:cNvCxnSpPr/>
            <p:nvPr/>
          </p:nvCxnSpPr>
          <p:spPr bwMode="auto">
            <a:xfrm rot="10800000">
              <a:off x="1895706" y="4394292"/>
              <a:ext cx="7471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7" name="群組 36"/>
          <p:cNvGrpSpPr/>
          <p:nvPr/>
        </p:nvGrpSpPr>
        <p:grpSpPr>
          <a:xfrm>
            <a:off x="5124126" y="5770461"/>
            <a:ext cx="747132" cy="112226"/>
            <a:chOff x="1895706" y="4282066"/>
            <a:chExt cx="747132" cy="112226"/>
          </a:xfrm>
        </p:grpSpPr>
        <p:cxnSp>
          <p:nvCxnSpPr>
            <p:cNvPr id="38" name="直線單箭頭接點 37"/>
            <p:cNvCxnSpPr/>
            <p:nvPr/>
          </p:nvCxnSpPr>
          <p:spPr bwMode="auto">
            <a:xfrm>
              <a:off x="1895706" y="4282066"/>
              <a:ext cx="7471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線單箭頭接點 38"/>
            <p:cNvCxnSpPr/>
            <p:nvPr/>
          </p:nvCxnSpPr>
          <p:spPr bwMode="auto">
            <a:xfrm rot="10800000">
              <a:off x="1895706" y="4394292"/>
              <a:ext cx="7471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43" name="圖片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6126" y="2704392"/>
            <a:ext cx="632515" cy="845893"/>
          </a:xfrm>
          <a:prstGeom prst="rect">
            <a:avLst/>
          </a:prstGeom>
        </p:spPr>
      </p:pic>
      <p:grpSp>
        <p:nvGrpSpPr>
          <p:cNvPr id="44" name="群組 43"/>
          <p:cNvGrpSpPr/>
          <p:nvPr/>
        </p:nvGrpSpPr>
        <p:grpSpPr>
          <a:xfrm rot="5400000">
            <a:off x="3075451" y="3759365"/>
            <a:ext cx="350665" cy="108386"/>
            <a:chOff x="1895706" y="4312990"/>
            <a:chExt cx="747133" cy="81302"/>
          </a:xfrm>
        </p:grpSpPr>
        <p:cxnSp>
          <p:nvCxnSpPr>
            <p:cNvPr id="45" name="直線單箭頭接點 44"/>
            <p:cNvCxnSpPr/>
            <p:nvPr/>
          </p:nvCxnSpPr>
          <p:spPr bwMode="auto">
            <a:xfrm>
              <a:off x="1895707" y="4312990"/>
              <a:ext cx="7471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線單箭頭接點 45"/>
            <p:cNvCxnSpPr/>
            <p:nvPr/>
          </p:nvCxnSpPr>
          <p:spPr bwMode="auto">
            <a:xfrm rot="10800000">
              <a:off x="1895706" y="4394292"/>
              <a:ext cx="7471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3304979" y="2899588"/>
            <a:ext cx="1095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lvl="1" defTabSz="914378" fontAlgn="base">
              <a:spcBef>
                <a:spcPct val="0"/>
              </a:spcBef>
              <a:spcAft>
                <a:spcPts val="600"/>
              </a:spcAft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SFCS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</p:txBody>
      </p:sp>
      <p:grpSp>
        <p:nvGrpSpPr>
          <p:cNvPr id="32" name="群組 31"/>
          <p:cNvGrpSpPr/>
          <p:nvPr/>
        </p:nvGrpSpPr>
        <p:grpSpPr>
          <a:xfrm rot="5400000">
            <a:off x="3075450" y="5090126"/>
            <a:ext cx="350665" cy="108386"/>
            <a:chOff x="1895706" y="4312990"/>
            <a:chExt cx="747133" cy="81302"/>
          </a:xfrm>
        </p:grpSpPr>
        <p:cxnSp>
          <p:nvCxnSpPr>
            <p:cNvPr id="33" name="直線單箭頭接點 32"/>
            <p:cNvCxnSpPr/>
            <p:nvPr/>
          </p:nvCxnSpPr>
          <p:spPr bwMode="auto">
            <a:xfrm>
              <a:off x="1895707" y="4312990"/>
              <a:ext cx="7471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線單箭頭接點 39"/>
            <p:cNvCxnSpPr/>
            <p:nvPr/>
          </p:nvCxnSpPr>
          <p:spPr bwMode="auto">
            <a:xfrm rot="10800000">
              <a:off x="1895706" y="4394292"/>
              <a:ext cx="7471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1" name="矩形 40"/>
          <p:cNvSpPr/>
          <p:nvPr/>
        </p:nvSpPr>
        <p:spPr>
          <a:xfrm>
            <a:off x="3174776" y="3972188"/>
            <a:ext cx="16927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lvl="1" defTabSz="914378" fontAlgn="base">
              <a:spcBef>
                <a:spcPct val="0"/>
              </a:spcBef>
              <a:spcAft>
                <a:spcPts val="600"/>
              </a:spcAft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Window 10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88103" y="5438836"/>
            <a:ext cx="16927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lvl="1" defTabSz="914378" fontAlgn="base">
              <a:spcBef>
                <a:spcPct val="0"/>
              </a:spcBef>
              <a:spcAft>
                <a:spcPts val="600"/>
              </a:spcAft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Window Server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33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系統</a:t>
            </a:r>
            <a:r>
              <a:rPr lang="en-US" altLang="zh-TW" dirty="0">
                <a:latin typeface="+mn-ea"/>
              </a:rPr>
              <a:t>UI</a:t>
            </a:r>
            <a:r>
              <a:rPr lang="zh-TW" altLang="en-US" dirty="0">
                <a:latin typeface="+mn-ea"/>
              </a:rPr>
              <a:t>層級規劃</a:t>
            </a:r>
            <a:endParaRPr lang="en-US" altLang="zh-TW" dirty="0">
              <a:latin typeface="+mn-ea"/>
            </a:endParaRPr>
          </a:p>
        </p:txBody>
      </p:sp>
      <p:sp>
        <p:nvSpPr>
          <p:cNvPr id="47" name="內容版面配置區 4"/>
          <p:cNvSpPr>
            <a:spLocks noGrp="1"/>
          </p:cNvSpPr>
          <p:nvPr>
            <p:ph sz="quarter" idx="10"/>
          </p:nvPr>
        </p:nvSpPr>
        <p:spPr>
          <a:xfrm>
            <a:off x="5070764" y="945905"/>
            <a:ext cx="2506109" cy="61676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dirty="0" smtClean="0">
                <a:solidFill>
                  <a:srgbClr val="0070C0"/>
                </a:solidFill>
                <a:latin typeface="+mn-ea"/>
              </a:rPr>
              <a:t>Layer1 : </a:t>
            </a:r>
            <a:r>
              <a:rPr lang="zh-TW" altLang="en-US" sz="1600" dirty="0">
                <a:solidFill>
                  <a:srgbClr val="0070C0"/>
                </a:solidFill>
                <a:latin typeface="+mn-ea"/>
              </a:rPr>
              <a:t>整廠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區狀態</a:t>
            </a:r>
            <a:endParaRPr lang="zh-TW" altLang="en-US" sz="16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5" y="771953"/>
            <a:ext cx="4150182" cy="12999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b="4129"/>
          <a:stretch/>
        </p:blipFill>
        <p:spPr>
          <a:xfrm>
            <a:off x="736943" y="2230257"/>
            <a:ext cx="4092814" cy="15012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1" name="內容版面配置區 4"/>
          <p:cNvSpPr>
            <a:spLocks noGrp="1"/>
          </p:cNvSpPr>
          <p:nvPr>
            <p:ph sz="quarter" idx="10"/>
          </p:nvPr>
        </p:nvSpPr>
        <p:spPr>
          <a:xfrm>
            <a:off x="5070764" y="2499699"/>
            <a:ext cx="3472872" cy="61676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dirty="0" smtClean="0">
                <a:solidFill>
                  <a:srgbClr val="0070C0"/>
                </a:solidFill>
                <a:latin typeface="+mn-ea"/>
              </a:rPr>
              <a:t>Layer2 : 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指定生產線別狀態與資訊</a:t>
            </a:r>
            <a:endParaRPr lang="zh-TW" altLang="en-US" sz="16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481" y="5451409"/>
            <a:ext cx="1981372" cy="952583"/>
          </a:xfrm>
          <a:prstGeom prst="rect">
            <a:avLst/>
          </a:prstGeom>
          <a:effectLst/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1787" y="3872037"/>
            <a:ext cx="3157970" cy="14728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2" name="內容版面配置區 4"/>
          <p:cNvSpPr>
            <a:spLocks noGrp="1"/>
          </p:cNvSpPr>
          <p:nvPr>
            <p:ph sz="quarter" idx="10"/>
          </p:nvPr>
        </p:nvSpPr>
        <p:spPr>
          <a:xfrm>
            <a:off x="5070764" y="4065524"/>
            <a:ext cx="3472872" cy="61676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dirty="0" smtClean="0">
                <a:solidFill>
                  <a:srgbClr val="0070C0"/>
                </a:solidFill>
                <a:latin typeface="+mn-ea"/>
              </a:rPr>
              <a:t>Layer </a:t>
            </a:r>
            <a:r>
              <a:rPr lang="en-US" altLang="zh-TW" sz="1600" dirty="0">
                <a:solidFill>
                  <a:srgbClr val="0070C0"/>
                </a:solidFill>
                <a:latin typeface="+mn-ea"/>
              </a:rPr>
              <a:t>Group </a:t>
            </a:r>
            <a:r>
              <a:rPr lang="en-US" altLang="zh-TW" sz="1600" dirty="0" smtClean="0">
                <a:solidFill>
                  <a:srgbClr val="0070C0"/>
                </a:solidFill>
                <a:latin typeface="+mn-ea"/>
              </a:rPr>
              <a:t>: 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一個</a:t>
            </a:r>
            <a:r>
              <a:rPr lang="zh-TW" altLang="en-US" sz="1600" dirty="0">
                <a:solidFill>
                  <a:srgbClr val="0070C0"/>
                </a:solidFill>
                <a:latin typeface="+mn-ea"/>
              </a:rPr>
              <a:t>站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點複數</a:t>
            </a:r>
            <a:r>
              <a:rPr lang="zh-TW" altLang="en-US" sz="1600" dirty="0">
                <a:solidFill>
                  <a:srgbClr val="0070C0"/>
                </a:solidFill>
                <a:latin typeface="+mn-ea"/>
              </a:rPr>
              <a:t>機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台群組狀態與資訊</a:t>
            </a:r>
            <a:endParaRPr lang="zh-TW" altLang="en-US" sz="16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3" name="內容版面配置區 4"/>
          <p:cNvSpPr>
            <a:spLocks noGrp="1"/>
          </p:cNvSpPr>
          <p:nvPr>
            <p:ph sz="quarter" idx="10"/>
          </p:nvPr>
        </p:nvSpPr>
        <p:spPr>
          <a:xfrm>
            <a:off x="5070764" y="5707464"/>
            <a:ext cx="3472872" cy="52862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dirty="0" smtClean="0">
                <a:solidFill>
                  <a:srgbClr val="0070C0"/>
                </a:solidFill>
                <a:latin typeface="+mn-ea"/>
              </a:rPr>
              <a:t>Layer 3 : 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指定機台</a:t>
            </a:r>
            <a:r>
              <a:rPr lang="zh-TW" altLang="en-US" sz="1600" dirty="0">
                <a:solidFill>
                  <a:srgbClr val="0070C0"/>
                </a:solidFill>
                <a:latin typeface="+mn-ea"/>
              </a:rPr>
              <a:t>與治具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狀態資訊</a:t>
            </a:r>
            <a:endParaRPr lang="zh-TW" altLang="en-US" sz="16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1" name="圖片 10" descr="RF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32038" y="5732684"/>
            <a:ext cx="464809" cy="5085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47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系統</a:t>
            </a:r>
            <a:r>
              <a:rPr lang="en-US" altLang="zh-TW" dirty="0">
                <a:latin typeface="+mn-ea"/>
              </a:rPr>
              <a:t>UI</a:t>
            </a:r>
            <a:r>
              <a:rPr lang="zh-TW" altLang="en-US" dirty="0">
                <a:latin typeface="+mn-ea"/>
              </a:rPr>
              <a:t>層級</a:t>
            </a:r>
            <a:r>
              <a:rPr lang="zh-TW" altLang="en-US" dirty="0" smtClean="0">
                <a:latin typeface="+mn-ea"/>
              </a:rPr>
              <a:t>規劃 </a:t>
            </a:r>
            <a:r>
              <a:rPr lang="en-US" altLang="zh-TW" dirty="0" smtClean="0"/>
              <a:t>– Group</a:t>
            </a:r>
            <a:r>
              <a:rPr lang="zh-TW" altLang="en-US" dirty="0" smtClean="0"/>
              <a:t>層級說明</a:t>
            </a:r>
            <a:endParaRPr lang="zh-TW" altLang="en-US" dirty="0"/>
          </a:p>
        </p:txBody>
      </p:sp>
      <p:sp>
        <p:nvSpPr>
          <p:cNvPr id="6" name="內容版面配置區 4"/>
          <p:cNvSpPr>
            <a:spLocks noGrp="1"/>
          </p:cNvSpPr>
          <p:nvPr>
            <p:ph sz="quarter" idx="10"/>
          </p:nvPr>
        </p:nvSpPr>
        <p:spPr>
          <a:xfrm>
            <a:off x="304800" y="756959"/>
            <a:ext cx="8663708" cy="15441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latin typeface="+mn-ea"/>
              </a:rPr>
              <a:t>因線別內一個站點可能有複數機台運行，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單一機台狀態並不會直接影響線別狀態</a:t>
            </a:r>
            <a:r>
              <a:rPr lang="zh-TW" altLang="en-US" dirty="0" smtClean="0">
                <a:latin typeface="+mn-ea"/>
              </a:rPr>
              <a:t>，</a:t>
            </a:r>
            <a:r>
              <a:rPr lang="zh-TW" altLang="en-US" dirty="0">
                <a:latin typeface="+mn-ea"/>
              </a:rPr>
              <a:t>故需將此站點機台設定為相同</a:t>
            </a:r>
            <a:r>
              <a:rPr lang="en-US" altLang="zh-TW" dirty="0">
                <a:latin typeface="+mn-ea"/>
              </a:rPr>
              <a:t>Group</a:t>
            </a:r>
            <a:r>
              <a:rPr lang="zh-TW" altLang="en-US" dirty="0">
                <a:latin typeface="+mn-ea"/>
              </a:rPr>
              <a:t>，系統則會以</a:t>
            </a:r>
            <a:r>
              <a:rPr lang="en-US" altLang="zh-TW" dirty="0">
                <a:latin typeface="+mn-ea"/>
              </a:rPr>
              <a:t>Group</a:t>
            </a:r>
            <a:r>
              <a:rPr lang="zh-TW" altLang="en-US" dirty="0">
                <a:latin typeface="+mn-ea"/>
              </a:rPr>
              <a:t>狀態來判別線別狀態</a:t>
            </a:r>
            <a:r>
              <a:rPr lang="zh-TW" altLang="en-US" dirty="0" smtClean="0">
                <a:latin typeface="+mn-ea"/>
              </a:rPr>
              <a:t>。如下以</a:t>
            </a:r>
            <a:r>
              <a:rPr lang="en-US" altLang="zh-TW" dirty="0" smtClean="0">
                <a:latin typeface="+mn-ea"/>
              </a:rPr>
              <a:t>Down</a:t>
            </a:r>
            <a:r>
              <a:rPr lang="zh-TW" altLang="en-US" dirty="0" smtClean="0">
                <a:latin typeface="+mn-ea"/>
              </a:rPr>
              <a:t>狀態為例。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dirty="0" smtClean="0">
              <a:latin typeface="+mn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3890" y="2301106"/>
            <a:ext cx="62984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sz="1600" dirty="0" smtClean="0"/>
              <a:t>例：此條線有</a:t>
            </a:r>
            <a:r>
              <a:rPr lang="en-US" altLang="zh-TW" sz="1600" dirty="0" smtClean="0"/>
              <a:t>6</a:t>
            </a:r>
            <a:r>
              <a:rPr lang="zh-TW" altLang="en-US" sz="1600" dirty="0" smtClean="0"/>
              <a:t>個站分別為</a:t>
            </a:r>
            <a:r>
              <a:rPr lang="en-US" altLang="zh-TW" sz="1600" dirty="0" smtClean="0"/>
              <a:t>A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B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C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D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E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F</a:t>
            </a: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A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C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E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F</a:t>
            </a:r>
            <a:r>
              <a:rPr lang="zh-TW" altLang="en-US" sz="1600" dirty="0" smtClean="0"/>
              <a:t> 只要</a:t>
            </a:r>
            <a:r>
              <a:rPr lang="zh-TW" altLang="en-US" sz="1600" dirty="0" smtClean="0">
                <a:solidFill>
                  <a:srgbClr val="FF0000"/>
                </a:solidFill>
              </a:rPr>
              <a:t>一站</a:t>
            </a:r>
            <a:r>
              <a:rPr lang="en-US" altLang="zh-TW" sz="1600" dirty="0" smtClean="0"/>
              <a:t>Down</a:t>
            </a:r>
            <a:r>
              <a:rPr lang="zh-TW" altLang="en-US" sz="1600" dirty="0" smtClean="0"/>
              <a:t>，整線</a:t>
            </a:r>
            <a:r>
              <a:rPr lang="en-US" altLang="zh-TW" sz="1600" dirty="0" smtClean="0"/>
              <a:t>Down</a:t>
            </a: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B1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B2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B3</a:t>
            </a:r>
            <a:r>
              <a:rPr lang="zh-TW" altLang="en-US" sz="1600" dirty="0" smtClean="0"/>
              <a:t> 要</a:t>
            </a:r>
            <a:r>
              <a:rPr lang="zh-TW" altLang="en-US" sz="1600" dirty="0" smtClean="0">
                <a:solidFill>
                  <a:srgbClr val="FF0000"/>
                </a:solidFill>
              </a:rPr>
              <a:t>同時</a:t>
            </a:r>
            <a:r>
              <a:rPr lang="en-US" altLang="zh-TW" sz="1600" dirty="0" smtClean="0"/>
              <a:t>Down</a:t>
            </a:r>
            <a:r>
              <a:rPr lang="zh-TW" altLang="en-US" sz="1600" dirty="0" smtClean="0"/>
              <a:t>，整線才呈現</a:t>
            </a:r>
            <a:r>
              <a:rPr lang="en-US" altLang="zh-TW" sz="1600" dirty="0" smtClean="0"/>
              <a:t>Down</a:t>
            </a: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D1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D2 </a:t>
            </a:r>
            <a:r>
              <a:rPr lang="zh-TW" altLang="en-US" sz="1600" dirty="0" smtClean="0"/>
              <a:t>要</a:t>
            </a:r>
            <a:r>
              <a:rPr lang="zh-TW" altLang="en-US" sz="1600" dirty="0">
                <a:solidFill>
                  <a:srgbClr val="FF0000"/>
                </a:solidFill>
              </a:rPr>
              <a:t>同時</a:t>
            </a:r>
            <a:r>
              <a:rPr lang="en-US" altLang="zh-TW" sz="1600" dirty="0"/>
              <a:t>Down</a:t>
            </a:r>
            <a:r>
              <a:rPr lang="zh-TW" altLang="en-US" sz="1600" dirty="0"/>
              <a:t>，整線才呈現</a:t>
            </a:r>
            <a:r>
              <a:rPr lang="en-US" altLang="zh-TW" sz="1600" dirty="0"/>
              <a:t>Down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648352" y="4188179"/>
            <a:ext cx="5919014" cy="1396637"/>
            <a:chOff x="605354" y="4039492"/>
            <a:chExt cx="6569983" cy="1875450"/>
          </a:xfrm>
        </p:grpSpPr>
        <p:sp>
          <p:nvSpPr>
            <p:cNvPr id="14" name="矩形 13"/>
            <p:cNvSpPr/>
            <p:nvPr/>
          </p:nvSpPr>
          <p:spPr bwMode="auto">
            <a:xfrm>
              <a:off x="6763445" y="4699802"/>
              <a:ext cx="411892" cy="486033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</a:t>
              </a:r>
              <a:endPara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601994" y="4699803"/>
              <a:ext cx="411892" cy="486033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/>
                <a:t>E</a:t>
              </a:r>
              <a:endPara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4368098" y="4224952"/>
              <a:ext cx="411892" cy="486033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D1</a:t>
              </a:r>
              <a:endPara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368098" y="5185837"/>
              <a:ext cx="411892" cy="486033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/>
                <a:t>D2</a:t>
              </a:r>
              <a:endPara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3206647" y="4699802"/>
              <a:ext cx="411892" cy="486033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/>
                <a:t>C</a:t>
              </a:r>
              <a:endPara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810237" y="5428909"/>
              <a:ext cx="411892" cy="486033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B3</a:t>
              </a:r>
              <a:endPara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810237" y="4705434"/>
              <a:ext cx="411892" cy="486033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/>
                <a:t>B2</a:t>
              </a:r>
              <a:endPara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810237" y="4039492"/>
              <a:ext cx="411892" cy="486033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B1</a:t>
              </a:r>
              <a:endPara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05354" y="4699805"/>
              <a:ext cx="411892" cy="486033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</a:t>
              </a:r>
              <a:endPara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3" name="肘形接點 22"/>
            <p:cNvCxnSpPr>
              <a:stCxn id="22" idx="3"/>
              <a:endCxn id="21" idx="1"/>
            </p:cNvCxnSpPr>
            <p:nvPr/>
          </p:nvCxnSpPr>
          <p:spPr bwMode="auto">
            <a:xfrm flipV="1">
              <a:off x="1017246" y="4282509"/>
              <a:ext cx="792991" cy="660313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肘形接點 23"/>
            <p:cNvCxnSpPr>
              <a:stCxn id="22" idx="3"/>
              <a:endCxn id="20" idx="1"/>
            </p:cNvCxnSpPr>
            <p:nvPr/>
          </p:nvCxnSpPr>
          <p:spPr bwMode="auto">
            <a:xfrm>
              <a:off x="1017246" y="4942822"/>
              <a:ext cx="792991" cy="5629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肘形接點 24"/>
            <p:cNvCxnSpPr>
              <a:stCxn id="22" idx="3"/>
              <a:endCxn id="19" idx="1"/>
            </p:cNvCxnSpPr>
            <p:nvPr/>
          </p:nvCxnSpPr>
          <p:spPr bwMode="auto">
            <a:xfrm>
              <a:off x="1017246" y="4942822"/>
              <a:ext cx="792991" cy="729104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肘形接點 25"/>
            <p:cNvCxnSpPr>
              <a:stCxn id="21" idx="3"/>
              <a:endCxn id="18" idx="1"/>
            </p:cNvCxnSpPr>
            <p:nvPr/>
          </p:nvCxnSpPr>
          <p:spPr bwMode="auto">
            <a:xfrm>
              <a:off x="2222129" y="4282509"/>
              <a:ext cx="984518" cy="660310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肘形接點 26"/>
            <p:cNvCxnSpPr>
              <a:stCxn id="20" idx="3"/>
              <a:endCxn id="18" idx="1"/>
            </p:cNvCxnSpPr>
            <p:nvPr/>
          </p:nvCxnSpPr>
          <p:spPr bwMode="auto">
            <a:xfrm flipV="1">
              <a:off x="2222129" y="4942819"/>
              <a:ext cx="984518" cy="5632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肘形接點 27"/>
            <p:cNvCxnSpPr>
              <a:stCxn id="19" idx="3"/>
              <a:endCxn id="18" idx="1"/>
            </p:cNvCxnSpPr>
            <p:nvPr/>
          </p:nvCxnSpPr>
          <p:spPr bwMode="auto">
            <a:xfrm flipV="1">
              <a:off x="2222129" y="4942819"/>
              <a:ext cx="984518" cy="729107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肘形接點 28"/>
            <p:cNvCxnSpPr>
              <a:stCxn id="18" idx="3"/>
              <a:endCxn id="16" idx="1"/>
            </p:cNvCxnSpPr>
            <p:nvPr/>
          </p:nvCxnSpPr>
          <p:spPr bwMode="auto">
            <a:xfrm flipV="1">
              <a:off x="3618539" y="4467969"/>
              <a:ext cx="749559" cy="474850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肘形接點 29"/>
            <p:cNvCxnSpPr>
              <a:stCxn id="18" idx="3"/>
              <a:endCxn id="17" idx="1"/>
            </p:cNvCxnSpPr>
            <p:nvPr/>
          </p:nvCxnSpPr>
          <p:spPr bwMode="auto">
            <a:xfrm>
              <a:off x="3618539" y="4942819"/>
              <a:ext cx="749559" cy="486035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肘形接點 30"/>
            <p:cNvCxnSpPr>
              <a:stCxn id="16" idx="3"/>
              <a:endCxn id="15" idx="1"/>
            </p:cNvCxnSpPr>
            <p:nvPr/>
          </p:nvCxnSpPr>
          <p:spPr bwMode="auto">
            <a:xfrm>
              <a:off x="4779990" y="4467969"/>
              <a:ext cx="822004" cy="474851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肘形接點 31"/>
            <p:cNvCxnSpPr>
              <a:stCxn id="17" idx="3"/>
              <a:endCxn id="15" idx="1"/>
            </p:cNvCxnSpPr>
            <p:nvPr/>
          </p:nvCxnSpPr>
          <p:spPr bwMode="auto">
            <a:xfrm flipV="1">
              <a:off x="4779990" y="4942820"/>
              <a:ext cx="822004" cy="486034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肘形接點 32"/>
            <p:cNvCxnSpPr>
              <a:stCxn id="15" idx="3"/>
              <a:endCxn id="14" idx="1"/>
            </p:cNvCxnSpPr>
            <p:nvPr/>
          </p:nvCxnSpPr>
          <p:spPr bwMode="auto">
            <a:xfrm flipV="1">
              <a:off x="6013886" y="4942819"/>
              <a:ext cx="749559" cy="1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4" name="內容版面配置區 4"/>
          <p:cNvSpPr>
            <a:spLocks noGrp="1"/>
          </p:cNvSpPr>
          <p:nvPr>
            <p:ph sz="quarter" idx="10"/>
          </p:nvPr>
        </p:nvSpPr>
        <p:spPr>
          <a:xfrm>
            <a:off x="659749" y="5759971"/>
            <a:ext cx="6537995" cy="662681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600" dirty="0">
                <a:solidFill>
                  <a:srgbClr val="0070C0"/>
                </a:solidFill>
                <a:latin typeface="+mn-ea"/>
              </a:rPr>
              <a:t>需將</a:t>
            </a:r>
            <a:r>
              <a:rPr lang="en-US" altLang="zh-TW" sz="1600" dirty="0" smtClean="0">
                <a:solidFill>
                  <a:srgbClr val="0070C0"/>
                </a:solidFill>
                <a:latin typeface="+mn-ea"/>
              </a:rPr>
              <a:t>B1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、</a:t>
            </a:r>
            <a:r>
              <a:rPr lang="en-US" altLang="zh-TW" sz="1600" dirty="0" smtClean="0">
                <a:solidFill>
                  <a:srgbClr val="0070C0"/>
                </a:solidFill>
                <a:latin typeface="+mn-ea"/>
              </a:rPr>
              <a:t>B2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、</a:t>
            </a:r>
            <a:r>
              <a:rPr lang="en-US" altLang="zh-TW" sz="1600" dirty="0" smtClean="0">
                <a:solidFill>
                  <a:srgbClr val="0070C0"/>
                </a:solidFill>
                <a:latin typeface="+mn-ea"/>
              </a:rPr>
              <a:t>B3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 設定為相同</a:t>
            </a:r>
            <a:r>
              <a:rPr lang="en-US" altLang="zh-TW" sz="1600" dirty="0" smtClean="0">
                <a:solidFill>
                  <a:srgbClr val="0070C0"/>
                </a:solidFill>
                <a:latin typeface="+mn-ea"/>
              </a:rPr>
              <a:t>Group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群組</a:t>
            </a:r>
            <a:endParaRPr lang="en-US" altLang="zh-TW" sz="1600" dirty="0" smtClean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rgbClr val="0070C0"/>
                </a:solidFill>
                <a:latin typeface="+mn-ea"/>
              </a:rPr>
              <a:t>需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將</a:t>
            </a:r>
            <a:r>
              <a:rPr lang="en-US" altLang="zh-TW" sz="1600" dirty="0">
                <a:solidFill>
                  <a:srgbClr val="0070C0"/>
                </a:solidFill>
                <a:latin typeface="+mn-ea"/>
              </a:rPr>
              <a:t>D1</a:t>
            </a:r>
            <a:r>
              <a:rPr lang="zh-TW" altLang="en-US" sz="1600" dirty="0">
                <a:solidFill>
                  <a:srgbClr val="0070C0"/>
                </a:solidFill>
                <a:latin typeface="+mn-ea"/>
              </a:rPr>
              <a:t>、</a:t>
            </a:r>
            <a:r>
              <a:rPr lang="en-US" altLang="zh-TW" sz="1600" dirty="0">
                <a:solidFill>
                  <a:srgbClr val="0070C0"/>
                </a:solidFill>
                <a:latin typeface="+mn-ea"/>
              </a:rPr>
              <a:t>D2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設定</a:t>
            </a:r>
            <a:r>
              <a:rPr lang="zh-TW" altLang="en-US" sz="1600" dirty="0">
                <a:solidFill>
                  <a:srgbClr val="0070C0"/>
                </a:solidFill>
                <a:latin typeface="+mn-ea"/>
              </a:rPr>
              <a:t>為相同</a:t>
            </a:r>
            <a:r>
              <a:rPr lang="en-US" altLang="zh-TW" sz="1600" dirty="0">
                <a:solidFill>
                  <a:srgbClr val="0070C0"/>
                </a:solidFill>
                <a:latin typeface="+mn-ea"/>
              </a:rPr>
              <a:t>Group</a:t>
            </a:r>
            <a:r>
              <a:rPr lang="zh-TW" altLang="en-US" sz="1600" dirty="0">
                <a:solidFill>
                  <a:srgbClr val="0070C0"/>
                </a:solidFill>
                <a:latin typeface="+mn-ea"/>
              </a:rPr>
              <a:t>群</a:t>
            </a:r>
            <a:r>
              <a:rPr lang="zh-TW" altLang="en-US" sz="1600" dirty="0" smtClean="0">
                <a:solidFill>
                  <a:srgbClr val="0070C0"/>
                </a:solidFill>
                <a:latin typeface="+mn-ea"/>
              </a:rPr>
              <a:t>組</a:t>
            </a:r>
            <a:endParaRPr lang="en-US" altLang="zh-TW" sz="16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630" y="1849608"/>
            <a:ext cx="3742878" cy="108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</a:rPr>
              <a:t>系統操作</a:t>
            </a:r>
            <a:r>
              <a:rPr lang="zh-TW" altLang="en-US" dirty="0">
                <a:latin typeface="+mn-ea"/>
              </a:rPr>
              <a:t>說明</a:t>
            </a:r>
            <a:endParaRPr lang="en-US" altLang="zh-TW" dirty="0">
              <a:latin typeface="+mn-ea"/>
            </a:endParaRPr>
          </a:p>
        </p:txBody>
      </p:sp>
      <p:sp>
        <p:nvSpPr>
          <p:cNvPr id="6" name="文字版面配置區 4"/>
          <p:cNvSpPr txBox="1">
            <a:spLocks/>
          </p:cNvSpPr>
          <p:nvPr/>
        </p:nvSpPr>
        <p:spPr bwMode="auto">
          <a:xfrm>
            <a:off x="1201151" y="2988527"/>
            <a:ext cx="6741698" cy="339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spcCol="0" anchor="t" anchorCtr="0" compatLnSpc="1">
            <a:prstTxWarp prst="textNoShape">
              <a:avLst/>
            </a:prstTxWarp>
          </a:bodyPr>
          <a:lstStyle>
            <a:lvl1pPr marL="265106" marR="0" indent="-265106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■"/>
              <a:tabLst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5781" marR="0" indent="-260747" algn="l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1346200" marR="0" indent="-900113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871538" indent="-148829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143000" indent="-153591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1711283" indent="-265106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471" indent="-265106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659" indent="-265106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848" indent="-265106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kern="0" dirty="0" smtClean="0">
                <a:latin typeface="+mn-ea"/>
              </a:rPr>
              <a:t>網頁入口與用戶</a:t>
            </a:r>
            <a:r>
              <a:rPr lang="zh-TW" altLang="en-US" kern="0" dirty="0">
                <a:latin typeface="+mn-ea"/>
              </a:rPr>
              <a:t>登錄</a:t>
            </a:r>
            <a:endParaRPr lang="en-US" altLang="zh-TW" kern="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kern="0" dirty="0" smtClean="0">
                <a:latin typeface="+mn-ea"/>
              </a:rPr>
              <a:t>Sidebar </a:t>
            </a:r>
            <a:r>
              <a:rPr lang="zh-TW" altLang="en-US" kern="0" dirty="0" smtClean="0">
                <a:latin typeface="+mn-ea"/>
              </a:rPr>
              <a:t>介紹</a:t>
            </a:r>
            <a:endParaRPr lang="en-US" altLang="zh-TW" kern="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kern="0" dirty="0" smtClean="0">
                <a:latin typeface="+mn-ea"/>
              </a:rPr>
              <a:t>各層級介紹</a:t>
            </a:r>
            <a:endParaRPr lang="en-US" altLang="zh-TW" kern="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kern="0" dirty="0" smtClean="0">
                <a:latin typeface="+mn-ea"/>
              </a:rPr>
              <a:t>設定介面</a:t>
            </a:r>
            <a:r>
              <a:rPr lang="zh-TW" altLang="en-US" kern="0" dirty="0">
                <a:latin typeface="+mn-ea"/>
              </a:rPr>
              <a:t>說明</a:t>
            </a:r>
            <a:endParaRPr lang="en-US" altLang="zh-TW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57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網頁入口</a:t>
            </a:r>
            <a:r>
              <a:rPr lang="zh-TW" altLang="en-US" dirty="0" smtClean="0"/>
              <a:t>與</a:t>
            </a:r>
            <a:r>
              <a:rPr lang="zh-TW" altLang="en-US" dirty="0">
                <a:latin typeface="+mn-ea"/>
              </a:rPr>
              <a:t>用戶登錄</a:t>
            </a:r>
            <a:endParaRPr lang="zh-TW" altLang="en-US" dirty="0"/>
          </a:p>
        </p:txBody>
      </p:sp>
      <p:sp>
        <p:nvSpPr>
          <p:cNvPr id="7" name="內容版面配置區 4"/>
          <p:cNvSpPr>
            <a:spLocks noGrp="1"/>
          </p:cNvSpPr>
          <p:nvPr>
            <p:ph sz="quarter" idx="10"/>
          </p:nvPr>
        </p:nvSpPr>
        <p:spPr>
          <a:xfrm>
            <a:off x="468000" y="868200"/>
            <a:ext cx="7619096" cy="88108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cs typeface="微軟正黑體" panose="020B0604030504040204" pitchFamily="34" charset="-120"/>
              </a:rPr>
              <a:t>系統</a:t>
            </a:r>
            <a:r>
              <a:rPr lang="zh-TW" altLang="en-US" dirty="0" smtClean="0">
                <a:latin typeface="微軟正黑體" panose="020B0604030504040204" pitchFamily="34" charset="-120"/>
                <a:cs typeface="微軟正黑體" panose="020B0604030504040204" pitchFamily="34" charset="-120"/>
              </a:rPr>
              <a:t>網站</a:t>
            </a:r>
            <a:r>
              <a:rPr lang="en-US" altLang="zh-TW" dirty="0" smtClean="0">
                <a:latin typeface="微軟正黑體" panose="020B0604030504040204" pitchFamily="34" charset="-120"/>
                <a:cs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cs typeface="微軟正黑體" panose="020B0604030504040204" pitchFamily="34" charset="-120"/>
              </a:rPr>
              <a:t>: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cs typeface="微軟正黑體" panose="020B0604030504040204" pitchFamily="34" charset="-120"/>
                <a:hlinkClick r:id="rId2"/>
              </a:rPr>
              <a:t>http://10.59.100.50/WebUITest/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latin typeface="+mn-ea"/>
              </a:rPr>
              <a:t>直接使用</a:t>
            </a:r>
            <a:r>
              <a:rPr lang="zh-TW" altLang="en-US" dirty="0">
                <a:latin typeface="+mn-ea"/>
              </a:rPr>
              <a:t>公司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AD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帳號</a:t>
            </a:r>
            <a:r>
              <a:rPr lang="zh-TW" altLang="en-US" dirty="0" smtClean="0">
                <a:latin typeface="+mn-ea"/>
              </a:rPr>
              <a:t>登入系統，帳號請使用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工號</a:t>
            </a:r>
            <a:r>
              <a:rPr lang="zh-TW" altLang="en-US" dirty="0" smtClean="0">
                <a:latin typeface="+mn-ea"/>
              </a:rPr>
              <a:t>。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204" y="1924358"/>
            <a:ext cx="5804022" cy="40989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45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/>
          <p:cNvGrpSpPr/>
          <p:nvPr/>
        </p:nvGrpSpPr>
        <p:grpSpPr>
          <a:xfrm>
            <a:off x="4266087" y="1377994"/>
            <a:ext cx="4737427" cy="4481415"/>
            <a:chOff x="2594113" y="1878495"/>
            <a:chExt cx="4549499" cy="4303643"/>
          </a:xfrm>
        </p:grpSpPr>
        <p:pic>
          <p:nvPicPr>
            <p:cNvPr id="28" name="圖片 27"/>
            <p:cNvPicPr>
              <a:picLocks noChangeAspect="1"/>
            </p:cNvPicPr>
            <p:nvPr/>
          </p:nvPicPr>
          <p:blipFill rotWithShape="1">
            <a:blip r:embed="rId3"/>
            <a:srcRect r="26749"/>
            <a:stretch/>
          </p:blipFill>
          <p:spPr>
            <a:xfrm>
              <a:off x="2702167" y="1878495"/>
              <a:ext cx="4441445" cy="4153065"/>
            </a:xfrm>
            <a:prstGeom prst="rect">
              <a:avLst/>
            </a:prstGeom>
          </p:spPr>
        </p:pic>
        <p:sp>
          <p:nvSpPr>
            <p:cNvPr id="29" name="圓角矩形 28"/>
            <p:cNvSpPr/>
            <p:nvPr/>
          </p:nvSpPr>
          <p:spPr bwMode="auto">
            <a:xfrm>
              <a:off x="2594113" y="2136913"/>
              <a:ext cx="1421296" cy="4045225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Sidebar 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421196" y="961024"/>
            <a:ext cx="8254803" cy="2023697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圖示分為 </a:t>
            </a:r>
            <a:r>
              <a:rPr lang="en-US" altLang="zh-TW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SET : setting items</a:t>
            </a:r>
          </a:p>
          <a:p>
            <a:pPr lvl="1"/>
            <a:r>
              <a:rPr lang="en-US" altLang="zh-TW" dirty="0" smtClean="0"/>
              <a:t>SMT : </a:t>
            </a:r>
            <a:r>
              <a:rPr lang="zh-TW" altLang="en-US" dirty="0" smtClean="0"/>
              <a:t>根據</a:t>
            </a:r>
            <a:r>
              <a:rPr lang="en-US" altLang="zh-TW" dirty="0" smtClean="0"/>
              <a:t>location</a:t>
            </a:r>
            <a:r>
              <a:rPr lang="zh-TW" altLang="en-US" dirty="0" smtClean="0"/>
              <a:t>劃分</a:t>
            </a:r>
            <a:r>
              <a:rPr lang="en-US" altLang="zh-TW" dirty="0" smtClean="0"/>
              <a:t>line</a:t>
            </a:r>
          </a:p>
          <a:p>
            <a:pPr lvl="1"/>
            <a:r>
              <a:rPr lang="en-US" altLang="zh-TW" dirty="0" smtClean="0"/>
              <a:t>ATP : </a:t>
            </a:r>
            <a:r>
              <a:rPr lang="zh-TW" altLang="en-US" dirty="0" smtClean="0"/>
              <a:t>根據</a:t>
            </a:r>
            <a:r>
              <a:rPr lang="en-US" altLang="zh-TW" dirty="0" smtClean="0"/>
              <a:t>location</a:t>
            </a:r>
            <a:r>
              <a:rPr lang="zh-TW" altLang="en-US" dirty="0" smtClean="0"/>
              <a:t>劃分</a:t>
            </a:r>
            <a:r>
              <a:rPr lang="en-US" altLang="zh-TW" dirty="0" smtClean="0"/>
              <a:t>line</a:t>
            </a:r>
          </a:p>
          <a:p>
            <a:pPr lvl="1"/>
            <a:r>
              <a:rPr lang="en-US" altLang="zh-TW" dirty="0" smtClean="0"/>
              <a:t>Unknown : </a:t>
            </a:r>
            <a:r>
              <a:rPr lang="zh-TW" altLang="en-US" dirty="0" smtClean="0"/>
              <a:t>未有分類的</a:t>
            </a:r>
            <a:r>
              <a:rPr lang="en-US" altLang="zh-TW" dirty="0" smtClean="0"/>
              <a:t>line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t="9533"/>
          <a:stretch/>
        </p:blipFill>
        <p:spPr>
          <a:xfrm>
            <a:off x="784116" y="1872194"/>
            <a:ext cx="293203" cy="2652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822" y="1469858"/>
            <a:ext cx="288000" cy="288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6"/>
          <a:srcRect t="9821"/>
          <a:stretch/>
        </p:blipFill>
        <p:spPr>
          <a:xfrm>
            <a:off x="777939" y="2219604"/>
            <a:ext cx="294138" cy="26525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7"/>
          <a:srcRect l="12659" t="13218" b="6348"/>
          <a:stretch/>
        </p:blipFill>
        <p:spPr>
          <a:xfrm>
            <a:off x="777823" y="2575619"/>
            <a:ext cx="298517" cy="288000"/>
          </a:xfrm>
          <a:prstGeom prst="rect">
            <a:avLst/>
          </a:prstGeom>
        </p:spPr>
      </p:pic>
      <p:sp>
        <p:nvSpPr>
          <p:cNvPr id="18" name="內容版面配置區 4"/>
          <p:cNvSpPr>
            <a:spLocks noGrp="1"/>
          </p:cNvSpPr>
          <p:nvPr>
            <p:ph sz="quarter" idx="10"/>
          </p:nvPr>
        </p:nvSpPr>
        <p:spPr>
          <a:xfrm>
            <a:off x="487716" y="3197011"/>
            <a:ext cx="3660077" cy="2831649"/>
          </a:xfrm>
          <a:noFill/>
        </p:spPr>
        <p:txBody>
          <a:bodyPr/>
          <a:lstStyle/>
          <a:p>
            <a:pPr marL="617934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>
                <a:latin typeface="+mn-ea"/>
                <a:ea typeface="+mn-ea"/>
              </a:rPr>
              <a:t>可直接點選</a:t>
            </a:r>
            <a:r>
              <a:rPr lang="en-US" altLang="zh-TW" sz="1600" dirty="0">
                <a:latin typeface="+mn-ea"/>
                <a:ea typeface="+mn-ea"/>
              </a:rPr>
              <a:t>sidebar</a:t>
            </a:r>
            <a:r>
              <a:rPr lang="zh-TW" altLang="en-US" sz="1600" dirty="0">
                <a:latin typeface="+mn-ea"/>
                <a:ea typeface="+mn-ea"/>
              </a:rPr>
              <a:t>內選項，跳轉至指定</a:t>
            </a:r>
            <a:r>
              <a:rPr lang="en-US" altLang="zh-TW" sz="1600" dirty="0">
                <a:latin typeface="+mn-ea"/>
                <a:ea typeface="+mn-ea"/>
              </a:rPr>
              <a:t>line</a:t>
            </a:r>
            <a:r>
              <a:rPr lang="zh-TW" altLang="en-US" sz="1600" dirty="0">
                <a:latin typeface="+mn-ea"/>
                <a:ea typeface="+mn-ea"/>
              </a:rPr>
              <a:t>資訊或設定頁面</a:t>
            </a:r>
            <a:r>
              <a:rPr lang="zh-TW" altLang="en-US" sz="1600" dirty="0" smtClean="0">
                <a:latin typeface="+mn-ea"/>
                <a:ea typeface="+mn-ea"/>
              </a:rPr>
              <a:t>。</a:t>
            </a:r>
            <a:endParaRPr lang="en-US" altLang="zh-TW" sz="1600" dirty="0" smtClean="0">
              <a:latin typeface="+mn-ea"/>
              <a:ea typeface="+mn-ea"/>
            </a:endParaRPr>
          </a:p>
          <a:p>
            <a:pPr marL="617934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>
                <a:latin typeface="+mn-ea"/>
                <a:ea typeface="+mn-ea"/>
              </a:rPr>
              <a:t>亦可以直接</a:t>
            </a:r>
            <a:r>
              <a:rPr lang="zh-TW" altLang="en-US" sz="1600" dirty="0" smtClean="0">
                <a:latin typeface="+mn-ea"/>
                <a:ea typeface="+mn-ea"/>
              </a:rPr>
              <a:t>在        </a:t>
            </a:r>
            <a:r>
              <a:rPr lang="zh-TW" altLang="en-US" sz="1600" dirty="0">
                <a:latin typeface="+mn-ea"/>
                <a:ea typeface="+mn-ea"/>
              </a:rPr>
              <a:t>欄位</a:t>
            </a:r>
            <a:r>
              <a:rPr lang="zh-TW" altLang="en-US" sz="1600" dirty="0" smtClean="0">
                <a:latin typeface="+mn-ea"/>
                <a:ea typeface="+mn-ea"/>
              </a:rPr>
              <a:t>輸入</a:t>
            </a:r>
            <a:r>
              <a:rPr lang="en-US" altLang="zh-TW" sz="1600" dirty="0" smtClean="0">
                <a:latin typeface="+mn-ea"/>
                <a:ea typeface="+mn-ea"/>
              </a:rPr>
              <a:t>line</a:t>
            </a:r>
            <a:r>
              <a:rPr lang="zh-TW" altLang="en-US" sz="1600" dirty="0">
                <a:latin typeface="+mn-ea"/>
                <a:ea typeface="+mn-ea"/>
              </a:rPr>
              <a:t> ，</a:t>
            </a:r>
            <a:r>
              <a:rPr lang="zh-TW" altLang="en-US" sz="1600" dirty="0" smtClean="0">
                <a:latin typeface="+mn-ea"/>
                <a:ea typeface="+mn-ea"/>
              </a:rPr>
              <a:t>跳</a:t>
            </a:r>
            <a:r>
              <a:rPr lang="zh-TW" altLang="en-US" sz="1600" dirty="0">
                <a:latin typeface="+mn-ea"/>
                <a:ea typeface="+mn-ea"/>
              </a:rPr>
              <a:t>轉到</a:t>
            </a:r>
            <a:r>
              <a:rPr lang="zh-TW" altLang="en-US" sz="1600" dirty="0" smtClean="0">
                <a:latin typeface="+mn-ea"/>
                <a:ea typeface="+mn-ea"/>
              </a:rPr>
              <a:t>指定線別頁面</a:t>
            </a:r>
            <a:r>
              <a:rPr lang="zh-TW" altLang="en-US" sz="1600" dirty="0" smtClean="0">
                <a:latin typeface="+mn-ea"/>
                <a:ea typeface="+mn-ea"/>
              </a:rPr>
              <a:t>。</a:t>
            </a:r>
            <a:endParaRPr lang="en-US" altLang="zh-TW" sz="1600" dirty="0" smtClean="0">
              <a:latin typeface="+mn-ea"/>
              <a:ea typeface="+mn-ea"/>
            </a:endParaRPr>
          </a:p>
          <a:p>
            <a:pPr marL="617934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400" dirty="0" smtClean="0">
                <a:latin typeface="+mn-ea"/>
              </a:rPr>
              <a:t>Line </a:t>
            </a:r>
            <a:r>
              <a:rPr lang="zh-TW" altLang="en-US" sz="1400" dirty="0" smtClean="0">
                <a:latin typeface="+mn-ea"/>
              </a:rPr>
              <a:t>與 </a:t>
            </a:r>
            <a:r>
              <a:rPr lang="en-US" altLang="zh-TW" sz="1400" dirty="0" smtClean="0">
                <a:latin typeface="+mn-ea"/>
              </a:rPr>
              <a:t>location </a:t>
            </a:r>
            <a:r>
              <a:rPr lang="zh-TW" altLang="en-US" sz="1400" dirty="0" smtClean="0">
                <a:latin typeface="+mn-ea"/>
              </a:rPr>
              <a:t>資料來源為</a:t>
            </a:r>
            <a:r>
              <a:rPr lang="en-US" altLang="zh-TW" sz="1400" dirty="0" smtClean="0">
                <a:latin typeface="+mn-ea"/>
              </a:rPr>
              <a:t>SFCS</a:t>
            </a:r>
            <a:r>
              <a:rPr lang="zh-TW" altLang="en-US" sz="1400" dirty="0" smtClean="0">
                <a:latin typeface="+mn-ea"/>
              </a:rPr>
              <a:t>，依</a:t>
            </a:r>
            <a:r>
              <a:rPr lang="zh-TW" altLang="en-US" sz="1400" dirty="0">
                <a:latin typeface="+mn-ea"/>
              </a:rPr>
              <a:t>照</a:t>
            </a:r>
            <a:r>
              <a:rPr lang="en-US" altLang="zh-TW" sz="1400" dirty="0" smtClean="0">
                <a:latin typeface="+mn-ea"/>
              </a:rPr>
              <a:t>IE,</a:t>
            </a:r>
            <a:r>
              <a:rPr lang="zh-TW" altLang="en-US" sz="1400" dirty="0" smtClean="0">
                <a:latin typeface="+mn-ea"/>
              </a:rPr>
              <a:t>領班等跟</a:t>
            </a:r>
            <a:r>
              <a:rPr lang="en-US" altLang="zh-TW" sz="1400" dirty="0" smtClean="0">
                <a:latin typeface="+mn-ea"/>
              </a:rPr>
              <a:t>SF</a:t>
            </a:r>
            <a:r>
              <a:rPr lang="zh-TW" altLang="en-US" sz="1400" dirty="0" smtClean="0">
                <a:latin typeface="+mn-ea"/>
              </a:rPr>
              <a:t>申請或修改。</a:t>
            </a:r>
            <a:endParaRPr lang="en-US" altLang="zh-TW" sz="1400" dirty="0" smtClean="0">
              <a:latin typeface="+mn-ea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2456658" y="4117628"/>
            <a:ext cx="320511" cy="27896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5746093" y="1140027"/>
            <a:ext cx="320511" cy="27896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0" name="橢圓 29"/>
          <p:cNvSpPr/>
          <p:nvPr/>
        </p:nvSpPr>
        <p:spPr bwMode="auto">
          <a:xfrm>
            <a:off x="3998946" y="1469858"/>
            <a:ext cx="320511" cy="27896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FF0000"/>
                </a:solidFill>
                <a:latin typeface="Arial" charset="0"/>
              </a:rPr>
              <a:t>1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NC 2022">
  <a:themeElements>
    <a:clrScheme name="2021 ESG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7F9F"/>
      </a:accent1>
      <a:accent2>
        <a:srgbClr val="BFD05F"/>
      </a:accent2>
      <a:accent3>
        <a:srgbClr val="019C7C"/>
      </a:accent3>
      <a:accent4>
        <a:srgbClr val="B0D3BF"/>
      </a:accent4>
      <a:accent5>
        <a:srgbClr val="5EC7E8"/>
      </a:accent5>
      <a:accent6>
        <a:srgbClr val="DFA90D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WNC 2022">
  <a:themeElements>
    <a:clrScheme name="2021 ESG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7F9F"/>
      </a:accent1>
      <a:accent2>
        <a:srgbClr val="BFD05F"/>
      </a:accent2>
      <a:accent3>
        <a:srgbClr val="019C7C"/>
      </a:accent3>
      <a:accent4>
        <a:srgbClr val="B0D3BF"/>
      </a:accent4>
      <a:accent5>
        <a:srgbClr val="5EC7E8"/>
      </a:accent5>
      <a:accent6>
        <a:srgbClr val="DFA90D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1126</Words>
  <Application>Microsoft Office PowerPoint</Application>
  <PresentationFormat>如螢幕大小 (4:3)</PresentationFormat>
  <Paragraphs>141</Paragraphs>
  <Slides>24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Tahoma</vt:lpstr>
      <vt:lpstr>Wingdings</vt:lpstr>
      <vt:lpstr>WNC 2022</vt:lpstr>
      <vt:lpstr>1_WNC 2022</vt:lpstr>
      <vt:lpstr>設備資訊看板系統介紹</vt:lpstr>
      <vt:lpstr>Agenda</vt:lpstr>
      <vt:lpstr>系統說明與目標</vt:lpstr>
      <vt:lpstr>系統架構</vt:lpstr>
      <vt:lpstr>系統UI層級規劃</vt:lpstr>
      <vt:lpstr>系統UI層級規劃 – Group層級說明</vt:lpstr>
      <vt:lpstr>系統操作說明</vt:lpstr>
      <vt:lpstr>網頁入口與用戶登錄</vt:lpstr>
      <vt:lpstr>Sidebar 介紹</vt:lpstr>
      <vt:lpstr>層級介紹 – Layer1 各區域與線別總況 </vt:lpstr>
      <vt:lpstr>層級介紹 – Layer1 功能說明</vt:lpstr>
      <vt:lpstr>層級介紹 – Layer2 指定線別資訊 </vt:lpstr>
      <vt:lpstr>層級介紹 – Layer2 有設定group資料</vt:lpstr>
      <vt:lpstr>層級介紹 – Layer3 指定機台資訊 </vt:lpstr>
      <vt:lpstr>層級介紹 – Layer Group </vt:lpstr>
      <vt:lpstr>層級介紹 – Layer Group 指定的機台群資訊   </vt:lpstr>
      <vt:lpstr>設定介面 – EQP Group 設定頁面</vt:lpstr>
      <vt:lpstr>設定介面 - 編輯指定設備資訊頁面</vt:lpstr>
      <vt:lpstr>設定介面 - 批量編輯設備資訊頁面</vt:lpstr>
      <vt:lpstr>設定介面 - TCS QName設定頁面</vt:lpstr>
      <vt:lpstr>設定介面 - TCS QName設定</vt:lpstr>
      <vt:lpstr>設定介面 – EAP Config設定頁面</vt:lpstr>
      <vt:lpstr>設定介面 - TCS QName設定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Maggie Lin(凌煥怡)</dc:creator>
  <cp:lastModifiedBy>Maggie Lin(凌煥怡)</cp:lastModifiedBy>
  <cp:revision>342</cp:revision>
  <dcterms:created xsi:type="dcterms:W3CDTF">2022-03-15T02:31:40Z</dcterms:created>
  <dcterms:modified xsi:type="dcterms:W3CDTF">2022-07-08T02:50:40Z</dcterms:modified>
</cp:coreProperties>
</file>