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6.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4"/>
    <p:sldMasterId id="2147483731" r:id="rId5"/>
    <p:sldMasterId id="2147483738" r:id="rId6"/>
    <p:sldMasterId id="2147483740" r:id="rId7"/>
    <p:sldMasterId id="2147483742" r:id="rId8"/>
    <p:sldMasterId id="2147483743" r:id="rId9"/>
    <p:sldMasterId id="2147483751" r:id="rId10"/>
  </p:sldMasterIdLst>
  <p:notesMasterIdLst>
    <p:notesMasterId r:id="rId18"/>
  </p:notesMasterIdLst>
  <p:handoutMasterIdLst>
    <p:handoutMasterId r:id="rId19"/>
  </p:handoutMasterIdLst>
  <p:sldIdLst>
    <p:sldId id="309" r:id="rId11"/>
    <p:sldId id="448" r:id="rId12"/>
    <p:sldId id="441" r:id="rId13"/>
    <p:sldId id="445" r:id="rId14"/>
    <p:sldId id="451" r:id="rId15"/>
    <p:sldId id="443" r:id="rId16"/>
    <p:sldId id="450" r:id="rId17"/>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318">
          <p15:clr>
            <a:srgbClr val="A4A3A4"/>
          </p15:clr>
        </p15:guide>
        <p15:guide id="2" pos="1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31859C"/>
    <a:srgbClr val="508CD4"/>
    <a:srgbClr val="5B9BD5"/>
    <a:srgbClr val="F2D9C8"/>
    <a:srgbClr val="0D5A75"/>
    <a:srgbClr val="4F81BD"/>
    <a:srgbClr val="FFFFFF"/>
    <a:srgbClr val="71A1DC"/>
    <a:srgbClr val="9B9B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90" autoAdjust="0"/>
    <p:restoredTop sz="95392" autoAdjust="0"/>
  </p:normalViewPr>
  <p:slideViewPr>
    <p:cSldViewPr snapToGrid="0">
      <p:cViewPr varScale="1">
        <p:scale>
          <a:sx n="111" d="100"/>
          <a:sy n="111" d="100"/>
        </p:scale>
        <p:origin x="1350" y="120"/>
      </p:cViewPr>
      <p:guideLst>
        <p:guide orient="horz" pos="318"/>
        <p:guide pos="16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8" d="100"/>
          <a:sy n="78" d="100"/>
        </p:scale>
        <p:origin x="-205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741B51-4E36-480D-B9EB-999C1006FD0D}" type="doc">
      <dgm:prSet loTypeId="urn:microsoft.com/office/officeart/2005/8/layout/chevron1" loCatId="process" qsTypeId="urn:microsoft.com/office/officeart/2005/8/quickstyle/simple1" qsCatId="simple" csTypeId="urn:microsoft.com/office/officeart/2005/8/colors/accent1_2" csCatId="accent1" phldr="1"/>
      <dgm:spPr/>
    </dgm:pt>
    <dgm:pt modelId="{CD6BF874-0220-49C3-9684-D1ADFA249064}">
      <dgm:prSet phldrT="[文字]" custT="1"/>
      <dgm:spPr>
        <a:solidFill>
          <a:srgbClr val="00B050"/>
        </a:solidFill>
      </dgm:spPr>
      <dgm:t>
        <a:bodyPr/>
        <a:lstStyle/>
        <a:p>
          <a:r>
            <a:rPr lang="en-US" altLang="zh-TW" sz="2000" dirty="0" smtClean="0">
              <a:latin typeface="Calibri" panose="020F0502020204030204" pitchFamily="34" charset="0"/>
              <a:cs typeface="Calibri" panose="020F0502020204030204" pitchFamily="34" charset="0"/>
            </a:rPr>
            <a:t>2020/07/E</a:t>
          </a:r>
          <a:endParaRPr lang="zh-TW" altLang="en-US" sz="2000" dirty="0">
            <a:latin typeface="Calibri" panose="020F0502020204030204" pitchFamily="34" charset="0"/>
            <a:cs typeface="Calibri" panose="020F0502020204030204" pitchFamily="34" charset="0"/>
          </a:endParaRPr>
        </a:p>
      </dgm:t>
    </dgm:pt>
    <dgm:pt modelId="{13BF5297-BF6D-49F4-AFFE-B0AA24D7C261}" type="parTrans" cxnId="{1DBF2653-6066-4209-9217-2DBD48D09E55}">
      <dgm:prSet/>
      <dgm:spPr/>
      <dgm:t>
        <a:bodyPr/>
        <a:lstStyle/>
        <a:p>
          <a:endParaRPr lang="zh-TW" altLang="en-US" sz="2000">
            <a:latin typeface="Calibri" panose="020F0502020204030204" pitchFamily="34" charset="0"/>
            <a:cs typeface="Calibri" panose="020F0502020204030204" pitchFamily="34" charset="0"/>
          </a:endParaRPr>
        </a:p>
      </dgm:t>
    </dgm:pt>
    <dgm:pt modelId="{D4574DD7-6677-4BB7-BF2B-DD1C283883CA}" type="sibTrans" cxnId="{1DBF2653-6066-4209-9217-2DBD48D09E55}">
      <dgm:prSet/>
      <dgm:spPr/>
      <dgm:t>
        <a:bodyPr/>
        <a:lstStyle/>
        <a:p>
          <a:endParaRPr lang="zh-TW" altLang="en-US" sz="2000">
            <a:latin typeface="Calibri" panose="020F0502020204030204" pitchFamily="34" charset="0"/>
            <a:cs typeface="Calibri" panose="020F0502020204030204" pitchFamily="34" charset="0"/>
          </a:endParaRPr>
        </a:p>
      </dgm:t>
    </dgm:pt>
    <dgm:pt modelId="{569693B2-862F-4CB7-97AF-36DCACBBAA33}">
      <dgm:prSet phldrT="[文字]" custT="1"/>
      <dgm:spPr>
        <a:solidFill>
          <a:srgbClr val="508CD4"/>
        </a:solidFill>
      </dgm:spPr>
      <dgm:t>
        <a:bodyPr/>
        <a:lstStyle/>
        <a:p>
          <a:r>
            <a:rPr lang="en-US" altLang="zh-TW" sz="2000" dirty="0" smtClean="0">
              <a:latin typeface="Calibri" panose="020F0502020204030204" pitchFamily="34" charset="0"/>
              <a:cs typeface="Calibri" panose="020F0502020204030204" pitchFamily="34" charset="0"/>
            </a:rPr>
            <a:t>2020/08/E</a:t>
          </a:r>
          <a:endParaRPr lang="zh-TW" altLang="en-US" sz="2000" dirty="0">
            <a:latin typeface="Calibri" panose="020F0502020204030204" pitchFamily="34" charset="0"/>
            <a:cs typeface="Calibri" panose="020F0502020204030204" pitchFamily="34" charset="0"/>
          </a:endParaRPr>
        </a:p>
      </dgm:t>
    </dgm:pt>
    <dgm:pt modelId="{131FF028-1098-468D-96B1-084711652817}" type="parTrans" cxnId="{5EEEF988-2546-4343-BCB4-3E0314568B20}">
      <dgm:prSet/>
      <dgm:spPr/>
      <dgm:t>
        <a:bodyPr/>
        <a:lstStyle/>
        <a:p>
          <a:endParaRPr lang="zh-TW" altLang="en-US" sz="2000">
            <a:latin typeface="Calibri" panose="020F0502020204030204" pitchFamily="34" charset="0"/>
            <a:cs typeface="Calibri" panose="020F0502020204030204" pitchFamily="34" charset="0"/>
          </a:endParaRPr>
        </a:p>
      </dgm:t>
    </dgm:pt>
    <dgm:pt modelId="{A75B6465-BB4C-44E1-8EB5-7C384DD21439}" type="sibTrans" cxnId="{5EEEF988-2546-4343-BCB4-3E0314568B20}">
      <dgm:prSet/>
      <dgm:spPr/>
      <dgm:t>
        <a:bodyPr/>
        <a:lstStyle/>
        <a:p>
          <a:endParaRPr lang="zh-TW" altLang="en-US" sz="2000">
            <a:latin typeface="Calibri" panose="020F0502020204030204" pitchFamily="34" charset="0"/>
            <a:cs typeface="Calibri" panose="020F0502020204030204" pitchFamily="34" charset="0"/>
          </a:endParaRPr>
        </a:p>
      </dgm:t>
    </dgm:pt>
    <dgm:pt modelId="{FDB19472-EAFF-4827-B84F-267CDBED7DDF}">
      <dgm:prSet phldrT="[文字]" custT="1"/>
      <dgm:spPr/>
      <dgm:t>
        <a:bodyPr/>
        <a:lstStyle/>
        <a:p>
          <a:r>
            <a:rPr lang="en-US" altLang="zh-TW" sz="2000" dirty="0" smtClean="0">
              <a:latin typeface="Calibri" panose="020F0502020204030204" pitchFamily="34" charset="0"/>
              <a:cs typeface="Calibri" panose="020F0502020204030204" pitchFamily="34" charset="0"/>
            </a:rPr>
            <a:t>2020/09/M</a:t>
          </a:r>
          <a:endParaRPr lang="zh-TW" altLang="en-US" sz="2000" dirty="0">
            <a:latin typeface="Calibri" panose="020F0502020204030204" pitchFamily="34" charset="0"/>
            <a:cs typeface="Calibri" panose="020F0502020204030204" pitchFamily="34" charset="0"/>
          </a:endParaRPr>
        </a:p>
      </dgm:t>
    </dgm:pt>
    <dgm:pt modelId="{356AB947-3B0C-446F-A0C0-2E14D15564C5}" type="parTrans" cxnId="{FEEED024-4EB5-4AB5-B371-DCF32ED7E146}">
      <dgm:prSet/>
      <dgm:spPr/>
      <dgm:t>
        <a:bodyPr/>
        <a:lstStyle/>
        <a:p>
          <a:endParaRPr lang="zh-TW" altLang="en-US" sz="2000">
            <a:latin typeface="Calibri" panose="020F0502020204030204" pitchFamily="34" charset="0"/>
            <a:cs typeface="Calibri" panose="020F0502020204030204" pitchFamily="34" charset="0"/>
          </a:endParaRPr>
        </a:p>
      </dgm:t>
    </dgm:pt>
    <dgm:pt modelId="{F6CD11A1-9B08-4D50-B54B-DBC5429538E3}" type="sibTrans" cxnId="{FEEED024-4EB5-4AB5-B371-DCF32ED7E146}">
      <dgm:prSet/>
      <dgm:spPr/>
      <dgm:t>
        <a:bodyPr/>
        <a:lstStyle/>
        <a:p>
          <a:endParaRPr lang="zh-TW" altLang="en-US" sz="2000">
            <a:latin typeface="Calibri" panose="020F0502020204030204" pitchFamily="34" charset="0"/>
            <a:cs typeface="Calibri" panose="020F0502020204030204" pitchFamily="34" charset="0"/>
          </a:endParaRPr>
        </a:p>
      </dgm:t>
    </dgm:pt>
    <dgm:pt modelId="{2951BDFD-CD66-46D6-ADC2-597E23B5ED67}" type="pres">
      <dgm:prSet presAssocID="{1F741B51-4E36-480D-B9EB-999C1006FD0D}" presName="Name0" presStyleCnt="0">
        <dgm:presLayoutVars>
          <dgm:dir/>
          <dgm:animLvl val="lvl"/>
          <dgm:resizeHandles val="exact"/>
        </dgm:presLayoutVars>
      </dgm:prSet>
      <dgm:spPr/>
    </dgm:pt>
    <dgm:pt modelId="{158D189C-81FE-4BEF-8C74-DCD270EB8799}" type="pres">
      <dgm:prSet presAssocID="{CD6BF874-0220-49C3-9684-D1ADFA249064}" presName="parTxOnly" presStyleLbl="node1" presStyleIdx="0" presStyleCnt="3" custScaleX="99950">
        <dgm:presLayoutVars>
          <dgm:chMax val="0"/>
          <dgm:chPref val="0"/>
          <dgm:bulletEnabled val="1"/>
        </dgm:presLayoutVars>
      </dgm:prSet>
      <dgm:spPr/>
      <dgm:t>
        <a:bodyPr/>
        <a:lstStyle/>
        <a:p>
          <a:endParaRPr lang="zh-TW" altLang="en-US"/>
        </a:p>
      </dgm:t>
    </dgm:pt>
    <dgm:pt modelId="{315EC5E5-DF6E-4AC5-8EB7-7DB893548DA8}" type="pres">
      <dgm:prSet presAssocID="{D4574DD7-6677-4BB7-BF2B-DD1C283883CA}" presName="parTxOnlySpace" presStyleCnt="0"/>
      <dgm:spPr/>
    </dgm:pt>
    <dgm:pt modelId="{AD1DAD50-C7B0-4AC5-BA7C-E7EFEA74BBB8}" type="pres">
      <dgm:prSet presAssocID="{569693B2-862F-4CB7-97AF-36DCACBBAA33}" presName="parTxOnly" presStyleLbl="node1" presStyleIdx="1" presStyleCnt="3" custScaleX="100087">
        <dgm:presLayoutVars>
          <dgm:chMax val="0"/>
          <dgm:chPref val="0"/>
          <dgm:bulletEnabled val="1"/>
        </dgm:presLayoutVars>
      </dgm:prSet>
      <dgm:spPr/>
      <dgm:t>
        <a:bodyPr/>
        <a:lstStyle/>
        <a:p>
          <a:endParaRPr lang="zh-TW" altLang="en-US"/>
        </a:p>
      </dgm:t>
    </dgm:pt>
    <dgm:pt modelId="{369203E2-152D-4420-9866-D88ADBCC837B}" type="pres">
      <dgm:prSet presAssocID="{A75B6465-BB4C-44E1-8EB5-7C384DD21439}" presName="parTxOnlySpace" presStyleCnt="0"/>
      <dgm:spPr/>
    </dgm:pt>
    <dgm:pt modelId="{EEC4DA51-6D62-46F0-8BB6-571F98106A85}" type="pres">
      <dgm:prSet presAssocID="{FDB19472-EAFF-4827-B84F-267CDBED7DDF}" presName="parTxOnly" presStyleLbl="node1" presStyleIdx="2" presStyleCnt="3" custScaleX="99950" custLinFactX="23609" custLinFactNeighborX="100000" custLinFactNeighborY="15217">
        <dgm:presLayoutVars>
          <dgm:chMax val="0"/>
          <dgm:chPref val="0"/>
          <dgm:bulletEnabled val="1"/>
        </dgm:presLayoutVars>
      </dgm:prSet>
      <dgm:spPr/>
      <dgm:t>
        <a:bodyPr/>
        <a:lstStyle/>
        <a:p>
          <a:endParaRPr lang="zh-TW" altLang="en-US"/>
        </a:p>
      </dgm:t>
    </dgm:pt>
  </dgm:ptLst>
  <dgm:cxnLst>
    <dgm:cxn modelId="{B4487A77-732B-4420-A2BB-6B6108A366BF}" type="presOf" srcId="{1F741B51-4E36-480D-B9EB-999C1006FD0D}" destId="{2951BDFD-CD66-46D6-ADC2-597E23B5ED67}" srcOrd="0" destOrd="0" presId="urn:microsoft.com/office/officeart/2005/8/layout/chevron1"/>
    <dgm:cxn modelId="{5EEEF988-2546-4343-BCB4-3E0314568B20}" srcId="{1F741B51-4E36-480D-B9EB-999C1006FD0D}" destId="{569693B2-862F-4CB7-97AF-36DCACBBAA33}" srcOrd="1" destOrd="0" parTransId="{131FF028-1098-468D-96B1-084711652817}" sibTransId="{A75B6465-BB4C-44E1-8EB5-7C384DD21439}"/>
    <dgm:cxn modelId="{1DBF2653-6066-4209-9217-2DBD48D09E55}" srcId="{1F741B51-4E36-480D-B9EB-999C1006FD0D}" destId="{CD6BF874-0220-49C3-9684-D1ADFA249064}" srcOrd="0" destOrd="0" parTransId="{13BF5297-BF6D-49F4-AFFE-B0AA24D7C261}" sibTransId="{D4574DD7-6677-4BB7-BF2B-DD1C283883CA}"/>
    <dgm:cxn modelId="{FEEED024-4EB5-4AB5-B371-DCF32ED7E146}" srcId="{1F741B51-4E36-480D-B9EB-999C1006FD0D}" destId="{FDB19472-EAFF-4827-B84F-267CDBED7DDF}" srcOrd="2" destOrd="0" parTransId="{356AB947-3B0C-446F-A0C0-2E14D15564C5}" sibTransId="{F6CD11A1-9B08-4D50-B54B-DBC5429538E3}"/>
    <dgm:cxn modelId="{660FC181-B5FD-4172-B6F9-4FAA39932812}" type="presOf" srcId="{CD6BF874-0220-49C3-9684-D1ADFA249064}" destId="{158D189C-81FE-4BEF-8C74-DCD270EB8799}" srcOrd="0" destOrd="0" presId="urn:microsoft.com/office/officeart/2005/8/layout/chevron1"/>
    <dgm:cxn modelId="{66541F1F-D685-46EF-BEB8-5BB814D6F121}" type="presOf" srcId="{569693B2-862F-4CB7-97AF-36DCACBBAA33}" destId="{AD1DAD50-C7B0-4AC5-BA7C-E7EFEA74BBB8}" srcOrd="0" destOrd="0" presId="urn:microsoft.com/office/officeart/2005/8/layout/chevron1"/>
    <dgm:cxn modelId="{DBD6D185-8B20-44D6-A8F1-7325ED371DEB}" type="presOf" srcId="{FDB19472-EAFF-4827-B84F-267CDBED7DDF}" destId="{EEC4DA51-6D62-46F0-8BB6-571F98106A85}" srcOrd="0" destOrd="0" presId="urn:microsoft.com/office/officeart/2005/8/layout/chevron1"/>
    <dgm:cxn modelId="{828E964E-9A2A-439E-BF3B-971FA8201C74}" type="presParOf" srcId="{2951BDFD-CD66-46D6-ADC2-597E23B5ED67}" destId="{158D189C-81FE-4BEF-8C74-DCD270EB8799}" srcOrd="0" destOrd="0" presId="urn:microsoft.com/office/officeart/2005/8/layout/chevron1"/>
    <dgm:cxn modelId="{1A23ACDF-0429-451D-93C4-913316ED0450}" type="presParOf" srcId="{2951BDFD-CD66-46D6-ADC2-597E23B5ED67}" destId="{315EC5E5-DF6E-4AC5-8EB7-7DB893548DA8}" srcOrd="1" destOrd="0" presId="urn:microsoft.com/office/officeart/2005/8/layout/chevron1"/>
    <dgm:cxn modelId="{9B1C948B-6840-4940-A258-F62440D9CA80}" type="presParOf" srcId="{2951BDFD-CD66-46D6-ADC2-597E23B5ED67}" destId="{AD1DAD50-C7B0-4AC5-BA7C-E7EFEA74BBB8}" srcOrd="2" destOrd="0" presId="urn:microsoft.com/office/officeart/2005/8/layout/chevron1"/>
    <dgm:cxn modelId="{E1D6289C-13C6-47D7-AE53-59307058EDE3}" type="presParOf" srcId="{2951BDFD-CD66-46D6-ADC2-597E23B5ED67}" destId="{369203E2-152D-4420-9866-D88ADBCC837B}" srcOrd="3" destOrd="0" presId="urn:microsoft.com/office/officeart/2005/8/layout/chevron1"/>
    <dgm:cxn modelId="{12832F26-C82F-46FF-A0A6-CB98E5E048F3}" type="presParOf" srcId="{2951BDFD-CD66-46D6-ADC2-597E23B5ED67}" destId="{EEC4DA51-6D62-46F0-8BB6-571F98106A85}"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8D189C-81FE-4BEF-8C74-DCD270EB8799}">
      <dsp:nvSpPr>
        <dsp:cNvPr id="0" name=""/>
        <dsp:cNvSpPr/>
      </dsp:nvSpPr>
      <dsp:spPr>
        <a:xfrm>
          <a:off x="2732" y="0"/>
          <a:ext cx="3083045" cy="438150"/>
        </a:xfrm>
        <a:prstGeom prst="chevron">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altLang="zh-TW" sz="2000" kern="1200" dirty="0" smtClean="0">
              <a:latin typeface="Calibri" panose="020F0502020204030204" pitchFamily="34" charset="0"/>
              <a:cs typeface="Calibri" panose="020F0502020204030204" pitchFamily="34" charset="0"/>
            </a:rPr>
            <a:t>2020/07/E</a:t>
          </a:r>
          <a:endParaRPr lang="zh-TW" altLang="en-US" sz="2000" kern="1200" dirty="0">
            <a:latin typeface="Calibri" panose="020F0502020204030204" pitchFamily="34" charset="0"/>
            <a:cs typeface="Calibri" panose="020F0502020204030204" pitchFamily="34" charset="0"/>
          </a:endParaRPr>
        </a:p>
      </dsp:txBody>
      <dsp:txXfrm>
        <a:off x="221807" y="0"/>
        <a:ext cx="2644895" cy="438150"/>
      </dsp:txXfrm>
    </dsp:sp>
    <dsp:sp modelId="{AD1DAD50-C7B0-4AC5-BA7C-E7EFEA74BBB8}">
      <dsp:nvSpPr>
        <dsp:cNvPr id="0" name=""/>
        <dsp:cNvSpPr/>
      </dsp:nvSpPr>
      <dsp:spPr>
        <a:xfrm>
          <a:off x="2777318" y="0"/>
          <a:ext cx="3087271" cy="438150"/>
        </a:xfrm>
        <a:prstGeom prst="chevron">
          <a:avLst/>
        </a:prstGeom>
        <a:solidFill>
          <a:srgbClr val="508CD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altLang="zh-TW" sz="2000" kern="1200" dirty="0" smtClean="0">
              <a:latin typeface="Calibri" panose="020F0502020204030204" pitchFamily="34" charset="0"/>
              <a:cs typeface="Calibri" panose="020F0502020204030204" pitchFamily="34" charset="0"/>
            </a:rPr>
            <a:t>2020/08/E</a:t>
          </a:r>
          <a:endParaRPr lang="zh-TW" altLang="en-US" sz="2000" kern="1200" dirty="0">
            <a:latin typeface="Calibri" panose="020F0502020204030204" pitchFamily="34" charset="0"/>
            <a:cs typeface="Calibri" panose="020F0502020204030204" pitchFamily="34" charset="0"/>
          </a:endParaRPr>
        </a:p>
      </dsp:txBody>
      <dsp:txXfrm>
        <a:off x="2996393" y="0"/>
        <a:ext cx="2649121" cy="438150"/>
      </dsp:txXfrm>
    </dsp:sp>
    <dsp:sp modelId="{EEC4DA51-6D62-46F0-8BB6-571F98106A85}">
      <dsp:nvSpPr>
        <dsp:cNvPr id="0" name=""/>
        <dsp:cNvSpPr/>
      </dsp:nvSpPr>
      <dsp:spPr>
        <a:xfrm>
          <a:off x="5558863" y="0"/>
          <a:ext cx="3083045" cy="43815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altLang="zh-TW" sz="2000" kern="1200" dirty="0" smtClean="0">
              <a:latin typeface="Calibri" panose="020F0502020204030204" pitchFamily="34" charset="0"/>
              <a:cs typeface="Calibri" panose="020F0502020204030204" pitchFamily="34" charset="0"/>
            </a:rPr>
            <a:t>2020/09/M</a:t>
          </a:r>
          <a:endParaRPr lang="zh-TW" altLang="en-US" sz="2000" kern="1200" dirty="0">
            <a:latin typeface="Calibri" panose="020F0502020204030204" pitchFamily="34" charset="0"/>
            <a:cs typeface="Calibri" panose="020F0502020204030204" pitchFamily="34" charset="0"/>
          </a:endParaRPr>
        </a:p>
      </dsp:txBody>
      <dsp:txXfrm>
        <a:off x="5777938" y="0"/>
        <a:ext cx="2644895" cy="43815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zh-TW" altLang="zh-TW"/>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zh-TW" altLang="zh-TW"/>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zh-TW" altLang="zh-TW"/>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16BF8EA-8411-409C-8FC6-9EFBD186899B}" type="slidenum">
              <a:rPr lang="en-US" altLang="zh-TW"/>
              <a:pPr/>
              <a:t>‹#›</a:t>
            </a:fld>
            <a:endParaRPr lang="en-US" altLang="zh-TW"/>
          </a:p>
        </p:txBody>
      </p:sp>
    </p:spTree>
    <p:extLst>
      <p:ext uri="{BB962C8B-B14F-4D97-AF65-F5344CB8AC3E}">
        <p14:creationId xmlns:p14="http://schemas.microsoft.com/office/powerpoint/2010/main" val="26591931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de-DE"/>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de-DE"/>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de-DE"/>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31B12F0-E91A-427D-ABF2-34290953216D}" type="slidenum">
              <a:rPr lang="de-DE"/>
              <a:pPr/>
              <a:t>‹#›</a:t>
            </a:fld>
            <a:endParaRPr lang="de-DE"/>
          </a:p>
        </p:txBody>
      </p:sp>
    </p:spTree>
    <p:extLst>
      <p:ext uri="{BB962C8B-B14F-4D97-AF65-F5344CB8AC3E}">
        <p14:creationId xmlns:p14="http://schemas.microsoft.com/office/powerpoint/2010/main" val="36733945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p:txBody>
          <a:bodyPr/>
          <a:lstStyle/>
          <a:p>
            <a:pPr>
              <a:defRPr/>
            </a:pPr>
            <a:fld id="{DB6A89A7-CAB8-4D7D-8199-684FFBD01715}" type="slidenum">
              <a:rPr lang="en-US" altLang="zh-TW"/>
              <a:pPr>
                <a:defRPr/>
              </a:pPr>
              <a:t>1</a:t>
            </a:fld>
            <a:endParaRPr lang="en-US" altLang="zh-TW" dirty="0"/>
          </a:p>
        </p:txBody>
      </p:sp>
      <p:sp>
        <p:nvSpPr>
          <p:cNvPr id="1126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26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kumimoji="1" lang="zh-TW" altLang="en-US" b="1" i="0" u="sng" dirty="0" smtClean="0"/>
              <a:t>參考腳本</a:t>
            </a:r>
            <a:endParaRPr kumimoji="1" lang="en-US" altLang="zh-TW" b="1" i="0" u="sng" dirty="0" smtClean="0"/>
          </a:p>
          <a:p>
            <a:pPr eaLnBrk="1" hangingPunct="1"/>
            <a:r>
              <a:rPr lang="en-US" altLang="zh-TW" sz="1200" kern="1200" dirty="0" smtClean="0">
                <a:solidFill>
                  <a:schemeClr val="tx1"/>
                </a:solidFill>
                <a:latin typeface="+mn-lt"/>
                <a:ea typeface="+mn-ea"/>
                <a:cs typeface="+mn-cs"/>
              </a:rPr>
              <a:t>Welcome! It is our pleasure to present to you our company, Wistron NeWeb Corp. (WNC) </a:t>
            </a:r>
          </a:p>
          <a:p>
            <a:pPr eaLnBrk="1" hangingPunct="1"/>
            <a:endParaRPr lang="en-US" altLang="zh-TW" sz="1200" b="0" kern="1200" dirty="0" smtClean="0">
              <a:solidFill>
                <a:schemeClr val="tx1"/>
              </a:solidFill>
              <a:latin typeface="+mn-lt"/>
              <a:ea typeface="+mn-ea"/>
              <a:cs typeface="+mn-cs"/>
            </a:endParaRPr>
          </a:p>
          <a:p>
            <a:pPr eaLnBrk="1" hangingPunct="1"/>
            <a:r>
              <a:rPr lang="zh-TW" altLang="en-US" sz="1200" b="0" kern="1200" dirty="0" smtClean="0">
                <a:solidFill>
                  <a:schemeClr val="tx1"/>
                </a:solidFill>
                <a:latin typeface="+mn-lt"/>
                <a:ea typeface="+mn-ea"/>
                <a:cs typeface="+mn-cs"/>
              </a:rPr>
              <a:t>很榮幸今天有這個機會為各位介紹我們公司</a:t>
            </a:r>
            <a:r>
              <a:rPr lang="en-US" altLang="zh-TW" sz="1200" b="0" kern="1200" dirty="0" smtClean="0">
                <a:solidFill>
                  <a:schemeClr val="tx1"/>
                </a:solidFill>
                <a:latin typeface="+mn-lt"/>
                <a:ea typeface="+mn-ea"/>
                <a:cs typeface="+mn-cs"/>
              </a:rPr>
              <a:t>:</a:t>
            </a:r>
            <a:r>
              <a:rPr lang="zh-TW" altLang="en-US" sz="1200" b="0" kern="1200" dirty="0" smtClean="0">
                <a:solidFill>
                  <a:schemeClr val="tx1"/>
                </a:solidFill>
                <a:latin typeface="+mn-lt"/>
                <a:ea typeface="+mn-ea"/>
                <a:cs typeface="+mn-cs"/>
              </a:rPr>
              <a:t> 啟碁科技。</a:t>
            </a:r>
            <a:endParaRPr lang="zh-TW" altLang="zh-TW" b="0" dirty="0" smtClean="0"/>
          </a:p>
        </p:txBody>
      </p:sp>
      <p:sp>
        <p:nvSpPr>
          <p:cNvPr id="9221" name="頁尾版面配置區 4"/>
          <p:cNvSpPr>
            <a:spLocks noGrp="1"/>
          </p:cNvSpPr>
          <p:nvPr>
            <p:ph type="ftr" sz="quarter" idx="4"/>
          </p:nvPr>
        </p:nvSpPr>
        <p:spPr/>
        <p:txBody>
          <a:bodyPr/>
          <a:lstStyle/>
          <a:p>
            <a:pPr>
              <a:defRPr/>
            </a:pPr>
            <a:endParaRPr lang="en-US" altLang="zh-TW" dirty="0"/>
          </a:p>
        </p:txBody>
      </p:sp>
    </p:spTree>
    <p:extLst>
      <p:ext uri="{BB962C8B-B14F-4D97-AF65-F5344CB8AC3E}">
        <p14:creationId xmlns:p14="http://schemas.microsoft.com/office/powerpoint/2010/main" val="2196831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31B12F0-E91A-427D-ABF2-34290953216D}" type="slidenum">
              <a:rPr lang="de-DE" smtClean="0"/>
              <a:pPr/>
              <a:t>6</a:t>
            </a:fld>
            <a:endParaRPr lang="de-DE"/>
          </a:p>
        </p:txBody>
      </p:sp>
    </p:spTree>
    <p:extLst>
      <p:ext uri="{BB962C8B-B14F-4D97-AF65-F5344CB8AC3E}">
        <p14:creationId xmlns:p14="http://schemas.microsoft.com/office/powerpoint/2010/main" val="3146390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AC8D003A-0DDD-422C-8319-43189644E059}" type="slidenum">
              <a:rPr lang="en-US" smtClean="0">
                <a:solidFill>
                  <a:srgbClr val="000000"/>
                </a:solidFill>
              </a:rPr>
              <a:pPr>
                <a:defRPr/>
              </a:pPr>
              <a:t>7</a:t>
            </a:fld>
            <a:endParaRPr lang="en-US" dirty="0">
              <a:solidFill>
                <a:srgbClr val="000000"/>
              </a:solidFill>
            </a:endParaRPr>
          </a:p>
        </p:txBody>
      </p:sp>
    </p:spTree>
    <p:extLst>
      <p:ext uri="{BB962C8B-B14F-4D97-AF65-F5344CB8AC3E}">
        <p14:creationId xmlns:p14="http://schemas.microsoft.com/office/powerpoint/2010/main" val="1129821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9.gif"/><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內文版式一">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altLang="zh-TW" dirty="0" smtClean="0"/>
              <a:t>Click to edit master title style</a:t>
            </a:r>
            <a:endParaRPr lang="de-DE" dirty="0"/>
          </a:p>
        </p:txBody>
      </p:sp>
      <p:sp>
        <p:nvSpPr>
          <p:cNvPr id="3" name="Inhaltsplatzhalter 2"/>
          <p:cNvSpPr>
            <a:spLocks noGrp="1"/>
          </p:cNvSpPr>
          <p:nvPr>
            <p:ph idx="1" hasCustomPrompt="1"/>
          </p:nvPr>
        </p:nvSpPr>
        <p:spPr/>
        <p:txBody>
          <a:bodyPr/>
          <a:lstStyle>
            <a:lvl3pPr marL="806450" indent="-274638">
              <a:defRPr/>
            </a:lvl3pPr>
            <a:lvl4pPr marL="1071563" indent="-265113">
              <a:defRPr/>
            </a:lvl4pPr>
            <a:lvl5pPr marL="1339850" indent="-265113">
              <a:defRPr/>
            </a:lvl5pPr>
          </a:lstStyle>
          <a:p>
            <a:pPr lvl="0"/>
            <a:r>
              <a:rPr lang="en-US" altLang="zh-TW" dirty="0" smtClean="0"/>
              <a:t>Click to edit master word style</a:t>
            </a:r>
            <a:endParaRPr lang="de-DE" dirty="0" smtClean="0"/>
          </a:p>
          <a:p>
            <a:pPr lvl="1"/>
            <a:r>
              <a:rPr lang="en-US" altLang="zh-TW" dirty="0" smtClean="0"/>
              <a:t>The second layer</a:t>
            </a:r>
            <a:endParaRPr lang="de-DE" dirty="0" smtClean="0"/>
          </a:p>
          <a:p>
            <a:pPr lvl="2"/>
            <a:r>
              <a:rPr lang="en-US" altLang="zh-TW" dirty="0" smtClean="0"/>
              <a:t>The third layer</a:t>
            </a:r>
            <a:endParaRPr lang="de-DE" dirty="0" smtClean="0"/>
          </a:p>
          <a:p>
            <a:pPr lvl="3"/>
            <a:r>
              <a:rPr lang="en-US" altLang="zh-TW" dirty="0" smtClean="0"/>
              <a:t>The fourth layer</a:t>
            </a:r>
            <a:endParaRPr lang="de-DE" dirty="0" smtClean="0"/>
          </a:p>
          <a:p>
            <a:pPr lvl="4"/>
            <a:r>
              <a:rPr lang="en-US" altLang="zh-TW" dirty="0" smtClean="0"/>
              <a:t>The fifth layer</a:t>
            </a:r>
            <a:endParaRPr lang="de-DE"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首頁板式">
    <p:bg>
      <p:bgPr>
        <a:blipFill dpi="0" rotWithShape="0">
          <a:blip r:embed="rId2" cstate="screen">
            <a:lum/>
          </a:blip>
          <a:srcRect/>
          <a:stretch>
            <a:fillRect/>
          </a:stretch>
        </a:blipFill>
        <a:effectLst/>
      </p:bgPr>
    </p:bg>
    <p:spTree>
      <p:nvGrpSpPr>
        <p:cNvPr id="1" name=""/>
        <p:cNvGrpSpPr/>
        <p:nvPr/>
      </p:nvGrpSpPr>
      <p:grpSpPr>
        <a:xfrm>
          <a:off x="0" y="0"/>
          <a:ext cx="0" cy="0"/>
          <a:chOff x="0" y="0"/>
          <a:chExt cx="0" cy="0"/>
        </a:xfrm>
      </p:grpSpPr>
      <p:sp>
        <p:nvSpPr>
          <p:cNvPr id="5" name="Rectangle 7"/>
          <p:cNvSpPr>
            <a:spLocks noGrp="1" noChangeArrowheads="1"/>
          </p:cNvSpPr>
          <p:nvPr>
            <p:ph type="ctrTitle" hasCustomPrompt="1"/>
          </p:nvPr>
        </p:nvSpPr>
        <p:spPr>
          <a:xfrm>
            <a:off x="1085851" y="2152650"/>
            <a:ext cx="7417128" cy="581025"/>
          </a:xfrm>
          <a:noFill/>
          <a:ln w="9525">
            <a:noFill/>
            <a:miter lim="800000"/>
            <a:headEnd/>
            <a:tailEnd/>
          </a:ln>
        </p:spPr>
        <p:txBody>
          <a:bodyPr vert="horz" wrap="square" lIns="0" tIns="45720" rIns="0" bIns="45720" numCol="1" anchor="b" anchorCtr="0" compatLnSpc="1">
            <a:prstTxWarp prst="textNoShape">
              <a:avLst/>
            </a:prstTxWarp>
          </a:bodyPr>
          <a:lstStyle>
            <a:lvl1pPr algn="r" rtl="0" eaLnBrk="0" fontAlgn="base" hangingPunct="0">
              <a:lnSpc>
                <a:spcPct val="110000"/>
              </a:lnSpc>
              <a:spcBef>
                <a:spcPct val="0"/>
              </a:spcBef>
              <a:spcAft>
                <a:spcPct val="0"/>
              </a:spcAft>
              <a:defRPr lang="de-DE" altLang="zh-TW" sz="3000" b="1" i="1" dirty="0">
                <a:ln w="12700">
                  <a:noFill/>
                </a:ln>
                <a:solidFill>
                  <a:schemeClr val="tx1"/>
                </a:solidFill>
                <a:effectLst>
                  <a:outerShdw blurRad="50800" dist="25400" dir="2700000" algn="tl" rotWithShape="0">
                    <a:schemeClr val="tx1">
                      <a:lumMod val="50000"/>
                      <a:lumOff val="50000"/>
                      <a:alpha val="30000"/>
                    </a:schemeClr>
                  </a:outerShdw>
                </a:effectLst>
                <a:latin typeface="Tahoma" pitchFamily="34" charset="0"/>
                <a:ea typeface="+mj-ea"/>
                <a:cs typeface="Tahoma" pitchFamily="34" charset="0"/>
              </a:defRPr>
            </a:lvl1pPr>
          </a:lstStyle>
          <a:p>
            <a:r>
              <a:rPr lang="en-US" altLang="zh-TW" dirty="0" smtClean="0"/>
              <a:t>Click to edit master title style</a:t>
            </a:r>
            <a:endParaRPr lang="de-DE" dirty="0"/>
          </a:p>
        </p:txBody>
      </p:sp>
      <p:sp>
        <p:nvSpPr>
          <p:cNvPr id="6" name="Rectangle 12"/>
          <p:cNvSpPr>
            <a:spLocks noGrp="1" noChangeArrowheads="1"/>
          </p:cNvSpPr>
          <p:nvPr>
            <p:ph type="subTitle" idx="1" hasCustomPrompt="1"/>
          </p:nvPr>
        </p:nvSpPr>
        <p:spPr bwMode="gray">
          <a:xfrm>
            <a:off x="7066439" y="2772299"/>
            <a:ext cx="1389405" cy="408069"/>
          </a:xfrm>
        </p:spPr>
        <p:txBody>
          <a:bodyPr tIns="45720" bIns="45720"/>
          <a:lstStyle>
            <a:lvl1pPr marL="0" indent="0" algn="r">
              <a:buFont typeface="Wingdings" pitchFamily="2" charset="2"/>
              <a:buNone/>
              <a:defRPr sz="1400">
                <a:solidFill>
                  <a:schemeClr val="bg1">
                    <a:lumMod val="50000"/>
                  </a:schemeClr>
                </a:solidFill>
              </a:defRPr>
            </a:lvl1pPr>
          </a:lstStyle>
          <a:p>
            <a:r>
              <a:rPr lang="de-DE" dirty="0" smtClean="0"/>
              <a:t>Date</a:t>
            </a:r>
            <a:endParaRPr lang="de-DE" dirty="0"/>
          </a:p>
        </p:txBody>
      </p:sp>
    </p:spTree>
    <p:extLst>
      <p:ext uri="{BB962C8B-B14F-4D97-AF65-F5344CB8AC3E}">
        <p14:creationId xmlns:p14="http://schemas.microsoft.com/office/powerpoint/2010/main" val="360516225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段落頁版式">
    <p:bg>
      <p:bgPr>
        <a:solidFill>
          <a:schemeClr val="bg1"/>
        </a:solidFill>
        <a:effectLst/>
      </p:bgPr>
    </p:bg>
    <p:spTree>
      <p:nvGrpSpPr>
        <p:cNvPr id="1" name=""/>
        <p:cNvGrpSpPr/>
        <p:nvPr/>
      </p:nvGrpSpPr>
      <p:grpSpPr>
        <a:xfrm>
          <a:off x="0" y="0"/>
          <a:ext cx="0" cy="0"/>
          <a:chOff x="0" y="0"/>
          <a:chExt cx="0" cy="0"/>
        </a:xfrm>
      </p:grpSpPr>
      <p:pic>
        <p:nvPicPr>
          <p:cNvPr id="7" name="圖片 6" descr="圖片3.jpg"/>
          <p:cNvPicPr>
            <a:picLocks noChangeAspect="1"/>
          </p:cNvPicPr>
          <p:nvPr userDrawn="1"/>
        </p:nvPicPr>
        <p:blipFill>
          <a:blip r:embed="rId2" cstate="screen"/>
          <a:srcRect/>
          <a:stretch>
            <a:fillRect/>
          </a:stretch>
        </p:blipFill>
        <p:spPr>
          <a:xfrm>
            <a:off x="1116" y="5167423"/>
            <a:ext cx="9141768" cy="1690577"/>
          </a:xfrm>
          <a:prstGeom prst="rect">
            <a:avLst/>
          </a:prstGeom>
        </p:spPr>
      </p:pic>
      <p:sp>
        <p:nvSpPr>
          <p:cNvPr id="5" name="Rectangle 7"/>
          <p:cNvSpPr>
            <a:spLocks noGrp="1" noChangeArrowheads="1"/>
          </p:cNvSpPr>
          <p:nvPr>
            <p:ph type="ctrTitle" hasCustomPrompt="1"/>
          </p:nvPr>
        </p:nvSpPr>
        <p:spPr>
          <a:xfrm>
            <a:off x="256513" y="171505"/>
            <a:ext cx="7417128" cy="435600"/>
          </a:xfrm>
        </p:spPr>
        <p:txBody>
          <a:bodyPr anchor="t"/>
          <a:lstStyle>
            <a:lvl1pPr algn="l">
              <a:lnSpc>
                <a:spcPct val="90000"/>
              </a:lnSpc>
              <a:defRPr sz="2600">
                <a:solidFill>
                  <a:srgbClr val="0070C0"/>
                </a:solidFill>
              </a:defRPr>
            </a:lvl1pPr>
          </a:lstStyle>
          <a:p>
            <a:r>
              <a:rPr lang="en-US" altLang="zh-TW" dirty="0" smtClean="0"/>
              <a:t>Click to edit master title style</a:t>
            </a:r>
            <a:endParaRPr lang="de-DE" dirty="0"/>
          </a:p>
        </p:txBody>
      </p:sp>
      <p:sp>
        <p:nvSpPr>
          <p:cNvPr id="10" name="矩形 9"/>
          <p:cNvSpPr/>
          <p:nvPr userDrawn="1"/>
        </p:nvSpPr>
        <p:spPr bwMode="auto">
          <a:xfrm>
            <a:off x="0" y="0"/>
            <a:ext cx="45719" cy="504000"/>
          </a:xfrm>
          <a:prstGeom prst="rect">
            <a:avLst/>
          </a:prstGeom>
          <a:solidFill>
            <a:srgbClr val="2390E8"/>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endParaRPr lang="zh-TW" altLang="en-US" smtClean="0">
              <a:solidFill>
                <a:srgbClr val="000000"/>
              </a:solidFill>
            </a:endParaRPr>
          </a:p>
        </p:txBody>
      </p:sp>
      <p:sp>
        <p:nvSpPr>
          <p:cNvPr id="8" name="文字版面配置區 7"/>
          <p:cNvSpPr>
            <a:spLocks noGrp="1"/>
          </p:cNvSpPr>
          <p:nvPr>
            <p:ph type="body" sz="quarter" idx="10" hasCustomPrompt="1"/>
          </p:nvPr>
        </p:nvSpPr>
        <p:spPr>
          <a:xfrm>
            <a:off x="615950" y="1084412"/>
            <a:ext cx="7699375" cy="3849687"/>
          </a:xfrm>
        </p:spPr>
        <p:txBody>
          <a:bodyPr/>
          <a:lstStyle>
            <a:lvl1pPr marL="265113" marR="0" indent="-265113" algn="l" defTabSz="914400" rtl="0" eaLnBrk="0" fontAlgn="base" latinLnBrk="0" hangingPunct="0">
              <a:lnSpc>
                <a:spcPct val="100000"/>
              </a:lnSpc>
              <a:spcBef>
                <a:spcPct val="0"/>
              </a:spcBef>
              <a:spcAft>
                <a:spcPct val="40000"/>
              </a:spcAft>
              <a:buClrTx/>
              <a:buSzPct val="100000"/>
              <a:buFont typeface="Wingdings" pitchFamily="2" charset="2"/>
              <a:buChar char=""/>
              <a:tabLst/>
              <a:defRPr/>
            </a:lvl1pPr>
            <a:lvl2pPr>
              <a:defRPr>
                <a:solidFill>
                  <a:schemeClr val="bg1">
                    <a:lumMod val="50000"/>
                  </a:schemeClr>
                </a:solidFill>
              </a:defRPr>
            </a:lvl2pPr>
            <a:lvl3pPr marL="720725" marR="0" indent="-274638" algn="l" defTabSz="914400" rtl="0" eaLnBrk="0" fontAlgn="base" latinLnBrk="0" hangingPunct="0">
              <a:lnSpc>
                <a:spcPct val="100000"/>
              </a:lnSpc>
              <a:spcBef>
                <a:spcPct val="0"/>
              </a:spcBef>
              <a:spcAft>
                <a:spcPct val="40000"/>
              </a:spcAft>
              <a:buClrTx/>
              <a:buSzTx/>
              <a:buFontTx/>
              <a:buChar char="•"/>
              <a:tabLst/>
              <a:defRPr>
                <a:solidFill>
                  <a:schemeClr val="bg1">
                    <a:lumMod val="50000"/>
                  </a:schemeClr>
                </a:solidFill>
              </a:defRPr>
            </a:lvl3pPr>
          </a:lstStyle>
          <a:p>
            <a:pPr lvl="0"/>
            <a:r>
              <a:rPr lang="en-US" altLang="zh-TW" dirty="0" smtClean="0"/>
              <a:t>Click to edit master word style</a:t>
            </a:r>
          </a:p>
          <a:p>
            <a:pPr lvl="1"/>
            <a:r>
              <a:rPr lang="en-US" altLang="zh-TW" dirty="0" smtClean="0"/>
              <a:t>The second layer</a:t>
            </a:r>
            <a:endParaRPr lang="zh-TW" altLang="en-US" dirty="0" smtClean="0"/>
          </a:p>
          <a:p>
            <a:pPr marL="720725" marR="0" lvl="2" indent="-274638" algn="l" defTabSz="914400" rtl="0" eaLnBrk="0" fontAlgn="base" latinLnBrk="0" hangingPunct="0">
              <a:lnSpc>
                <a:spcPct val="100000"/>
              </a:lnSpc>
              <a:spcBef>
                <a:spcPct val="0"/>
              </a:spcBef>
              <a:spcAft>
                <a:spcPct val="40000"/>
              </a:spcAft>
              <a:buClrTx/>
              <a:buSzTx/>
              <a:buFontTx/>
              <a:buChar char="•"/>
              <a:tabLst/>
              <a:defRPr/>
            </a:pPr>
            <a:r>
              <a:rPr lang="en-US" altLang="zh-TW" dirty="0" smtClean="0"/>
              <a:t>The third layer</a:t>
            </a:r>
            <a:endParaRPr lang="zh-TW" altLang="en-US" dirty="0" smtClean="0"/>
          </a:p>
        </p:txBody>
      </p:sp>
    </p:spTree>
    <p:extLst>
      <p:ext uri="{BB962C8B-B14F-4D97-AF65-F5344CB8AC3E}">
        <p14:creationId xmlns:p14="http://schemas.microsoft.com/office/powerpoint/2010/main" val="198450525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感謝頁板式">
    <p:bg>
      <p:bgPr>
        <a:solidFill>
          <a:schemeClr val="bg1"/>
        </a:solidFill>
        <a:effectLst/>
      </p:bgPr>
    </p:bg>
    <p:spTree>
      <p:nvGrpSpPr>
        <p:cNvPr id="1" name=""/>
        <p:cNvGrpSpPr/>
        <p:nvPr/>
      </p:nvGrpSpPr>
      <p:grpSpPr>
        <a:xfrm>
          <a:off x="0" y="0"/>
          <a:ext cx="0" cy="0"/>
          <a:chOff x="0" y="0"/>
          <a:chExt cx="0" cy="0"/>
        </a:xfrm>
      </p:grpSpPr>
      <p:pic>
        <p:nvPicPr>
          <p:cNvPr id="6" name="圖片 5" descr="final_0213_1-01.jpg"/>
          <p:cNvPicPr>
            <a:picLocks noChangeAspect="1"/>
          </p:cNvPicPr>
          <p:nvPr userDrawn="1"/>
        </p:nvPicPr>
        <p:blipFill>
          <a:blip r:embed="rId2" cstate="screen"/>
          <a:srcRect/>
          <a:stretch>
            <a:fillRect/>
          </a:stretch>
        </p:blipFill>
        <p:spPr>
          <a:xfrm>
            <a:off x="1116" y="4423144"/>
            <a:ext cx="9141768" cy="2434856"/>
          </a:xfrm>
          <a:prstGeom prst="rect">
            <a:avLst/>
          </a:prstGeom>
        </p:spPr>
      </p:pic>
      <p:sp>
        <p:nvSpPr>
          <p:cNvPr id="5" name="Rectangle 7"/>
          <p:cNvSpPr>
            <a:spLocks noGrp="1" noChangeArrowheads="1"/>
          </p:cNvSpPr>
          <p:nvPr>
            <p:ph type="ctrTitle" hasCustomPrompt="1"/>
          </p:nvPr>
        </p:nvSpPr>
        <p:spPr>
          <a:xfrm>
            <a:off x="1085851" y="2152650"/>
            <a:ext cx="7417128" cy="581025"/>
          </a:xfrm>
        </p:spPr>
        <p:txBody>
          <a:bodyPr anchor="b"/>
          <a:lstStyle>
            <a:lvl1pPr algn="r">
              <a:lnSpc>
                <a:spcPct val="110000"/>
              </a:lnSpc>
              <a:defRPr sz="3000">
                <a:solidFill>
                  <a:schemeClr val="tx1"/>
                </a:solidFill>
              </a:defRPr>
            </a:lvl1pPr>
          </a:lstStyle>
          <a:p>
            <a:r>
              <a:rPr lang="en-US" altLang="zh-TW" dirty="0" smtClean="0"/>
              <a:t>Click to edit master title style</a:t>
            </a:r>
            <a:endParaRPr lang="de-DE" dirty="0"/>
          </a:p>
        </p:txBody>
      </p:sp>
    </p:spTree>
    <p:extLst>
      <p:ext uri="{BB962C8B-B14F-4D97-AF65-F5344CB8AC3E}">
        <p14:creationId xmlns:p14="http://schemas.microsoft.com/office/powerpoint/2010/main" val="10174979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609600" y="482600"/>
            <a:ext cx="5638800" cy="471365"/>
          </a:xfrm>
          <a:prstGeom prst="rect">
            <a:avLst/>
          </a:prstGeom>
        </p:spPr>
        <p:txBody>
          <a:bodyPr wrap="none" lIns="0" tIns="0" rIns="0" bIns="0" anchor="ctr">
            <a:noAutofit/>
          </a:bodyPr>
          <a:lstStyle>
            <a:lvl1pPr algn="l">
              <a:defRPr sz="2400" b="1" baseline="0">
                <a:solidFill>
                  <a:schemeClr val="tx1">
                    <a:lumMod val="50000"/>
                    <a:lumOff val="50000"/>
                  </a:schemeClr>
                </a:solidFill>
              </a:defRPr>
            </a:lvl1pPr>
          </a:lstStyle>
          <a:p>
            <a:r>
              <a:rPr lang="en-US" dirty="0" smtClean="0"/>
              <a:t>Click To Edit Master Title Style</a:t>
            </a:r>
            <a:endParaRPr lang="en-US" dirty="0"/>
          </a:p>
        </p:txBody>
      </p:sp>
      <p:sp>
        <p:nvSpPr>
          <p:cNvPr id="9" name="Text Placeholder 3"/>
          <p:cNvSpPr>
            <a:spLocks noGrp="1"/>
          </p:cNvSpPr>
          <p:nvPr>
            <p:ph type="body" sz="half" idx="2" hasCustomPrompt="1"/>
          </p:nvPr>
        </p:nvSpPr>
        <p:spPr>
          <a:xfrm>
            <a:off x="609600" y="951922"/>
            <a:ext cx="4114800" cy="267661"/>
          </a:xfrm>
          <a:prstGeom prst="rect">
            <a:avLst/>
          </a:prstGeom>
        </p:spPr>
        <p:txBody>
          <a:bodyPr wrap="none" lIns="0" tIns="0" rIns="0" bIns="0" anchor="ctr">
            <a:noAutofit/>
          </a:bodyPr>
          <a:lstStyle>
            <a:lvl1pPr marL="0" indent="0" algn="l">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Tree>
    <p:extLst>
      <p:ext uri="{BB962C8B-B14F-4D97-AF65-F5344CB8AC3E}">
        <p14:creationId xmlns:p14="http://schemas.microsoft.com/office/powerpoint/2010/main" val="2175198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609600" y="482600"/>
            <a:ext cx="5638800" cy="471365"/>
          </a:xfrm>
          <a:prstGeom prst="rect">
            <a:avLst/>
          </a:prstGeom>
        </p:spPr>
        <p:txBody>
          <a:bodyPr wrap="none" lIns="0" tIns="0" rIns="0" bIns="0" anchor="ctr">
            <a:noAutofit/>
          </a:bodyPr>
          <a:lstStyle>
            <a:lvl1pPr algn="l">
              <a:defRPr sz="2400" b="1" baseline="0">
                <a:solidFill>
                  <a:schemeClr val="tx1">
                    <a:lumMod val="50000"/>
                    <a:lumOff val="50000"/>
                  </a:schemeClr>
                </a:solidFill>
              </a:defRPr>
            </a:lvl1pPr>
          </a:lstStyle>
          <a:p>
            <a:r>
              <a:rPr lang="en-US" dirty="0" smtClean="0"/>
              <a:t>Click To Edit Master Title Style</a:t>
            </a:r>
            <a:endParaRPr lang="en-US" dirty="0"/>
          </a:p>
        </p:txBody>
      </p:sp>
      <p:sp>
        <p:nvSpPr>
          <p:cNvPr id="9" name="Text Placeholder 3"/>
          <p:cNvSpPr>
            <a:spLocks noGrp="1"/>
          </p:cNvSpPr>
          <p:nvPr>
            <p:ph type="body" sz="half" idx="2" hasCustomPrompt="1"/>
          </p:nvPr>
        </p:nvSpPr>
        <p:spPr>
          <a:xfrm>
            <a:off x="609600" y="951922"/>
            <a:ext cx="4114800" cy="267661"/>
          </a:xfrm>
          <a:prstGeom prst="rect">
            <a:avLst/>
          </a:prstGeom>
        </p:spPr>
        <p:txBody>
          <a:bodyPr wrap="none" lIns="0" tIns="0" rIns="0" bIns="0" anchor="ctr">
            <a:noAutofit/>
          </a:bodyPr>
          <a:lstStyle>
            <a:lvl1pPr marL="0" indent="0" algn="l">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Tree>
    <p:extLst>
      <p:ext uri="{BB962C8B-B14F-4D97-AF65-F5344CB8AC3E}">
        <p14:creationId xmlns:p14="http://schemas.microsoft.com/office/powerpoint/2010/main" val="300258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內文版式一">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altLang="zh-TW" dirty="0" smtClean="0"/>
              <a:t>Click to edit master title style</a:t>
            </a:r>
            <a:endParaRPr lang="de-DE" dirty="0"/>
          </a:p>
        </p:txBody>
      </p:sp>
      <p:sp>
        <p:nvSpPr>
          <p:cNvPr id="3" name="Inhaltsplatzhalter 2"/>
          <p:cNvSpPr>
            <a:spLocks noGrp="1"/>
          </p:cNvSpPr>
          <p:nvPr>
            <p:ph idx="1" hasCustomPrompt="1"/>
          </p:nvPr>
        </p:nvSpPr>
        <p:spPr/>
        <p:txBody>
          <a:bodyPr/>
          <a:lstStyle>
            <a:lvl3pPr marL="806450" indent="-274638">
              <a:defRPr/>
            </a:lvl3pPr>
            <a:lvl4pPr marL="1071563" indent="-265113">
              <a:defRPr/>
            </a:lvl4pPr>
            <a:lvl5pPr marL="1339850" indent="-265113">
              <a:defRPr/>
            </a:lvl5pPr>
          </a:lstStyle>
          <a:p>
            <a:pPr lvl="0"/>
            <a:r>
              <a:rPr lang="en-US" altLang="zh-TW" dirty="0" smtClean="0"/>
              <a:t>Click to edit master word style</a:t>
            </a:r>
            <a:endParaRPr lang="de-DE" dirty="0" smtClean="0"/>
          </a:p>
          <a:p>
            <a:pPr lvl="1"/>
            <a:r>
              <a:rPr lang="en-US" altLang="zh-TW" dirty="0" smtClean="0"/>
              <a:t>The second layer</a:t>
            </a:r>
            <a:endParaRPr lang="de-DE" dirty="0" smtClean="0"/>
          </a:p>
          <a:p>
            <a:pPr lvl="2"/>
            <a:r>
              <a:rPr lang="en-US" altLang="zh-TW" dirty="0" smtClean="0"/>
              <a:t>The third layer</a:t>
            </a:r>
            <a:endParaRPr lang="de-DE" dirty="0" smtClean="0"/>
          </a:p>
          <a:p>
            <a:pPr lvl="3"/>
            <a:r>
              <a:rPr lang="en-US" altLang="zh-TW" dirty="0" smtClean="0"/>
              <a:t>The fourth layer</a:t>
            </a:r>
            <a:endParaRPr lang="de-DE" dirty="0" smtClean="0"/>
          </a:p>
          <a:p>
            <a:pPr lvl="4"/>
            <a:r>
              <a:rPr lang="en-US" altLang="zh-TW" dirty="0" smtClean="0"/>
              <a:t>The fifth layer</a:t>
            </a:r>
            <a:endParaRPr lang="de-DE" dirty="0"/>
          </a:p>
        </p:txBody>
      </p:sp>
    </p:spTree>
    <p:extLst>
      <p:ext uri="{BB962C8B-B14F-4D97-AF65-F5344CB8AC3E}">
        <p14:creationId xmlns:p14="http://schemas.microsoft.com/office/powerpoint/2010/main" val="3105382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內文版式二">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altLang="zh-TW" dirty="0" smtClean="0"/>
              <a:t>Click to edit master title style</a:t>
            </a:r>
            <a:endParaRPr lang="de-DE" dirty="0"/>
          </a:p>
        </p:txBody>
      </p:sp>
    </p:spTree>
    <p:extLst>
      <p:ext uri="{BB962C8B-B14F-4D97-AF65-F5344CB8AC3E}">
        <p14:creationId xmlns:p14="http://schemas.microsoft.com/office/powerpoint/2010/main" val="1741783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內文板式三">
    <p:spTree>
      <p:nvGrpSpPr>
        <p:cNvPr id="1" name=""/>
        <p:cNvGrpSpPr/>
        <p:nvPr/>
      </p:nvGrpSpPr>
      <p:grpSpPr>
        <a:xfrm>
          <a:off x="0" y="0"/>
          <a:ext cx="0" cy="0"/>
          <a:chOff x="0" y="0"/>
          <a:chExt cx="0" cy="0"/>
        </a:xfrm>
      </p:grpSpPr>
      <p:sp>
        <p:nvSpPr>
          <p:cNvPr id="2" name="內容版面配置區 5"/>
          <p:cNvSpPr>
            <a:spLocks noGrp="1"/>
          </p:cNvSpPr>
          <p:nvPr>
            <p:ph sz="quarter" idx="4"/>
          </p:nvPr>
        </p:nvSpPr>
        <p:spPr>
          <a:xfrm>
            <a:off x="4586514" y="538548"/>
            <a:ext cx="4557486" cy="2734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8" name="Titel 1"/>
          <p:cNvSpPr>
            <a:spLocks noGrp="1"/>
          </p:cNvSpPr>
          <p:nvPr>
            <p:ph type="title" hasCustomPrompt="1"/>
          </p:nvPr>
        </p:nvSpPr>
        <p:spPr>
          <a:xfrm>
            <a:off x="79512" y="0"/>
            <a:ext cx="8608291" cy="433629"/>
          </a:xfrm>
        </p:spPr>
        <p:txBody>
          <a:bodyPr/>
          <a:lstStyle>
            <a:lvl1pPr>
              <a:defRPr sz="3200"/>
            </a:lvl1pPr>
          </a:lstStyle>
          <a:p>
            <a:r>
              <a:rPr lang="en-US" altLang="zh-TW" dirty="0" smtClean="0"/>
              <a:t>Click to edit master title style</a:t>
            </a:r>
            <a:endParaRPr lang="de-DE" dirty="0"/>
          </a:p>
        </p:txBody>
      </p:sp>
      <p:sp>
        <p:nvSpPr>
          <p:cNvPr id="6" name="內容版面配置區 5"/>
          <p:cNvSpPr>
            <a:spLocks noGrp="1"/>
          </p:cNvSpPr>
          <p:nvPr>
            <p:ph sz="quarter" idx="15"/>
          </p:nvPr>
        </p:nvSpPr>
        <p:spPr>
          <a:xfrm>
            <a:off x="-18613" y="531922"/>
            <a:ext cx="4557486" cy="27413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10" name="內容版面配置區 5"/>
          <p:cNvSpPr>
            <a:spLocks noGrp="1"/>
          </p:cNvSpPr>
          <p:nvPr>
            <p:ph sz="quarter" idx="16"/>
          </p:nvPr>
        </p:nvSpPr>
        <p:spPr>
          <a:xfrm>
            <a:off x="0" y="3281749"/>
            <a:ext cx="4545496" cy="389104"/>
          </a:xfrm>
        </p:spPr>
        <p:txBody>
          <a:bodyPr/>
          <a:lstStyle>
            <a:lvl1pPr algn="ctr">
              <a:buNone/>
              <a:defRPr sz="2000"/>
            </a:lvl1pPr>
            <a:lvl2pPr algn="ctr">
              <a:buNone/>
              <a:defRPr sz="2000"/>
            </a:lvl2pPr>
            <a:lvl3pPr>
              <a:defRPr sz="1800"/>
            </a:lvl3pPr>
            <a:lvl4pPr>
              <a:defRPr sz="1600"/>
            </a:lvl4pPr>
            <a:lvl5pPr>
              <a:defRPr sz="1600"/>
            </a:lvl5pPr>
            <a:lvl6pPr>
              <a:defRPr sz="1600"/>
            </a:lvl6pPr>
            <a:lvl7pPr>
              <a:defRPr sz="1600"/>
            </a:lvl7pPr>
            <a:lvl8pPr>
              <a:defRPr sz="1600"/>
            </a:lvl8pPr>
            <a:lvl9pPr>
              <a:defRPr sz="1600"/>
            </a:lvl9pPr>
          </a:lstStyle>
          <a:p>
            <a:pPr lvl="1"/>
            <a:endParaRPr lang="zh-TW" altLang="en-US" dirty="0"/>
          </a:p>
        </p:txBody>
      </p:sp>
      <p:sp>
        <p:nvSpPr>
          <p:cNvPr id="11" name="內容版面配置區 5"/>
          <p:cNvSpPr>
            <a:spLocks noGrp="1"/>
          </p:cNvSpPr>
          <p:nvPr>
            <p:ph sz="quarter" idx="17"/>
          </p:nvPr>
        </p:nvSpPr>
        <p:spPr>
          <a:xfrm>
            <a:off x="4585252" y="3275122"/>
            <a:ext cx="4545496" cy="389104"/>
          </a:xfrm>
        </p:spPr>
        <p:txBody>
          <a:bodyPr/>
          <a:lstStyle>
            <a:lvl1pPr algn="ctr">
              <a:buNone/>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endParaRPr lang="zh-TW" altLang="en-US" dirty="0"/>
          </a:p>
        </p:txBody>
      </p:sp>
      <p:sp>
        <p:nvSpPr>
          <p:cNvPr id="14" name="內容版面配置區 5"/>
          <p:cNvSpPr>
            <a:spLocks noGrp="1"/>
          </p:cNvSpPr>
          <p:nvPr>
            <p:ph sz="quarter" idx="18"/>
          </p:nvPr>
        </p:nvSpPr>
        <p:spPr>
          <a:xfrm>
            <a:off x="4591875" y="3685939"/>
            <a:ext cx="4557486" cy="2734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15" name="內容版面配置區 5"/>
          <p:cNvSpPr>
            <a:spLocks noGrp="1"/>
          </p:cNvSpPr>
          <p:nvPr>
            <p:ph sz="quarter" idx="19"/>
          </p:nvPr>
        </p:nvSpPr>
        <p:spPr>
          <a:xfrm>
            <a:off x="-13252" y="3679313"/>
            <a:ext cx="4557486" cy="27413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16" name="內容版面配置區 5"/>
          <p:cNvSpPr>
            <a:spLocks noGrp="1"/>
          </p:cNvSpPr>
          <p:nvPr>
            <p:ph sz="quarter" idx="20"/>
          </p:nvPr>
        </p:nvSpPr>
        <p:spPr>
          <a:xfrm>
            <a:off x="5361" y="6429140"/>
            <a:ext cx="4545496" cy="389104"/>
          </a:xfrm>
        </p:spPr>
        <p:txBody>
          <a:bodyPr/>
          <a:lstStyle>
            <a:lvl1pPr algn="ctr">
              <a:buNone/>
              <a:defRPr sz="2000"/>
            </a:lvl1pPr>
            <a:lvl2pPr algn="ctr">
              <a:buNone/>
              <a:defRPr sz="2000"/>
            </a:lvl2pPr>
            <a:lvl3pPr>
              <a:defRPr sz="1800"/>
            </a:lvl3pPr>
            <a:lvl4pPr>
              <a:defRPr sz="1600"/>
            </a:lvl4pPr>
            <a:lvl5pPr>
              <a:defRPr sz="1600"/>
            </a:lvl5pPr>
            <a:lvl6pPr>
              <a:defRPr sz="1600"/>
            </a:lvl6pPr>
            <a:lvl7pPr>
              <a:defRPr sz="1600"/>
            </a:lvl7pPr>
            <a:lvl8pPr>
              <a:defRPr sz="1600"/>
            </a:lvl8pPr>
            <a:lvl9pPr>
              <a:defRPr sz="1600"/>
            </a:lvl9pPr>
          </a:lstStyle>
          <a:p>
            <a:pPr lvl="1"/>
            <a:endParaRPr lang="zh-TW" altLang="en-US" dirty="0"/>
          </a:p>
        </p:txBody>
      </p:sp>
      <p:sp>
        <p:nvSpPr>
          <p:cNvPr id="17" name="內容版面配置區 5"/>
          <p:cNvSpPr>
            <a:spLocks noGrp="1"/>
          </p:cNvSpPr>
          <p:nvPr>
            <p:ph sz="quarter" idx="21"/>
          </p:nvPr>
        </p:nvSpPr>
        <p:spPr>
          <a:xfrm>
            <a:off x="4590613" y="6422513"/>
            <a:ext cx="4545496" cy="389104"/>
          </a:xfrm>
        </p:spPr>
        <p:txBody>
          <a:bodyPr/>
          <a:lstStyle>
            <a:lvl1pPr algn="ctr">
              <a:buNone/>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endParaRPr lang="zh-TW" altLang="en-US" dirty="0"/>
          </a:p>
        </p:txBody>
      </p:sp>
    </p:spTree>
    <p:extLst>
      <p:ext uri="{BB962C8B-B14F-4D97-AF65-F5344CB8AC3E}">
        <p14:creationId xmlns:p14="http://schemas.microsoft.com/office/powerpoint/2010/main" val="32301522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段落頁版式">
    <p:bg>
      <p:bgPr>
        <a:blipFill dpi="0" rotWithShape="0">
          <a:blip r:embed="rId2" cstate="email">
            <a:lum/>
          </a:blip>
          <a:srcRect/>
          <a:stretch>
            <a:fillRect/>
          </a:stretch>
        </a:blipFill>
        <a:effectLst/>
      </p:bgPr>
    </p:bg>
    <p:spTree>
      <p:nvGrpSpPr>
        <p:cNvPr id="1" name=""/>
        <p:cNvGrpSpPr/>
        <p:nvPr/>
      </p:nvGrpSpPr>
      <p:grpSpPr>
        <a:xfrm>
          <a:off x="0" y="0"/>
          <a:ext cx="0" cy="0"/>
          <a:chOff x="0" y="0"/>
          <a:chExt cx="0" cy="0"/>
        </a:xfrm>
      </p:grpSpPr>
      <p:sp>
        <p:nvSpPr>
          <p:cNvPr id="5" name="Rectangle 7"/>
          <p:cNvSpPr>
            <a:spLocks noGrp="1" noChangeArrowheads="1"/>
          </p:cNvSpPr>
          <p:nvPr>
            <p:ph type="ctrTitle" hasCustomPrompt="1"/>
          </p:nvPr>
        </p:nvSpPr>
        <p:spPr>
          <a:xfrm>
            <a:off x="256513" y="121830"/>
            <a:ext cx="7417128" cy="581025"/>
          </a:xfrm>
        </p:spPr>
        <p:txBody>
          <a:bodyPr anchor="t"/>
          <a:lstStyle>
            <a:lvl1pPr algn="l">
              <a:lnSpc>
                <a:spcPct val="110000"/>
              </a:lnSpc>
              <a:defRPr sz="2600">
                <a:solidFill>
                  <a:srgbClr val="0070C0"/>
                </a:solidFill>
              </a:defRPr>
            </a:lvl1pPr>
          </a:lstStyle>
          <a:p>
            <a:r>
              <a:rPr lang="en-US" altLang="zh-TW" dirty="0" smtClean="0"/>
              <a:t>Click to edit master title style</a:t>
            </a:r>
            <a:endParaRPr lang="de-DE" dirty="0"/>
          </a:p>
        </p:txBody>
      </p:sp>
      <p:sp>
        <p:nvSpPr>
          <p:cNvPr id="10" name="矩形 9"/>
          <p:cNvSpPr/>
          <p:nvPr userDrawn="1"/>
        </p:nvSpPr>
        <p:spPr bwMode="auto">
          <a:xfrm>
            <a:off x="0" y="0"/>
            <a:ext cx="45719" cy="504000"/>
          </a:xfrm>
          <a:prstGeom prst="rect">
            <a:avLst/>
          </a:prstGeom>
          <a:solidFill>
            <a:srgbClr val="3F9F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endParaRPr lang="zh-TW" altLang="en-US" smtClean="0">
              <a:solidFill>
                <a:srgbClr val="000000"/>
              </a:solidFill>
            </a:endParaRPr>
          </a:p>
        </p:txBody>
      </p:sp>
      <p:sp>
        <p:nvSpPr>
          <p:cNvPr id="8" name="文字版面配置區 7"/>
          <p:cNvSpPr>
            <a:spLocks noGrp="1"/>
          </p:cNvSpPr>
          <p:nvPr>
            <p:ph type="body" sz="quarter" idx="10" hasCustomPrompt="1"/>
          </p:nvPr>
        </p:nvSpPr>
        <p:spPr>
          <a:xfrm>
            <a:off x="615950" y="1084412"/>
            <a:ext cx="7699375" cy="3849687"/>
          </a:xfrm>
        </p:spPr>
        <p:txBody>
          <a:bodyPr/>
          <a:lstStyle>
            <a:lvl1pPr marL="265113" marR="0" indent="-265113" algn="l" defTabSz="914400" rtl="0" eaLnBrk="0" fontAlgn="base" latinLnBrk="0" hangingPunct="0">
              <a:lnSpc>
                <a:spcPct val="100000"/>
              </a:lnSpc>
              <a:spcBef>
                <a:spcPct val="0"/>
              </a:spcBef>
              <a:spcAft>
                <a:spcPct val="40000"/>
              </a:spcAft>
              <a:buClrTx/>
              <a:buSzPct val="100000"/>
              <a:buFont typeface="Wingdings" pitchFamily="2" charset="2"/>
              <a:buChar char=""/>
              <a:tabLst/>
              <a:defRPr/>
            </a:lvl1pPr>
            <a:lvl2pPr>
              <a:defRPr>
                <a:solidFill>
                  <a:schemeClr val="bg1">
                    <a:lumMod val="50000"/>
                  </a:schemeClr>
                </a:solidFill>
              </a:defRPr>
            </a:lvl2pPr>
            <a:lvl3pPr marL="720725" marR="0" indent="-274638" algn="l" defTabSz="914400" rtl="0" eaLnBrk="0" fontAlgn="base" latinLnBrk="0" hangingPunct="0">
              <a:lnSpc>
                <a:spcPct val="100000"/>
              </a:lnSpc>
              <a:spcBef>
                <a:spcPct val="0"/>
              </a:spcBef>
              <a:spcAft>
                <a:spcPct val="40000"/>
              </a:spcAft>
              <a:buClrTx/>
              <a:buSzTx/>
              <a:buFontTx/>
              <a:buChar char="•"/>
              <a:tabLst/>
              <a:defRPr>
                <a:solidFill>
                  <a:schemeClr val="bg1">
                    <a:lumMod val="50000"/>
                  </a:schemeClr>
                </a:solidFill>
              </a:defRPr>
            </a:lvl3pPr>
          </a:lstStyle>
          <a:p>
            <a:pPr lvl="0"/>
            <a:r>
              <a:rPr lang="en-US" altLang="zh-TW" dirty="0" smtClean="0"/>
              <a:t>Click to edit master word style</a:t>
            </a:r>
          </a:p>
          <a:p>
            <a:pPr lvl="1"/>
            <a:r>
              <a:rPr lang="en-US" altLang="zh-TW" dirty="0" smtClean="0"/>
              <a:t>The second layer</a:t>
            </a:r>
            <a:endParaRPr lang="zh-TW" altLang="en-US" dirty="0" smtClean="0"/>
          </a:p>
          <a:p>
            <a:pPr marL="720725" marR="0" lvl="2" indent="-274638" algn="l" defTabSz="914400" rtl="0" eaLnBrk="0" fontAlgn="base" latinLnBrk="0" hangingPunct="0">
              <a:lnSpc>
                <a:spcPct val="100000"/>
              </a:lnSpc>
              <a:spcBef>
                <a:spcPct val="0"/>
              </a:spcBef>
              <a:spcAft>
                <a:spcPct val="40000"/>
              </a:spcAft>
              <a:buClrTx/>
              <a:buSzTx/>
              <a:buFontTx/>
              <a:buChar char="•"/>
              <a:tabLst/>
              <a:defRPr/>
            </a:pPr>
            <a:r>
              <a:rPr lang="en-US" altLang="zh-TW" dirty="0" smtClean="0"/>
              <a:t>The third layer</a:t>
            </a:r>
            <a:endParaRPr lang="zh-TW" altLang="en-US" dirty="0" smtClean="0"/>
          </a:p>
        </p:txBody>
      </p:sp>
    </p:spTree>
    <p:extLst>
      <p:ext uri="{BB962C8B-B14F-4D97-AF65-F5344CB8AC3E}">
        <p14:creationId xmlns:p14="http://schemas.microsoft.com/office/powerpoint/2010/main" val="197860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感謝頁板式">
    <p:bg>
      <p:bgPr>
        <a:blipFill dpi="0" rotWithShape="0">
          <a:blip r:embed="rId2" cstate="email">
            <a:lum/>
          </a:blip>
          <a:srcRect/>
          <a:stretch>
            <a:fillRect/>
          </a:stretch>
        </a:blipFill>
        <a:effectLst/>
      </p:bgPr>
    </p:bg>
    <p:spTree>
      <p:nvGrpSpPr>
        <p:cNvPr id="1" name=""/>
        <p:cNvGrpSpPr/>
        <p:nvPr/>
      </p:nvGrpSpPr>
      <p:grpSpPr>
        <a:xfrm>
          <a:off x="0" y="0"/>
          <a:ext cx="0" cy="0"/>
          <a:chOff x="0" y="0"/>
          <a:chExt cx="0" cy="0"/>
        </a:xfrm>
      </p:grpSpPr>
      <p:sp>
        <p:nvSpPr>
          <p:cNvPr id="4" name="矩形 3"/>
          <p:cNvSpPr/>
          <p:nvPr userDrawn="1"/>
        </p:nvSpPr>
        <p:spPr bwMode="auto">
          <a:xfrm>
            <a:off x="0" y="0"/>
            <a:ext cx="9144000" cy="4467225"/>
          </a:xfrm>
          <a:prstGeom prst="rect">
            <a:avLst/>
          </a:prstGeom>
          <a:solidFill>
            <a:schemeClr val="bg1"/>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endParaRPr lang="zh-TW" altLang="en-US" smtClean="0">
              <a:solidFill>
                <a:srgbClr val="000000"/>
              </a:solidFill>
            </a:endParaRPr>
          </a:p>
        </p:txBody>
      </p:sp>
      <p:sp>
        <p:nvSpPr>
          <p:cNvPr id="5" name="Rectangle 7"/>
          <p:cNvSpPr>
            <a:spLocks noGrp="1" noChangeArrowheads="1"/>
          </p:cNvSpPr>
          <p:nvPr>
            <p:ph type="ctrTitle" hasCustomPrompt="1"/>
          </p:nvPr>
        </p:nvSpPr>
        <p:spPr>
          <a:xfrm>
            <a:off x="1085851" y="2152650"/>
            <a:ext cx="7417128" cy="581025"/>
          </a:xfrm>
        </p:spPr>
        <p:txBody>
          <a:bodyPr anchor="b"/>
          <a:lstStyle>
            <a:lvl1pPr algn="r">
              <a:lnSpc>
                <a:spcPct val="110000"/>
              </a:lnSpc>
              <a:defRPr sz="3000">
                <a:solidFill>
                  <a:schemeClr val="tx1"/>
                </a:solidFill>
              </a:defRPr>
            </a:lvl1pPr>
          </a:lstStyle>
          <a:p>
            <a:r>
              <a:rPr lang="en-US" altLang="zh-TW" dirty="0" smtClean="0"/>
              <a:t>Click to edit master title style</a:t>
            </a:r>
            <a:endParaRPr lang="de-DE" dirty="0"/>
          </a:p>
        </p:txBody>
      </p:sp>
    </p:spTree>
    <p:extLst>
      <p:ext uri="{BB962C8B-B14F-4D97-AF65-F5344CB8AC3E}">
        <p14:creationId xmlns:p14="http://schemas.microsoft.com/office/powerpoint/2010/main" val="3752462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內文版式二">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altLang="zh-TW" dirty="0" smtClean="0"/>
              <a:t>Click to edit master title style</a:t>
            </a:r>
            <a:endParaRPr lang="de-DE"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1_內文板式三">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2530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首頁板式">
    <p:bg>
      <p:bgPr>
        <a:blipFill dpi="0" rotWithShape="0">
          <a:blip r:embed="rId2" cstate="screen">
            <a:lum/>
          </a:blip>
          <a:srcRect/>
          <a:stretch>
            <a:fillRect/>
          </a:stretch>
        </a:blipFill>
        <a:effectLst/>
      </p:bgPr>
    </p:bg>
    <p:spTree>
      <p:nvGrpSpPr>
        <p:cNvPr id="1" name=""/>
        <p:cNvGrpSpPr/>
        <p:nvPr/>
      </p:nvGrpSpPr>
      <p:grpSpPr>
        <a:xfrm>
          <a:off x="0" y="0"/>
          <a:ext cx="0" cy="0"/>
          <a:chOff x="0" y="0"/>
          <a:chExt cx="0" cy="0"/>
        </a:xfrm>
      </p:grpSpPr>
      <p:sp>
        <p:nvSpPr>
          <p:cNvPr id="5" name="Rectangle 7"/>
          <p:cNvSpPr>
            <a:spLocks noGrp="1" noChangeArrowheads="1"/>
          </p:cNvSpPr>
          <p:nvPr>
            <p:ph type="ctrTitle" hasCustomPrompt="1"/>
          </p:nvPr>
        </p:nvSpPr>
        <p:spPr>
          <a:xfrm>
            <a:off x="1085851" y="2152650"/>
            <a:ext cx="7417128" cy="581025"/>
          </a:xfrm>
          <a:noFill/>
          <a:ln w="9525">
            <a:noFill/>
            <a:miter lim="800000"/>
            <a:headEnd/>
            <a:tailEnd/>
          </a:ln>
        </p:spPr>
        <p:txBody>
          <a:bodyPr vert="horz" wrap="square" lIns="0" tIns="45720" rIns="0" bIns="45720" numCol="1" anchor="b" anchorCtr="0" compatLnSpc="1">
            <a:prstTxWarp prst="textNoShape">
              <a:avLst/>
            </a:prstTxWarp>
          </a:bodyPr>
          <a:lstStyle>
            <a:lvl1pPr algn="r" rtl="0" eaLnBrk="0" fontAlgn="base" hangingPunct="0">
              <a:lnSpc>
                <a:spcPct val="110000"/>
              </a:lnSpc>
              <a:spcBef>
                <a:spcPct val="0"/>
              </a:spcBef>
              <a:spcAft>
                <a:spcPct val="0"/>
              </a:spcAft>
              <a:defRPr lang="de-DE" altLang="zh-TW" sz="3000" b="1" i="1" dirty="0">
                <a:ln w="12700">
                  <a:noFill/>
                </a:ln>
                <a:solidFill>
                  <a:schemeClr val="tx1"/>
                </a:solidFill>
                <a:effectLst>
                  <a:outerShdw blurRad="50800" dist="25400" dir="2700000" algn="tl" rotWithShape="0">
                    <a:schemeClr val="tx1">
                      <a:lumMod val="50000"/>
                      <a:lumOff val="50000"/>
                      <a:alpha val="30000"/>
                    </a:schemeClr>
                  </a:outerShdw>
                </a:effectLst>
                <a:latin typeface="+mj-lt"/>
                <a:ea typeface="+mj-ea"/>
                <a:cs typeface="Tahoma" pitchFamily="34" charset="0"/>
              </a:defRPr>
            </a:lvl1pPr>
          </a:lstStyle>
          <a:p>
            <a:r>
              <a:rPr lang="en-US" altLang="zh-TW" dirty="0" smtClean="0"/>
              <a:t>Click to edit master title style</a:t>
            </a:r>
            <a:endParaRPr lang="de-DE" dirty="0"/>
          </a:p>
        </p:txBody>
      </p:sp>
      <p:sp>
        <p:nvSpPr>
          <p:cNvPr id="6" name="Rectangle 12"/>
          <p:cNvSpPr>
            <a:spLocks noGrp="1" noChangeArrowheads="1"/>
          </p:cNvSpPr>
          <p:nvPr>
            <p:ph type="subTitle" idx="1" hasCustomPrompt="1"/>
          </p:nvPr>
        </p:nvSpPr>
        <p:spPr bwMode="gray">
          <a:xfrm>
            <a:off x="7066439" y="2772299"/>
            <a:ext cx="1389405" cy="408069"/>
          </a:xfrm>
        </p:spPr>
        <p:txBody>
          <a:bodyPr tIns="45720" bIns="45720"/>
          <a:lstStyle>
            <a:lvl1pPr marL="0" indent="0" algn="r">
              <a:buFont typeface="Wingdings" pitchFamily="2" charset="2"/>
              <a:buNone/>
              <a:defRPr sz="1400">
                <a:solidFill>
                  <a:schemeClr val="bg1">
                    <a:lumMod val="50000"/>
                  </a:schemeClr>
                </a:solidFill>
              </a:defRPr>
            </a:lvl1pPr>
          </a:lstStyle>
          <a:p>
            <a:r>
              <a:rPr lang="de-DE" dirty="0" smtClean="0"/>
              <a:t>Date</a:t>
            </a:r>
            <a:endParaRPr lang="de-DE" dirty="0"/>
          </a:p>
        </p:txBody>
      </p:sp>
      <p:sp>
        <p:nvSpPr>
          <p:cNvPr id="4" name="confidential1"/>
          <p:cNvSpPr txBox="1"/>
          <p:nvPr userDrawn="1"/>
        </p:nvSpPr>
        <p:spPr>
          <a:xfrm>
            <a:off x="381000" y="6604000"/>
            <a:ext cx="6350000" cy="230832"/>
          </a:xfrm>
          <a:prstGeom prst="rect">
            <a:avLst/>
          </a:prstGeom>
          <a:noFill/>
        </p:spPr>
        <p:txBody>
          <a:bodyPr vert="horz" rtlCol="0">
            <a:spAutoFit/>
          </a:bodyPr>
          <a:lstStyle/>
          <a:p>
            <a:r>
              <a:rPr kumimoji="1" lang="en-US" altLang="zh-TW" sz="900" smtClean="0">
                <a:solidFill>
                  <a:srgbClr val="000000"/>
                </a:solidFill>
                <a:ea typeface="新細明體" charset="-120"/>
                <a:cs typeface="Arial"/>
              </a:rPr>
              <a:t>□ Normal     □ Internal Use   ■ Confidential     □ Restricted Confidential</a:t>
            </a:r>
            <a:endParaRPr kumimoji="1" lang="zh-TW" altLang="en-US" sz="900">
              <a:solidFill>
                <a:srgbClr val="000000"/>
              </a:solidFill>
              <a:ea typeface="新細明體" charset="-120"/>
              <a:cs typeface="Arial"/>
            </a:endParaRPr>
          </a:p>
        </p:txBody>
      </p:sp>
    </p:spTree>
    <p:extLst>
      <p:ext uri="{BB962C8B-B14F-4D97-AF65-F5344CB8AC3E}">
        <p14:creationId xmlns:p14="http://schemas.microsoft.com/office/powerpoint/2010/main" val="190038669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SFCS 3.0 Develop Pro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lvl1pPr>
          </a:lstStyle>
          <a:p>
            <a:r>
              <a:rPr lang="en-US" altLang="zh-TW" dirty="0" smtClean="0"/>
              <a:t>SFCS 3.0 Develop</a:t>
            </a:r>
            <a:r>
              <a:rPr lang="zh-TW" altLang="en-US" dirty="0" smtClean="0"/>
              <a:t> </a:t>
            </a:r>
            <a:r>
              <a:rPr lang="en-US" altLang="zh-TW" dirty="0" smtClean="0"/>
              <a:t>Project</a:t>
            </a:r>
            <a:endParaRPr lang="de-DE" dirty="0"/>
          </a:p>
        </p:txBody>
      </p:sp>
      <p:sp>
        <p:nvSpPr>
          <p:cNvPr id="3" name="Inhaltsplatzhalter 2"/>
          <p:cNvSpPr>
            <a:spLocks noGrp="1"/>
          </p:cNvSpPr>
          <p:nvPr>
            <p:ph idx="1" hasCustomPrompt="1"/>
          </p:nvPr>
        </p:nvSpPr>
        <p:spPr/>
        <p:txBody>
          <a:bodyPr/>
          <a:lstStyle>
            <a:lvl1pPr marL="360363" indent="-360363">
              <a:buFontTx/>
              <a:buBlip>
                <a:blip r:embed="rId2"/>
              </a:buBlip>
              <a:defRPr lang="de-DE" altLang="zh-TW" sz="2400" b="1" kern="0" dirty="0" smtClean="0">
                <a:solidFill>
                  <a:srgbClr val="7030A0"/>
                </a:solidFill>
                <a:latin typeface="標楷體" pitchFamily="65" charset="-120"/>
                <a:ea typeface="標楷體" pitchFamily="65" charset="-120"/>
                <a:cs typeface="Arial" charset="0"/>
                <a:sym typeface="Wingdings" pitchFamily="2" charset="2"/>
              </a:defRPr>
            </a:lvl1pPr>
            <a:lvl2pPr marL="541338" marR="0" indent="-261938" algn="l" defTabSz="914400" rtl="0" eaLnBrk="0" fontAlgn="base" latinLnBrk="0" hangingPunct="0">
              <a:lnSpc>
                <a:spcPct val="100000"/>
              </a:lnSpc>
              <a:spcBef>
                <a:spcPct val="0"/>
              </a:spcBef>
              <a:spcAft>
                <a:spcPct val="40000"/>
              </a:spcAft>
              <a:buClrTx/>
              <a:buSzTx/>
              <a:buFontTx/>
              <a:buBlip>
                <a:blip r:embed="rId2"/>
              </a:buBlip>
              <a:tabLst/>
              <a:defRPr lang="en-US" altLang="zh-TW" sz="1800" b="1" kern="0" dirty="0" smtClean="0">
                <a:solidFill>
                  <a:srgbClr val="7030A0"/>
                </a:solidFill>
                <a:latin typeface="標楷體" pitchFamily="65" charset="-120"/>
                <a:ea typeface="標楷體" pitchFamily="65" charset="-120"/>
                <a:cs typeface="Arial" charset="0"/>
                <a:sym typeface="Wingdings" pitchFamily="2" charset="2"/>
              </a:defRPr>
            </a:lvl2pPr>
            <a:lvl3pPr marL="874712" marR="0" indent="-342900" algn="l" defTabSz="914400" rtl="0" eaLnBrk="0" fontAlgn="base" latinLnBrk="0" hangingPunct="0">
              <a:lnSpc>
                <a:spcPct val="100000"/>
              </a:lnSpc>
              <a:spcBef>
                <a:spcPct val="0"/>
              </a:spcBef>
              <a:spcAft>
                <a:spcPct val="40000"/>
              </a:spcAft>
              <a:buClrTx/>
              <a:buSzTx/>
              <a:buFont typeface="+mj-lt"/>
              <a:buAutoNum type="arabicPeriod"/>
              <a:tabLst/>
              <a:defRPr sz="1600"/>
            </a:lvl3pPr>
            <a:lvl4pPr marL="1071563" indent="-265113">
              <a:defRPr/>
            </a:lvl4pPr>
            <a:lvl5pPr marL="1339850" indent="-265113">
              <a:defRPr/>
            </a:lvl5pPr>
          </a:lstStyle>
          <a:p>
            <a:pPr marL="360363" marR="0" lvl="0" indent="-261938" algn="l" defTabSz="914400" rtl="0" eaLnBrk="0" fontAlgn="base" latinLnBrk="0" hangingPunct="0">
              <a:lnSpc>
                <a:spcPct val="100000"/>
              </a:lnSpc>
              <a:spcBef>
                <a:spcPct val="0"/>
              </a:spcBef>
              <a:spcAft>
                <a:spcPct val="40000"/>
              </a:spcAft>
              <a:buClrTx/>
              <a:buSzTx/>
              <a:tabLst/>
              <a:defRPr/>
            </a:pPr>
            <a:r>
              <a:rPr lang="en-US" altLang="zh-TW" dirty="0" smtClean="0"/>
              <a:t>The first layer</a:t>
            </a:r>
            <a:endParaRPr lang="de-DE" altLang="zh-TW" dirty="0" smtClean="0"/>
          </a:p>
          <a:p>
            <a:pPr marL="874712" marR="0" lvl="2" indent="-342900" algn="l" defTabSz="914400" rtl="0" eaLnBrk="0" fontAlgn="base" latinLnBrk="0" hangingPunct="0">
              <a:lnSpc>
                <a:spcPct val="100000"/>
              </a:lnSpc>
              <a:spcBef>
                <a:spcPct val="0"/>
              </a:spcBef>
              <a:spcAft>
                <a:spcPct val="40000"/>
              </a:spcAft>
              <a:buClrTx/>
              <a:buSzTx/>
              <a:tabLst/>
              <a:defRPr/>
            </a:pPr>
            <a:r>
              <a:rPr lang="en-US" altLang="zh-TW" dirty="0" smtClean="0"/>
              <a:t>The second layer</a:t>
            </a:r>
            <a:endParaRPr lang="de-DE" dirty="0" smtClean="0"/>
          </a:p>
        </p:txBody>
      </p:sp>
    </p:spTree>
    <p:extLst>
      <p:ext uri="{BB962C8B-B14F-4D97-AF65-F5344CB8AC3E}">
        <p14:creationId xmlns:p14="http://schemas.microsoft.com/office/powerpoint/2010/main" val="36773146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Pro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altLang="zh-TW" dirty="0" smtClean="0"/>
              <a:t>Project</a:t>
            </a:r>
            <a:endParaRPr lang="de-DE" dirty="0"/>
          </a:p>
        </p:txBody>
      </p:sp>
      <p:sp>
        <p:nvSpPr>
          <p:cNvPr id="3" name="Inhaltsplatzhalter 2"/>
          <p:cNvSpPr>
            <a:spLocks noGrp="1"/>
          </p:cNvSpPr>
          <p:nvPr>
            <p:ph idx="1" hasCustomPrompt="1"/>
          </p:nvPr>
        </p:nvSpPr>
        <p:spPr/>
        <p:txBody>
          <a:bodyPr/>
          <a:lstStyle>
            <a:lvl1pPr marL="360363" indent="-360363">
              <a:buFontTx/>
              <a:buBlip>
                <a:blip r:embed="rId2"/>
              </a:buBlip>
              <a:defRPr b="1" baseline="0"/>
            </a:lvl1pPr>
            <a:lvl2pPr marL="541338" marR="0" indent="-261938" algn="l" defTabSz="914400" rtl="0" eaLnBrk="0" fontAlgn="base" latinLnBrk="0" hangingPunct="0">
              <a:lnSpc>
                <a:spcPct val="100000"/>
              </a:lnSpc>
              <a:spcBef>
                <a:spcPct val="0"/>
              </a:spcBef>
              <a:spcAft>
                <a:spcPct val="40000"/>
              </a:spcAft>
              <a:buClrTx/>
              <a:buSzTx/>
              <a:buFontTx/>
              <a:buNone/>
              <a:tabLst/>
              <a:defRPr lang="en-US" altLang="zh-TW" sz="1800" b="1" kern="0">
                <a:solidFill>
                  <a:srgbClr val="7030A0"/>
                </a:solidFill>
                <a:latin typeface="標楷體" pitchFamily="65" charset="-120"/>
                <a:ea typeface="標楷體" pitchFamily="65" charset="-120"/>
                <a:cs typeface="Arial" charset="0"/>
                <a:sym typeface="Wingdings" pitchFamily="2" charset="2"/>
              </a:defRPr>
            </a:lvl2pPr>
            <a:lvl3pPr marL="874712" marR="0" indent="-342900" algn="l" defTabSz="914400" rtl="0" eaLnBrk="0" fontAlgn="base" latinLnBrk="0" hangingPunct="0">
              <a:lnSpc>
                <a:spcPct val="100000"/>
              </a:lnSpc>
              <a:spcBef>
                <a:spcPct val="0"/>
              </a:spcBef>
              <a:spcAft>
                <a:spcPct val="40000"/>
              </a:spcAft>
              <a:buClrTx/>
              <a:buSzTx/>
              <a:buFont typeface="+mj-lt"/>
              <a:buAutoNum type="arabicPeriod"/>
              <a:tabLst/>
              <a:defRPr/>
            </a:lvl3pPr>
            <a:lvl4pPr marL="1071563" indent="-265113">
              <a:defRPr/>
            </a:lvl4pPr>
            <a:lvl5pPr marL="1339850" indent="-265113">
              <a:defRPr/>
            </a:lvl5pPr>
          </a:lstStyle>
          <a:p>
            <a:pPr lvl="0"/>
            <a:r>
              <a:rPr lang="en-US" altLang="zh-TW" dirty="0" smtClean="0"/>
              <a:t>Project Title (Developer)</a:t>
            </a:r>
            <a:endParaRPr lang="de-DE" altLang="zh-TW" dirty="0" smtClean="0"/>
          </a:p>
          <a:p>
            <a:pPr marL="541338" marR="0" lvl="1" indent="-261938" algn="l" defTabSz="914400" rtl="0" eaLnBrk="0" fontAlgn="base" latinLnBrk="0" hangingPunct="0">
              <a:lnSpc>
                <a:spcPct val="100000"/>
              </a:lnSpc>
              <a:spcBef>
                <a:spcPct val="0"/>
              </a:spcBef>
              <a:spcAft>
                <a:spcPct val="40000"/>
              </a:spcAft>
              <a:buClrTx/>
              <a:buSzTx/>
              <a:buFontTx/>
              <a:buBlip>
                <a:blip r:embed="rId3"/>
              </a:buBlip>
              <a:tabLst/>
              <a:defRPr/>
            </a:pPr>
            <a:r>
              <a:rPr lang="en-US" altLang="zh-TW" dirty="0" smtClean="0"/>
              <a:t>The first layer</a:t>
            </a:r>
            <a:endParaRPr lang="de-DE" altLang="zh-TW" dirty="0" smtClean="0"/>
          </a:p>
          <a:p>
            <a:pPr marL="874712" marR="0" lvl="2" indent="-342900" algn="l" defTabSz="914400" rtl="0" eaLnBrk="0" fontAlgn="base" latinLnBrk="0" hangingPunct="0">
              <a:lnSpc>
                <a:spcPct val="100000"/>
              </a:lnSpc>
              <a:spcBef>
                <a:spcPct val="0"/>
              </a:spcBef>
              <a:spcAft>
                <a:spcPct val="40000"/>
              </a:spcAft>
              <a:buClrTx/>
              <a:buSzTx/>
              <a:buFont typeface="+mj-lt"/>
              <a:buAutoNum type="arabicPeriod"/>
              <a:tabLst/>
              <a:defRPr/>
            </a:pPr>
            <a:r>
              <a:rPr lang="en-US" altLang="zh-TW" dirty="0" smtClean="0"/>
              <a:t>The second layer</a:t>
            </a:r>
          </a:p>
          <a:p>
            <a:pPr lvl="1"/>
            <a:endParaRPr lang="de-DE" dirty="0" smtClean="0"/>
          </a:p>
        </p:txBody>
      </p:sp>
    </p:spTree>
    <p:extLst>
      <p:ext uri="{BB962C8B-B14F-4D97-AF65-F5344CB8AC3E}">
        <p14:creationId xmlns:p14="http://schemas.microsoft.com/office/powerpoint/2010/main" val="372407054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內文版式一">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altLang="zh-TW" dirty="0" smtClean="0"/>
              <a:t>Click to edit master title style</a:t>
            </a:r>
            <a:endParaRPr lang="de-DE" dirty="0"/>
          </a:p>
        </p:txBody>
      </p:sp>
      <p:sp>
        <p:nvSpPr>
          <p:cNvPr id="3" name="Inhaltsplatzhalter 2"/>
          <p:cNvSpPr>
            <a:spLocks noGrp="1"/>
          </p:cNvSpPr>
          <p:nvPr>
            <p:ph idx="1" hasCustomPrompt="1"/>
          </p:nvPr>
        </p:nvSpPr>
        <p:spPr/>
        <p:txBody>
          <a:bodyPr/>
          <a:lstStyle>
            <a:lvl3pPr marL="806450" indent="-274638">
              <a:defRPr/>
            </a:lvl3pPr>
            <a:lvl4pPr marL="1071563" indent="-265113">
              <a:defRPr/>
            </a:lvl4pPr>
            <a:lvl5pPr marL="1339850" indent="-265113">
              <a:defRPr/>
            </a:lvl5pPr>
          </a:lstStyle>
          <a:p>
            <a:pPr lvl="0"/>
            <a:r>
              <a:rPr lang="en-US" altLang="zh-TW" dirty="0" smtClean="0"/>
              <a:t>Click to edit master word style</a:t>
            </a:r>
            <a:endParaRPr lang="de-DE" dirty="0" smtClean="0"/>
          </a:p>
          <a:p>
            <a:pPr lvl="1"/>
            <a:r>
              <a:rPr lang="en-US" altLang="zh-TW" dirty="0" smtClean="0"/>
              <a:t>The second layer</a:t>
            </a:r>
            <a:endParaRPr lang="de-DE" dirty="0" smtClean="0"/>
          </a:p>
          <a:p>
            <a:pPr lvl="2"/>
            <a:r>
              <a:rPr lang="en-US" altLang="zh-TW" dirty="0" smtClean="0"/>
              <a:t>The third layer</a:t>
            </a:r>
            <a:endParaRPr lang="de-DE" dirty="0" smtClean="0"/>
          </a:p>
          <a:p>
            <a:pPr lvl="3"/>
            <a:r>
              <a:rPr lang="en-US" altLang="zh-TW" dirty="0" smtClean="0"/>
              <a:t>The fourth layer</a:t>
            </a:r>
            <a:endParaRPr lang="de-DE" dirty="0" smtClean="0"/>
          </a:p>
          <a:p>
            <a:pPr lvl="4"/>
            <a:r>
              <a:rPr lang="en-US" altLang="zh-TW" dirty="0" smtClean="0"/>
              <a:t>The fifth layer</a:t>
            </a:r>
            <a:endParaRPr lang="de-DE" dirty="0"/>
          </a:p>
        </p:txBody>
      </p:sp>
    </p:spTree>
    <p:extLst>
      <p:ext uri="{BB962C8B-B14F-4D97-AF65-F5344CB8AC3E}">
        <p14:creationId xmlns:p14="http://schemas.microsoft.com/office/powerpoint/2010/main" val="196480824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內文板式二">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altLang="zh-TW" dirty="0" smtClean="0"/>
              <a:t>Click to edit master title style</a:t>
            </a:r>
            <a:endParaRPr lang="de-DE" dirty="0"/>
          </a:p>
        </p:txBody>
      </p:sp>
      <p:sp>
        <p:nvSpPr>
          <p:cNvPr id="3" name="Inhaltsplatzhalter 2"/>
          <p:cNvSpPr>
            <a:spLocks noGrp="1"/>
          </p:cNvSpPr>
          <p:nvPr>
            <p:ph idx="1" hasCustomPrompt="1"/>
          </p:nvPr>
        </p:nvSpPr>
        <p:spPr>
          <a:xfrm>
            <a:off x="251400" y="763571"/>
            <a:ext cx="4276725" cy="5222450"/>
          </a:xfrm>
        </p:spPr>
        <p:txBody>
          <a:bodyPr/>
          <a:lstStyle>
            <a:lvl3pPr marL="806450" indent="-274638">
              <a:defRPr/>
            </a:lvl3pPr>
            <a:lvl4pPr marL="1071563" indent="-265113">
              <a:defRPr/>
            </a:lvl4pPr>
            <a:lvl5pPr marL="1339850" indent="-265113">
              <a:defRPr/>
            </a:lvl5pPr>
          </a:lstStyle>
          <a:p>
            <a:pPr lvl="0"/>
            <a:r>
              <a:rPr lang="en-US" altLang="zh-TW" dirty="0" smtClean="0"/>
              <a:t>Click to edit master word style</a:t>
            </a:r>
            <a:endParaRPr lang="de-DE" dirty="0" smtClean="0"/>
          </a:p>
          <a:p>
            <a:pPr lvl="1"/>
            <a:r>
              <a:rPr lang="en-US" altLang="zh-TW" dirty="0" smtClean="0"/>
              <a:t>The second layer</a:t>
            </a:r>
            <a:endParaRPr lang="de-DE" dirty="0" smtClean="0"/>
          </a:p>
          <a:p>
            <a:pPr lvl="2"/>
            <a:r>
              <a:rPr lang="en-US" altLang="zh-TW" dirty="0" smtClean="0"/>
              <a:t>The third layer</a:t>
            </a:r>
            <a:endParaRPr lang="de-DE" dirty="0" smtClean="0"/>
          </a:p>
          <a:p>
            <a:pPr lvl="3"/>
            <a:r>
              <a:rPr lang="en-US" altLang="zh-TW" dirty="0" smtClean="0"/>
              <a:t>The fourth layer</a:t>
            </a:r>
            <a:endParaRPr lang="de-DE" dirty="0" smtClean="0"/>
          </a:p>
          <a:p>
            <a:pPr lvl="4"/>
            <a:r>
              <a:rPr lang="en-US" altLang="zh-TW" dirty="0" smtClean="0"/>
              <a:t>The fifth layer</a:t>
            </a:r>
            <a:endParaRPr lang="de-DE" dirty="0"/>
          </a:p>
        </p:txBody>
      </p:sp>
      <p:sp>
        <p:nvSpPr>
          <p:cNvPr id="4" name="Inhaltsplatzhalter 2"/>
          <p:cNvSpPr>
            <a:spLocks noGrp="1"/>
          </p:cNvSpPr>
          <p:nvPr>
            <p:ph idx="10" hasCustomPrompt="1"/>
          </p:nvPr>
        </p:nvSpPr>
        <p:spPr>
          <a:xfrm>
            <a:off x="4499990" y="764630"/>
            <a:ext cx="4320600" cy="5222450"/>
          </a:xfrm>
        </p:spPr>
        <p:txBody>
          <a:bodyPr/>
          <a:lstStyle>
            <a:lvl3pPr marL="806450" indent="-274638">
              <a:defRPr/>
            </a:lvl3pPr>
            <a:lvl4pPr marL="1071563" indent="-265113">
              <a:defRPr/>
            </a:lvl4pPr>
            <a:lvl5pPr marL="1339850" indent="-265113">
              <a:defRPr/>
            </a:lvl5pPr>
          </a:lstStyle>
          <a:p>
            <a:pPr lvl="0"/>
            <a:r>
              <a:rPr lang="en-US" altLang="zh-TW" dirty="0" smtClean="0"/>
              <a:t>Click to edit master word style</a:t>
            </a:r>
            <a:endParaRPr lang="de-DE" dirty="0" smtClean="0"/>
          </a:p>
          <a:p>
            <a:pPr lvl="1"/>
            <a:r>
              <a:rPr lang="en-US" altLang="zh-TW" dirty="0" smtClean="0"/>
              <a:t>The second layer</a:t>
            </a:r>
            <a:endParaRPr lang="de-DE" dirty="0" smtClean="0"/>
          </a:p>
          <a:p>
            <a:pPr lvl="2"/>
            <a:r>
              <a:rPr lang="en-US" altLang="zh-TW" dirty="0" smtClean="0"/>
              <a:t>The third layer</a:t>
            </a:r>
            <a:endParaRPr lang="de-DE" dirty="0" smtClean="0"/>
          </a:p>
          <a:p>
            <a:pPr lvl="3"/>
            <a:r>
              <a:rPr lang="en-US" altLang="zh-TW" dirty="0" smtClean="0"/>
              <a:t>The fourth layer</a:t>
            </a:r>
            <a:endParaRPr lang="de-DE" dirty="0" smtClean="0"/>
          </a:p>
          <a:p>
            <a:pPr lvl="4"/>
            <a:r>
              <a:rPr lang="en-US" altLang="zh-TW" dirty="0" smtClean="0"/>
              <a:t>The fifth layer</a:t>
            </a:r>
            <a:endParaRPr lang="de-DE" dirty="0"/>
          </a:p>
        </p:txBody>
      </p:sp>
    </p:spTree>
    <p:extLst>
      <p:ext uri="{BB962C8B-B14F-4D97-AF65-F5344CB8AC3E}">
        <p14:creationId xmlns:p14="http://schemas.microsoft.com/office/powerpoint/2010/main" val="323698125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內文板式三">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atin typeface="+mj-lt"/>
                <a:ea typeface="標楷體" pitchFamily="65" charset="-120"/>
              </a:defRPr>
            </a:lvl1pPr>
          </a:lstStyle>
          <a:p>
            <a:r>
              <a:rPr lang="en-US" altLang="zh-TW" dirty="0" smtClean="0"/>
              <a:t>Click to edit master title style</a:t>
            </a:r>
            <a:endParaRPr lang="de-DE" dirty="0"/>
          </a:p>
        </p:txBody>
      </p:sp>
    </p:spTree>
    <p:extLst>
      <p:ext uri="{BB962C8B-B14F-4D97-AF65-F5344CB8AC3E}">
        <p14:creationId xmlns:p14="http://schemas.microsoft.com/office/powerpoint/2010/main" val="157809003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內文板式四">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31295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內文版式五">
    <p:bg>
      <p:bgPr>
        <a:solidFill>
          <a:schemeClr val="bg1"/>
        </a:solidFill>
        <a:effectLst/>
      </p:bgPr>
    </p:bg>
    <p:spTree>
      <p:nvGrpSpPr>
        <p:cNvPr id="1" name=""/>
        <p:cNvGrpSpPr/>
        <p:nvPr/>
      </p:nvGrpSpPr>
      <p:grpSpPr>
        <a:xfrm>
          <a:off x="0" y="0"/>
          <a:ext cx="0" cy="0"/>
          <a:chOff x="0" y="0"/>
          <a:chExt cx="0" cy="0"/>
        </a:xfrm>
      </p:grpSpPr>
      <p:pic>
        <p:nvPicPr>
          <p:cNvPr id="7" name="圖片 6" descr="圖片3.jpg"/>
          <p:cNvPicPr>
            <a:picLocks noChangeAspect="1"/>
          </p:cNvPicPr>
          <p:nvPr userDrawn="1"/>
        </p:nvPicPr>
        <p:blipFill>
          <a:blip r:embed="rId2" cstate="screen"/>
          <a:srcRect/>
          <a:stretch>
            <a:fillRect/>
          </a:stretch>
        </p:blipFill>
        <p:spPr>
          <a:xfrm>
            <a:off x="1116" y="5167423"/>
            <a:ext cx="9141768" cy="1690577"/>
          </a:xfrm>
          <a:prstGeom prst="rect">
            <a:avLst/>
          </a:prstGeom>
        </p:spPr>
      </p:pic>
      <p:sp>
        <p:nvSpPr>
          <p:cNvPr id="5" name="Rectangle 7"/>
          <p:cNvSpPr>
            <a:spLocks noGrp="1" noChangeArrowheads="1"/>
          </p:cNvSpPr>
          <p:nvPr>
            <p:ph type="ctrTitle" hasCustomPrompt="1"/>
          </p:nvPr>
        </p:nvSpPr>
        <p:spPr>
          <a:xfrm>
            <a:off x="256512" y="171505"/>
            <a:ext cx="8564077" cy="435600"/>
          </a:xfrm>
        </p:spPr>
        <p:txBody>
          <a:bodyPr anchor="t"/>
          <a:lstStyle>
            <a:lvl1pPr algn="l">
              <a:lnSpc>
                <a:spcPct val="90000"/>
              </a:lnSpc>
              <a:defRPr sz="2600">
                <a:solidFill>
                  <a:srgbClr val="0070C0"/>
                </a:solidFill>
                <a:latin typeface="+mj-lt"/>
                <a:ea typeface="標楷體" pitchFamily="65" charset="-120"/>
              </a:defRPr>
            </a:lvl1pPr>
          </a:lstStyle>
          <a:p>
            <a:r>
              <a:rPr lang="en-US" altLang="zh-TW" dirty="0" smtClean="0"/>
              <a:t>Click to edit master title style</a:t>
            </a:r>
            <a:endParaRPr lang="de-DE" dirty="0"/>
          </a:p>
        </p:txBody>
      </p:sp>
      <p:sp>
        <p:nvSpPr>
          <p:cNvPr id="10" name="矩形 9"/>
          <p:cNvSpPr/>
          <p:nvPr userDrawn="1"/>
        </p:nvSpPr>
        <p:spPr bwMode="auto">
          <a:xfrm>
            <a:off x="0" y="0"/>
            <a:ext cx="45719" cy="504000"/>
          </a:xfrm>
          <a:prstGeom prst="rect">
            <a:avLst/>
          </a:prstGeom>
          <a:solidFill>
            <a:srgbClr val="2390E8"/>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endParaRPr lang="zh-TW" altLang="en-US" smtClean="0">
              <a:solidFill>
                <a:srgbClr val="000000"/>
              </a:solidFill>
              <a:ea typeface="新細明體" charset="-120"/>
              <a:cs typeface="Arial"/>
            </a:endParaRPr>
          </a:p>
        </p:txBody>
      </p:sp>
      <p:sp>
        <p:nvSpPr>
          <p:cNvPr id="6" name="Inhaltsplatzhalter 2"/>
          <p:cNvSpPr>
            <a:spLocks noGrp="1"/>
          </p:cNvSpPr>
          <p:nvPr>
            <p:ph idx="1" hasCustomPrompt="1"/>
          </p:nvPr>
        </p:nvSpPr>
        <p:spPr>
          <a:xfrm>
            <a:off x="251400" y="763571"/>
            <a:ext cx="8569190" cy="5222450"/>
          </a:xfrm>
        </p:spPr>
        <p:txBody>
          <a:bodyPr/>
          <a:lstStyle>
            <a:lvl1pPr>
              <a:defRPr>
                <a:latin typeface="+mn-lt"/>
                <a:ea typeface="標楷體" pitchFamily="65" charset="-120"/>
              </a:defRPr>
            </a:lvl1pPr>
            <a:lvl2pPr>
              <a:defRPr>
                <a:latin typeface="+mn-lt"/>
                <a:ea typeface="標楷體" pitchFamily="65" charset="-120"/>
              </a:defRPr>
            </a:lvl2pPr>
            <a:lvl3pPr marL="806450" indent="-274638">
              <a:defRPr>
                <a:latin typeface="+mn-lt"/>
                <a:ea typeface="標楷體" pitchFamily="65" charset="-120"/>
              </a:defRPr>
            </a:lvl3pPr>
            <a:lvl4pPr marL="1071563" indent="-265113">
              <a:defRPr>
                <a:latin typeface="+mn-lt"/>
                <a:ea typeface="標楷體" pitchFamily="65" charset="-120"/>
              </a:defRPr>
            </a:lvl4pPr>
            <a:lvl5pPr marL="1339850" indent="-265113">
              <a:defRPr>
                <a:latin typeface="+mn-lt"/>
                <a:ea typeface="標楷體" pitchFamily="65" charset="-120"/>
              </a:defRPr>
            </a:lvl5pPr>
          </a:lstStyle>
          <a:p>
            <a:pPr lvl="0"/>
            <a:r>
              <a:rPr lang="en-US" altLang="zh-TW" dirty="0" smtClean="0"/>
              <a:t>Click to edit master word style</a:t>
            </a:r>
            <a:endParaRPr lang="de-DE" dirty="0" smtClean="0"/>
          </a:p>
          <a:p>
            <a:pPr lvl="1"/>
            <a:r>
              <a:rPr lang="en-US" altLang="zh-TW" dirty="0" smtClean="0"/>
              <a:t>The second layer</a:t>
            </a:r>
            <a:endParaRPr lang="de-DE" dirty="0" smtClean="0"/>
          </a:p>
          <a:p>
            <a:pPr lvl="2"/>
            <a:r>
              <a:rPr lang="en-US" altLang="zh-TW" dirty="0" smtClean="0"/>
              <a:t>The third layer</a:t>
            </a:r>
            <a:endParaRPr lang="de-DE" dirty="0" smtClean="0"/>
          </a:p>
          <a:p>
            <a:pPr lvl="3"/>
            <a:r>
              <a:rPr lang="en-US" altLang="zh-TW" dirty="0" smtClean="0"/>
              <a:t>The fourth layer</a:t>
            </a:r>
            <a:endParaRPr lang="de-DE" dirty="0" smtClean="0"/>
          </a:p>
          <a:p>
            <a:pPr lvl="4"/>
            <a:r>
              <a:rPr lang="en-US" altLang="zh-TW" dirty="0" smtClean="0"/>
              <a:t>The fifth layer</a:t>
            </a:r>
            <a:endParaRPr lang="de-DE" dirty="0"/>
          </a:p>
        </p:txBody>
      </p:sp>
      <p:sp>
        <p:nvSpPr>
          <p:cNvPr id="9" name="Rectangle 5"/>
          <p:cNvSpPr>
            <a:spLocks noChangeArrowheads="1"/>
          </p:cNvSpPr>
          <p:nvPr userDrawn="1"/>
        </p:nvSpPr>
        <p:spPr bwMode="gray">
          <a:xfrm>
            <a:off x="3900488" y="6582069"/>
            <a:ext cx="1343025" cy="247650"/>
          </a:xfrm>
          <a:prstGeom prst="rect">
            <a:avLst/>
          </a:prstGeom>
          <a:noFill/>
          <a:ln w="9525">
            <a:noFill/>
            <a:miter lim="800000"/>
            <a:headEnd/>
            <a:tailEnd/>
          </a:ln>
        </p:spPr>
        <p:txBody>
          <a:bodyPr/>
          <a:lstStyle/>
          <a:p>
            <a:pPr algn="ctr"/>
            <a:fld id="{2EAC9835-B16D-4A96-9073-4D78F1DB1D36}" type="slidenum">
              <a:rPr kumimoji="1" lang="de-DE" sz="1100" smtClean="0">
                <a:solidFill>
                  <a:srgbClr val="000000"/>
                </a:solidFill>
                <a:ea typeface="新細明體" charset="-120"/>
                <a:cs typeface="Arial"/>
              </a:rPr>
              <a:pPr algn="ctr"/>
              <a:t>‹#›</a:t>
            </a:fld>
            <a:r>
              <a:rPr kumimoji="1" lang="de-DE" sz="1100" dirty="0" smtClean="0">
                <a:solidFill>
                  <a:srgbClr val="000000"/>
                </a:solidFill>
                <a:ea typeface="新細明體" charset="-120"/>
                <a:cs typeface="Arial"/>
              </a:rPr>
              <a:t> </a:t>
            </a:r>
            <a:endParaRPr kumimoji="1" lang="de-DE" sz="1100" dirty="0">
              <a:solidFill>
                <a:srgbClr val="000000"/>
              </a:solidFill>
              <a:ea typeface="新細明體" charset="-120"/>
              <a:cs typeface="Arial"/>
            </a:endParaRPr>
          </a:p>
        </p:txBody>
      </p:sp>
      <p:sp>
        <p:nvSpPr>
          <p:cNvPr id="8" name="confidential1"/>
          <p:cNvSpPr txBox="1"/>
          <p:nvPr userDrawn="1"/>
        </p:nvSpPr>
        <p:spPr>
          <a:xfrm>
            <a:off x="381000" y="6604000"/>
            <a:ext cx="6350000" cy="230832"/>
          </a:xfrm>
          <a:prstGeom prst="rect">
            <a:avLst/>
          </a:prstGeom>
          <a:noFill/>
        </p:spPr>
        <p:txBody>
          <a:bodyPr vert="horz" rtlCol="0">
            <a:spAutoFit/>
          </a:bodyPr>
          <a:lstStyle/>
          <a:p>
            <a:r>
              <a:rPr kumimoji="1" lang="en-US" altLang="zh-TW" sz="900" smtClean="0">
                <a:solidFill>
                  <a:srgbClr val="000000"/>
                </a:solidFill>
                <a:ea typeface="新細明體" charset="-120"/>
                <a:cs typeface="Arial"/>
              </a:rPr>
              <a:t>□ Normal     □ Internal Use   ■ Confidential     □ Restricted Confidential</a:t>
            </a:r>
            <a:endParaRPr kumimoji="1" lang="zh-TW" altLang="en-US" sz="900">
              <a:solidFill>
                <a:srgbClr val="000000"/>
              </a:solidFill>
              <a:ea typeface="新細明體" charset="-120"/>
              <a:cs typeface="Arial"/>
            </a:endParaRPr>
          </a:p>
        </p:txBody>
      </p:sp>
    </p:spTree>
    <p:extLst>
      <p:ext uri="{BB962C8B-B14F-4D97-AF65-F5344CB8AC3E}">
        <p14:creationId xmlns:p14="http://schemas.microsoft.com/office/powerpoint/2010/main" val="1745805109"/>
      </p:ext>
    </p:extLst>
  </p:cSld>
  <p:clrMapOvr>
    <a:masterClrMapping/>
  </p:clrMapOvr>
  <p:timing>
    <p:tnLst>
      <p:par>
        <p:cTn id="1" dur="indefinite" restart="never" nodeType="tmRoot"/>
      </p:par>
    </p:tnLst>
  </p:timing>
  <p:hf sldNum="0" hd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段落大標題">
    <p:bg>
      <p:bgPr>
        <a:solidFill>
          <a:schemeClr val="bg1"/>
        </a:solidFill>
        <a:effectLst/>
      </p:bgPr>
    </p:bg>
    <p:spTree>
      <p:nvGrpSpPr>
        <p:cNvPr id="1" name=""/>
        <p:cNvGrpSpPr/>
        <p:nvPr/>
      </p:nvGrpSpPr>
      <p:grpSpPr>
        <a:xfrm>
          <a:off x="0" y="0"/>
          <a:ext cx="0" cy="0"/>
          <a:chOff x="0" y="0"/>
          <a:chExt cx="0" cy="0"/>
        </a:xfrm>
      </p:grpSpPr>
      <p:pic>
        <p:nvPicPr>
          <p:cNvPr id="6" name="圖片 5" descr="final_0213_1-01.jpg"/>
          <p:cNvPicPr>
            <a:picLocks noChangeAspect="1"/>
          </p:cNvPicPr>
          <p:nvPr userDrawn="1"/>
        </p:nvPicPr>
        <p:blipFill>
          <a:blip r:embed="rId2" cstate="screen"/>
          <a:srcRect/>
          <a:stretch>
            <a:fillRect/>
          </a:stretch>
        </p:blipFill>
        <p:spPr>
          <a:xfrm>
            <a:off x="1116" y="4423144"/>
            <a:ext cx="9141768" cy="2434856"/>
          </a:xfrm>
          <a:prstGeom prst="rect">
            <a:avLst/>
          </a:prstGeom>
        </p:spPr>
      </p:pic>
      <p:sp>
        <p:nvSpPr>
          <p:cNvPr id="5" name="Rectangle 7"/>
          <p:cNvSpPr>
            <a:spLocks noGrp="1" noChangeArrowheads="1"/>
          </p:cNvSpPr>
          <p:nvPr>
            <p:ph type="ctrTitle" hasCustomPrompt="1"/>
          </p:nvPr>
        </p:nvSpPr>
        <p:spPr>
          <a:xfrm>
            <a:off x="827480" y="1772770"/>
            <a:ext cx="7417128" cy="1656230"/>
          </a:xfrm>
        </p:spPr>
        <p:txBody>
          <a:bodyPr anchor="ctr"/>
          <a:lstStyle>
            <a:lvl1pPr algn="ctr" rtl="0" eaLnBrk="0" fontAlgn="base" hangingPunct="0">
              <a:lnSpc>
                <a:spcPct val="90000"/>
              </a:lnSpc>
              <a:spcBef>
                <a:spcPct val="0"/>
              </a:spcBef>
              <a:spcAft>
                <a:spcPct val="0"/>
              </a:spcAft>
              <a:defRPr lang="de-DE" altLang="zh-TW" sz="5400" b="1" dirty="0">
                <a:solidFill>
                  <a:schemeClr val="tx1"/>
                </a:solidFill>
                <a:latin typeface="+mj-lt"/>
                <a:ea typeface="標楷體" pitchFamily="65" charset="-120"/>
                <a:cs typeface="+mj-cs"/>
              </a:defRPr>
            </a:lvl1pPr>
          </a:lstStyle>
          <a:p>
            <a:r>
              <a:rPr lang="en-US" altLang="zh-TW" dirty="0" smtClean="0"/>
              <a:t>Click to edit master title style</a:t>
            </a:r>
            <a:endParaRPr lang="de-DE" dirty="0"/>
          </a:p>
        </p:txBody>
      </p:sp>
      <p:sp>
        <p:nvSpPr>
          <p:cNvPr id="4" name="Rectangle 5"/>
          <p:cNvSpPr>
            <a:spLocks noChangeArrowheads="1"/>
          </p:cNvSpPr>
          <p:nvPr userDrawn="1"/>
        </p:nvSpPr>
        <p:spPr bwMode="gray">
          <a:xfrm>
            <a:off x="3900488" y="6582069"/>
            <a:ext cx="1343025" cy="247650"/>
          </a:xfrm>
          <a:prstGeom prst="rect">
            <a:avLst/>
          </a:prstGeom>
          <a:noFill/>
          <a:ln w="9525">
            <a:noFill/>
            <a:miter lim="800000"/>
            <a:headEnd/>
            <a:tailEnd/>
          </a:ln>
        </p:spPr>
        <p:txBody>
          <a:bodyPr/>
          <a:lstStyle/>
          <a:p>
            <a:pPr algn="ctr"/>
            <a:fld id="{2EAC9835-B16D-4A96-9073-4D78F1DB1D36}" type="slidenum">
              <a:rPr kumimoji="1" lang="de-DE" sz="1100" smtClean="0">
                <a:solidFill>
                  <a:srgbClr val="000000"/>
                </a:solidFill>
                <a:ea typeface="新細明體" charset="-120"/>
                <a:cs typeface="Arial"/>
              </a:rPr>
              <a:pPr algn="ctr"/>
              <a:t>‹#›</a:t>
            </a:fld>
            <a:r>
              <a:rPr kumimoji="1" lang="de-DE" sz="1100" dirty="0" smtClean="0">
                <a:solidFill>
                  <a:srgbClr val="000000"/>
                </a:solidFill>
                <a:ea typeface="新細明體" charset="-120"/>
                <a:cs typeface="Arial"/>
              </a:rPr>
              <a:t> </a:t>
            </a:r>
            <a:endParaRPr kumimoji="1" lang="de-DE" sz="1100" dirty="0">
              <a:solidFill>
                <a:srgbClr val="000000"/>
              </a:solidFill>
              <a:ea typeface="新細明體" charset="-120"/>
              <a:cs typeface="Arial"/>
            </a:endParaRPr>
          </a:p>
        </p:txBody>
      </p:sp>
      <p:sp>
        <p:nvSpPr>
          <p:cNvPr id="7" name="confidential1"/>
          <p:cNvSpPr txBox="1"/>
          <p:nvPr userDrawn="1"/>
        </p:nvSpPr>
        <p:spPr>
          <a:xfrm>
            <a:off x="381000" y="6604000"/>
            <a:ext cx="6350000" cy="230832"/>
          </a:xfrm>
          <a:prstGeom prst="rect">
            <a:avLst/>
          </a:prstGeom>
          <a:noFill/>
        </p:spPr>
        <p:txBody>
          <a:bodyPr vert="horz" rtlCol="0">
            <a:spAutoFit/>
          </a:bodyPr>
          <a:lstStyle/>
          <a:p>
            <a:r>
              <a:rPr kumimoji="1" lang="en-US" altLang="zh-TW" sz="900" smtClean="0">
                <a:solidFill>
                  <a:srgbClr val="000000"/>
                </a:solidFill>
                <a:ea typeface="新細明體" charset="-120"/>
                <a:cs typeface="Arial"/>
              </a:rPr>
              <a:t>□ Normal     □ Internal Use   ■ Confidential     □ Restricted Confidential</a:t>
            </a:r>
            <a:endParaRPr kumimoji="1" lang="zh-TW" altLang="en-US" sz="900">
              <a:solidFill>
                <a:srgbClr val="000000"/>
              </a:solidFill>
              <a:ea typeface="新細明體" charset="-120"/>
              <a:cs typeface="Arial"/>
            </a:endParaRPr>
          </a:p>
        </p:txBody>
      </p:sp>
    </p:spTree>
    <p:extLst>
      <p:ext uri="{BB962C8B-B14F-4D97-AF65-F5344CB8AC3E}">
        <p14:creationId xmlns:p14="http://schemas.microsoft.com/office/powerpoint/2010/main" val="10174304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內文板式三">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感謝頁板式">
    <p:bg>
      <p:bgPr>
        <a:solidFill>
          <a:schemeClr val="bg1"/>
        </a:solidFill>
        <a:effectLst/>
      </p:bgPr>
    </p:bg>
    <p:spTree>
      <p:nvGrpSpPr>
        <p:cNvPr id="1" name=""/>
        <p:cNvGrpSpPr/>
        <p:nvPr/>
      </p:nvGrpSpPr>
      <p:grpSpPr>
        <a:xfrm>
          <a:off x="0" y="0"/>
          <a:ext cx="0" cy="0"/>
          <a:chOff x="0" y="0"/>
          <a:chExt cx="0" cy="0"/>
        </a:xfrm>
      </p:grpSpPr>
      <p:pic>
        <p:nvPicPr>
          <p:cNvPr id="6" name="圖片 5" descr="final_0213_1-01.jpg"/>
          <p:cNvPicPr>
            <a:picLocks noChangeAspect="1"/>
          </p:cNvPicPr>
          <p:nvPr userDrawn="1"/>
        </p:nvPicPr>
        <p:blipFill>
          <a:blip r:embed="rId2" cstate="screen"/>
          <a:srcRect/>
          <a:stretch>
            <a:fillRect/>
          </a:stretch>
        </p:blipFill>
        <p:spPr>
          <a:xfrm>
            <a:off x="1116" y="4423144"/>
            <a:ext cx="9141768" cy="2434856"/>
          </a:xfrm>
          <a:prstGeom prst="rect">
            <a:avLst/>
          </a:prstGeom>
        </p:spPr>
      </p:pic>
      <p:sp>
        <p:nvSpPr>
          <p:cNvPr id="5" name="Rectangle 7"/>
          <p:cNvSpPr>
            <a:spLocks noGrp="1" noChangeArrowheads="1"/>
          </p:cNvSpPr>
          <p:nvPr>
            <p:ph type="ctrTitle" hasCustomPrompt="1"/>
          </p:nvPr>
        </p:nvSpPr>
        <p:spPr>
          <a:xfrm>
            <a:off x="1085851" y="2152650"/>
            <a:ext cx="7417128" cy="581025"/>
          </a:xfrm>
        </p:spPr>
        <p:txBody>
          <a:bodyPr anchor="ctr"/>
          <a:lstStyle>
            <a:lvl1pPr algn="ctr" rtl="0" eaLnBrk="0" fontAlgn="base" hangingPunct="0">
              <a:lnSpc>
                <a:spcPct val="90000"/>
              </a:lnSpc>
              <a:spcBef>
                <a:spcPct val="0"/>
              </a:spcBef>
              <a:spcAft>
                <a:spcPct val="0"/>
              </a:spcAft>
              <a:defRPr lang="de-DE" altLang="zh-TW" sz="4000" b="1" dirty="0">
                <a:solidFill>
                  <a:srgbClr val="0070C0"/>
                </a:solidFill>
                <a:latin typeface="+mj-lt"/>
                <a:ea typeface="標楷體" pitchFamily="65" charset="-120"/>
                <a:cs typeface="+mj-cs"/>
              </a:defRPr>
            </a:lvl1pPr>
          </a:lstStyle>
          <a:p>
            <a:r>
              <a:rPr lang="en-US" altLang="zh-TW" dirty="0" smtClean="0"/>
              <a:t>Click to edit master title style</a:t>
            </a:r>
            <a:endParaRPr lang="de-DE" dirty="0"/>
          </a:p>
        </p:txBody>
      </p:sp>
      <p:sp>
        <p:nvSpPr>
          <p:cNvPr id="4" name="confidential1"/>
          <p:cNvSpPr txBox="1"/>
          <p:nvPr userDrawn="1"/>
        </p:nvSpPr>
        <p:spPr>
          <a:xfrm>
            <a:off x="381000" y="6604000"/>
            <a:ext cx="6350000" cy="230832"/>
          </a:xfrm>
          <a:prstGeom prst="rect">
            <a:avLst/>
          </a:prstGeom>
          <a:noFill/>
        </p:spPr>
        <p:txBody>
          <a:bodyPr vert="horz" rtlCol="0">
            <a:spAutoFit/>
          </a:bodyPr>
          <a:lstStyle/>
          <a:p>
            <a:r>
              <a:rPr kumimoji="1" lang="en-US" altLang="zh-TW" sz="900" smtClean="0">
                <a:solidFill>
                  <a:srgbClr val="000000"/>
                </a:solidFill>
                <a:ea typeface="新細明體" charset="-120"/>
                <a:cs typeface="Arial"/>
              </a:rPr>
              <a:t>□ Normal     □ Internal Use   ■ Confidential     □ Restricted Confidential</a:t>
            </a:r>
            <a:endParaRPr kumimoji="1" lang="zh-TW" altLang="en-US" sz="900">
              <a:solidFill>
                <a:srgbClr val="000000"/>
              </a:solidFill>
              <a:ea typeface="新細明體" charset="-120"/>
              <a:cs typeface="Arial"/>
            </a:endParaRPr>
          </a:p>
        </p:txBody>
      </p:sp>
    </p:spTree>
    <p:extLst>
      <p:ext uri="{BB962C8B-B14F-4D97-AF65-F5344CB8AC3E}">
        <p14:creationId xmlns:p14="http://schemas.microsoft.com/office/powerpoint/2010/main" val="38213043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首頁板式">
    <p:bg>
      <p:bgPr>
        <a:blipFill dpi="0" rotWithShape="0">
          <a:blip r:embed="rId2" cstate="screen">
            <a:lum/>
          </a:blip>
          <a:srcRect/>
          <a:stretch>
            <a:fillRect/>
          </a:stretch>
        </a:blipFill>
        <a:effectLst/>
      </p:bgPr>
    </p:bg>
    <p:spTree>
      <p:nvGrpSpPr>
        <p:cNvPr id="1" name=""/>
        <p:cNvGrpSpPr/>
        <p:nvPr/>
      </p:nvGrpSpPr>
      <p:grpSpPr>
        <a:xfrm>
          <a:off x="0" y="0"/>
          <a:ext cx="0" cy="0"/>
          <a:chOff x="0" y="0"/>
          <a:chExt cx="0" cy="0"/>
        </a:xfrm>
      </p:grpSpPr>
      <p:sp>
        <p:nvSpPr>
          <p:cNvPr id="5" name="Rectangle 7"/>
          <p:cNvSpPr>
            <a:spLocks noGrp="1" noChangeArrowheads="1"/>
          </p:cNvSpPr>
          <p:nvPr>
            <p:ph type="ctrTitle" hasCustomPrompt="1"/>
          </p:nvPr>
        </p:nvSpPr>
        <p:spPr>
          <a:xfrm>
            <a:off x="1085851" y="2152650"/>
            <a:ext cx="7417128" cy="581025"/>
          </a:xfrm>
          <a:noFill/>
          <a:ln w="9525">
            <a:noFill/>
            <a:miter lim="800000"/>
            <a:headEnd/>
            <a:tailEnd/>
          </a:ln>
        </p:spPr>
        <p:txBody>
          <a:bodyPr vert="horz" wrap="square" lIns="0" tIns="45720" rIns="0" bIns="45720" numCol="1" anchor="b" anchorCtr="0" compatLnSpc="1">
            <a:prstTxWarp prst="textNoShape">
              <a:avLst/>
            </a:prstTxWarp>
          </a:bodyPr>
          <a:lstStyle>
            <a:lvl1pPr algn="r" rtl="0" eaLnBrk="0" fontAlgn="base" hangingPunct="0">
              <a:lnSpc>
                <a:spcPct val="110000"/>
              </a:lnSpc>
              <a:spcBef>
                <a:spcPct val="0"/>
              </a:spcBef>
              <a:spcAft>
                <a:spcPct val="0"/>
              </a:spcAft>
              <a:defRPr lang="de-DE" altLang="zh-TW" sz="3000" b="1" i="1" dirty="0">
                <a:ln w="12700">
                  <a:noFill/>
                </a:ln>
                <a:solidFill>
                  <a:schemeClr val="tx1"/>
                </a:solidFill>
                <a:effectLst>
                  <a:outerShdw blurRad="50800" dist="25400" dir="2700000" algn="tl" rotWithShape="0">
                    <a:schemeClr val="tx1">
                      <a:lumMod val="50000"/>
                      <a:lumOff val="50000"/>
                      <a:alpha val="30000"/>
                    </a:schemeClr>
                  </a:outerShdw>
                </a:effectLst>
                <a:latin typeface="Tahoma" pitchFamily="34" charset="0"/>
                <a:ea typeface="+mj-ea"/>
                <a:cs typeface="Tahoma" pitchFamily="34" charset="0"/>
              </a:defRPr>
            </a:lvl1pPr>
          </a:lstStyle>
          <a:p>
            <a:r>
              <a:rPr lang="en-US" altLang="zh-TW" dirty="0" smtClean="0"/>
              <a:t>Click to edit master title style</a:t>
            </a:r>
            <a:endParaRPr lang="de-DE" dirty="0"/>
          </a:p>
        </p:txBody>
      </p:sp>
      <p:sp>
        <p:nvSpPr>
          <p:cNvPr id="6" name="Rectangle 12"/>
          <p:cNvSpPr>
            <a:spLocks noGrp="1" noChangeArrowheads="1"/>
          </p:cNvSpPr>
          <p:nvPr>
            <p:ph type="subTitle" idx="1" hasCustomPrompt="1"/>
          </p:nvPr>
        </p:nvSpPr>
        <p:spPr bwMode="gray">
          <a:xfrm>
            <a:off x="7066439" y="2772299"/>
            <a:ext cx="1389405" cy="408069"/>
          </a:xfrm>
        </p:spPr>
        <p:txBody>
          <a:bodyPr tIns="45720" bIns="45720"/>
          <a:lstStyle>
            <a:lvl1pPr marL="0" indent="0" algn="r">
              <a:buFont typeface="Wingdings" pitchFamily="2" charset="2"/>
              <a:buNone/>
              <a:defRPr sz="1400">
                <a:solidFill>
                  <a:schemeClr val="bg1">
                    <a:lumMod val="50000"/>
                  </a:schemeClr>
                </a:solidFill>
              </a:defRPr>
            </a:lvl1pPr>
          </a:lstStyle>
          <a:p>
            <a:r>
              <a:rPr lang="de-DE" dirty="0" smtClean="0"/>
              <a:t>Date</a:t>
            </a:r>
            <a:endParaRPr lang="de-DE"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段落頁版式">
    <p:bg>
      <p:bgPr>
        <a:solidFill>
          <a:schemeClr val="bg1"/>
        </a:solidFill>
        <a:effectLst/>
      </p:bgPr>
    </p:bg>
    <p:spTree>
      <p:nvGrpSpPr>
        <p:cNvPr id="1" name=""/>
        <p:cNvGrpSpPr/>
        <p:nvPr/>
      </p:nvGrpSpPr>
      <p:grpSpPr>
        <a:xfrm>
          <a:off x="0" y="0"/>
          <a:ext cx="0" cy="0"/>
          <a:chOff x="0" y="0"/>
          <a:chExt cx="0" cy="0"/>
        </a:xfrm>
      </p:grpSpPr>
      <p:pic>
        <p:nvPicPr>
          <p:cNvPr id="7" name="圖片 6" descr="圖片3.jpg"/>
          <p:cNvPicPr>
            <a:picLocks noChangeAspect="1"/>
          </p:cNvPicPr>
          <p:nvPr userDrawn="1"/>
        </p:nvPicPr>
        <p:blipFill>
          <a:blip r:embed="rId2" cstate="screen"/>
          <a:srcRect/>
          <a:stretch>
            <a:fillRect/>
          </a:stretch>
        </p:blipFill>
        <p:spPr>
          <a:xfrm>
            <a:off x="1116" y="5167423"/>
            <a:ext cx="9141768" cy="1690577"/>
          </a:xfrm>
          <a:prstGeom prst="rect">
            <a:avLst/>
          </a:prstGeom>
        </p:spPr>
      </p:pic>
      <p:sp>
        <p:nvSpPr>
          <p:cNvPr id="5" name="Rectangle 7"/>
          <p:cNvSpPr>
            <a:spLocks noGrp="1" noChangeArrowheads="1"/>
          </p:cNvSpPr>
          <p:nvPr>
            <p:ph type="ctrTitle" hasCustomPrompt="1"/>
          </p:nvPr>
        </p:nvSpPr>
        <p:spPr>
          <a:xfrm>
            <a:off x="256513" y="171505"/>
            <a:ext cx="7417128" cy="435600"/>
          </a:xfrm>
        </p:spPr>
        <p:txBody>
          <a:bodyPr anchor="t"/>
          <a:lstStyle>
            <a:lvl1pPr algn="l">
              <a:lnSpc>
                <a:spcPct val="90000"/>
              </a:lnSpc>
              <a:defRPr sz="2600">
                <a:solidFill>
                  <a:srgbClr val="0070C0"/>
                </a:solidFill>
              </a:defRPr>
            </a:lvl1pPr>
          </a:lstStyle>
          <a:p>
            <a:r>
              <a:rPr lang="en-US" altLang="zh-TW" dirty="0" smtClean="0"/>
              <a:t>Click to edit master title style</a:t>
            </a:r>
            <a:endParaRPr lang="de-DE" dirty="0"/>
          </a:p>
        </p:txBody>
      </p:sp>
      <p:sp>
        <p:nvSpPr>
          <p:cNvPr id="10" name="矩形 9"/>
          <p:cNvSpPr/>
          <p:nvPr userDrawn="1"/>
        </p:nvSpPr>
        <p:spPr bwMode="auto">
          <a:xfrm>
            <a:off x="0" y="0"/>
            <a:ext cx="45719" cy="504000"/>
          </a:xfrm>
          <a:prstGeom prst="rect">
            <a:avLst/>
          </a:prstGeom>
          <a:solidFill>
            <a:srgbClr val="2390E8"/>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000" b="0" i="0" u="none" strike="noStrike" cap="none" normalizeH="0" baseline="0" smtClean="0">
              <a:ln>
                <a:noFill/>
              </a:ln>
              <a:solidFill>
                <a:schemeClr val="tx1"/>
              </a:solidFill>
              <a:effectLst/>
              <a:latin typeface="Arial" charset="0"/>
            </a:endParaRPr>
          </a:p>
        </p:txBody>
      </p:sp>
      <p:sp>
        <p:nvSpPr>
          <p:cNvPr id="8" name="文字版面配置區 7"/>
          <p:cNvSpPr>
            <a:spLocks noGrp="1"/>
          </p:cNvSpPr>
          <p:nvPr>
            <p:ph type="body" sz="quarter" idx="10" hasCustomPrompt="1"/>
          </p:nvPr>
        </p:nvSpPr>
        <p:spPr>
          <a:xfrm>
            <a:off x="615950" y="1084412"/>
            <a:ext cx="7699375" cy="3849687"/>
          </a:xfrm>
        </p:spPr>
        <p:txBody>
          <a:bodyPr/>
          <a:lstStyle>
            <a:lvl1pPr marL="265113" marR="0" indent="-265113" algn="l" defTabSz="914400" rtl="0" eaLnBrk="0" fontAlgn="base" latinLnBrk="0" hangingPunct="0">
              <a:lnSpc>
                <a:spcPct val="100000"/>
              </a:lnSpc>
              <a:spcBef>
                <a:spcPct val="0"/>
              </a:spcBef>
              <a:spcAft>
                <a:spcPct val="40000"/>
              </a:spcAft>
              <a:buClrTx/>
              <a:buSzPct val="100000"/>
              <a:buFont typeface="Wingdings" pitchFamily="2" charset="2"/>
              <a:buChar char=""/>
              <a:tabLst/>
              <a:defRPr/>
            </a:lvl1pPr>
            <a:lvl2pPr>
              <a:defRPr>
                <a:solidFill>
                  <a:schemeClr val="bg1">
                    <a:lumMod val="50000"/>
                  </a:schemeClr>
                </a:solidFill>
              </a:defRPr>
            </a:lvl2pPr>
            <a:lvl3pPr marL="720725" marR="0" indent="-274638" algn="l" defTabSz="914400" rtl="0" eaLnBrk="0" fontAlgn="base" latinLnBrk="0" hangingPunct="0">
              <a:lnSpc>
                <a:spcPct val="100000"/>
              </a:lnSpc>
              <a:spcBef>
                <a:spcPct val="0"/>
              </a:spcBef>
              <a:spcAft>
                <a:spcPct val="40000"/>
              </a:spcAft>
              <a:buClrTx/>
              <a:buSzTx/>
              <a:buFontTx/>
              <a:buChar char="•"/>
              <a:tabLst/>
              <a:defRPr>
                <a:solidFill>
                  <a:schemeClr val="bg1">
                    <a:lumMod val="50000"/>
                  </a:schemeClr>
                </a:solidFill>
              </a:defRPr>
            </a:lvl3pPr>
          </a:lstStyle>
          <a:p>
            <a:pPr lvl="0"/>
            <a:r>
              <a:rPr lang="en-US" altLang="zh-TW" dirty="0" smtClean="0"/>
              <a:t>Click to edit master word style</a:t>
            </a:r>
          </a:p>
          <a:p>
            <a:pPr lvl="1"/>
            <a:r>
              <a:rPr lang="en-US" altLang="zh-TW" dirty="0" smtClean="0"/>
              <a:t>The second layer</a:t>
            </a:r>
            <a:endParaRPr lang="zh-TW" altLang="en-US" dirty="0" smtClean="0"/>
          </a:p>
          <a:p>
            <a:pPr marL="720725" marR="0" lvl="2" indent="-274638" algn="l" defTabSz="914400" rtl="0" eaLnBrk="0" fontAlgn="base" latinLnBrk="0" hangingPunct="0">
              <a:lnSpc>
                <a:spcPct val="100000"/>
              </a:lnSpc>
              <a:spcBef>
                <a:spcPct val="0"/>
              </a:spcBef>
              <a:spcAft>
                <a:spcPct val="40000"/>
              </a:spcAft>
              <a:buClrTx/>
              <a:buSzTx/>
              <a:buFontTx/>
              <a:buChar char="•"/>
              <a:tabLst/>
              <a:defRPr/>
            </a:pPr>
            <a:r>
              <a:rPr lang="en-US" altLang="zh-TW" dirty="0" smtClean="0"/>
              <a:t>The third layer</a:t>
            </a:r>
            <a:endParaRPr lang="zh-TW" altLang="en-US" dirty="0" smtClean="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感謝頁板式">
    <p:bg>
      <p:bgPr>
        <a:solidFill>
          <a:schemeClr val="bg1"/>
        </a:solidFill>
        <a:effectLst/>
      </p:bgPr>
    </p:bg>
    <p:spTree>
      <p:nvGrpSpPr>
        <p:cNvPr id="1" name=""/>
        <p:cNvGrpSpPr/>
        <p:nvPr/>
      </p:nvGrpSpPr>
      <p:grpSpPr>
        <a:xfrm>
          <a:off x="0" y="0"/>
          <a:ext cx="0" cy="0"/>
          <a:chOff x="0" y="0"/>
          <a:chExt cx="0" cy="0"/>
        </a:xfrm>
      </p:grpSpPr>
      <p:pic>
        <p:nvPicPr>
          <p:cNvPr id="6" name="圖片 5" descr="final_0213_1-01.jpg"/>
          <p:cNvPicPr>
            <a:picLocks noChangeAspect="1"/>
          </p:cNvPicPr>
          <p:nvPr userDrawn="1"/>
        </p:nvPicPr>
        <p:blipFill>
          <a:blip r:embed="rId2" cstate="screen"/>
          <a:srcRect/>
          <a:stretch>
            <a:fillRect/>
          </a:stretch>
        </p:blipFill>
        <p:spPr>
          <a:xfrm>
            <a:off x="1116" y="4423144"/>
            <a:ext cx="9141768" cy="2434856"/>
          </a:xfrm>
          <a:prstGeom prst="rect">
            <a:avLst/>
          </a:prstGeom>
        </p:spPr>
      </p:pic>
      <p:sp>
        <p:nvSpPr>
          <p:cNvPr id="5" name="Rectangle 7"/>
          <p:cNvSpPr>
            <a:spLocks noGrp="1" noChangeArrowheads="1"/>
          </p:cNvSpPr>
          <p:nvPr>
            <p:ph type="ctrTitle" hasCustomPrompt="1"/>
          </p:nvPr>
        </p:nvSpPr>
        <p:spPr>
          <a:xfrm>
            <a:off x="1085851" y="2152650"/>
            <a:ext cx="7417128" cy="581025"/>
          </a:xfrm>
        </p:spPr>
        <p:txBody>
          <a:bodyPr anchor="b"/>
          <a:lstStyle>
            <a:lvl1pPr algn="r">
              <a:lnSpc>
                <a:spcPct val="110000"/>
              </a:lnSpc>
              <a:defRPr sz="3000">
                <a:solidFill>
                  <a:schemeClr val="tx1"/>
                </a:solidFill>
              </a:defRPr>
            </a:lvl1pPr>
          </a:lstStyle>
          <a:p>
            <a:r>
              <a:rPr lang="en-US" altLang="zh-TW" dirty="0" smtClean="0"/>
              <a:t>Click to edit master title style</a:t>
            </a:r>
            <a:endParaRPr lang="de-DE"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內文版式一">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altLang="zh-TW" dirty="0" smtClean="0"/>
              <a:t>Click to edit master title style</a:t>
            </a:r>
            <a:endParaRPr lang="de-DE" dirty="0"/>
          </a:p>
        </p:txBody>
      </p:sp>
      <p:sp>
        <p:nvSpPr>
          <p:cNvPr id="3" name="Inhaltsplatzhalter 2"/>
          <p:cNvSpPr>
            <a:spLocks noGrp="1"/>
          </p:cNvSpPr>
          <p:nvPr>
            <p:ph idx="1" hasCustomPrompt="1"/>
          </p:nvPr>
        </p:nvSpPr>
        <p:spPr/>
        <p:txBody>
          <a:bodyPr/>
          <a:lstStyle>
            <a:lvl3pPr marL="806450" indent="-274638">
              <a:defRPr/>
            </a:lvl3pPr>
            <a:lvl4pPr marL="1071563" indent="-265113">
              <a:defRPr/>
            </a:lvl4pPr>
            <a:lvl5pPr marL="1339850" indent="-265113">
              <a:defRPr/>
            </a:lvl5pPr>
          </a:lstStyle>
          <a:p>
            <a:pPr lvl="0"/>
            <a:r>
              <a:rPr lang="en-US" altLang="zh-TW" dirty="0" smtClean="0"/>
              <a:t>Click to edit master word style</a:t>
            </a:r>
            <a:endParaRPr lang="de-DE" dirty="0" smtClean="0"/>
          </a:p>
          <a:p>
            <a:pPr lvl="1"/>
            <a:r>
              <a:rPr lang="en-US" altLang="zh-TW" dirty="0" smtClean="0"/>
              <a:t>The second layer</a:t>
            </a:r>
            <a:endParaRPr lang="de-DE" dirty="0" smtClean="0"/>
          </a:p>
          <a:p>
            <a:pPr lvl="2"/>
            <a:r>
              <a:rPr lang="en-US" altLang="zh-TW" dirty="0" smtClean="0"/>
              <a:t>The third layer</a:t>
            </a:r>
            <a:endParaRPr lang="de-DE" dirty="0" smtClean="0"/>
          </a:p>
          <a:p>
            <a:pPr lvl="3"/>
            <a:r>
              <a:rPr lang="en-US" altLang="zh-TW" dirty="0" smtClean="0"/>
              <a:t>The fourth layer</a:t>
            </a:r>
            <a:endParaRPr lang="de-DE" dirty="0" smtClean="0"/>
          </a:p>
          <a:p>
            <a:pPr lvl="4"/>
            <a:r>
              <a:rPr lang="en-US" altLang="zh-TW" dirty="0" smtClean="0"/>
              <a:t>The fifth layer</a:t>
            </a:r>
            <a:endParaRPr lang="de-DE" dirty="0"/>
          </a:p>
        </p:txBody>
      </p:sp>
    </p:spTree>
    <p:extLst>
      <p:ext uri="{BB962C8B-B14F-4D97-AF65-F5344CB8AC3E}">
        <p14:creationId xmlns:p14="http://schemas.microsoft.com/office/powerpoint/2010/main" val="12134363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內文版式二">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altLang="zh-TW" dirty="0" smtClean="0"/>
              <a:t>Click to edit master title style</a:t>
            </a:r>
            <a:endParaRPr lang="de-DE" dirty="0"/>
          </a:p>
        </p:txBody>
      </p:sp>
    </p:spTree>
    <p:extLst>
      <p:ext uri="{BB962C8B-B14F-4D97-AF65-F5344CB8AC3E}">
        <p14:creationId xmlns:p14="http://schemas.microsoft.com/office/powerpoint/2010/main" val="232858311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內文板式三">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375232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slideLayout" Target="../slideLayouts/slideLayout17.xml"/><Relationship Id="rId7" Type="http://schemas.openxmlformats.org/officeDocument/2006/relationships/theme" Target="../theme/theme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image" Target="../media/image1.jpeg"/><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7.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 name="圖片 10" descr="PPT底圖_20120402_1-02.jpg"/>
          <p:cNvPicPr>
            <a:picLocks noChangeAspect="1"/>
          </p:cNvPicPr>
          <p:nvPr userDrawn="1"/>
        </p:nvPicPr>
        <p:blipFill>
          <a:blip r:embed="rId8" cstate="screen"/>
          <a:srcRect/>
          <a:stretch>
            <a:fillRect/>
          </a:stretch>
        </p:blipFill>
        <p:spPr>
          <a:xfrm>
            <a:off x="714" y="6153150"/>
            <a:ext cx="9142571" cy="704850"/>
          </a:xfrm>
          <a:prstGeom prst="rect">
            <a:avLst/>
          </a:prstGeom>
        </p:spPr>
      </p:pic>
      <p:sp>
        <p:nvSpPr>
          <p:cNvPr id="1026" name="Rectangle 3"/>
          <p:cNvSpPr>
            <a:spLocks noGrp="1" noChangeArrowheads="1"/>
          </p:cNvSpPr>
          <p:nvPr>
            <p:ph type="body" idx="1"/>
          </p:nvPr>
        </p:nvSpPr>
        <p:spPr bwMode="auto">
          <a:xfrm>
            <a:off x="295275" y="763571"/>
            <a:ext cx="8524875" cy="52224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180975" marR="0" lvl="0" indent="-180975" algn="l" defTabSz="914400" rtl="0" eaLnBrk="0" fontAlgn="base" latinLnBrk="0" hangingPunct="0">
              <a:lnSpc>
                <a:spcPct val="100000"/>
              </a:lnSpc>
              <a:spcBef>
                <a:spcPct val="0"/>
              </a:spcBef>
              <a:spcAft>
                <a:spcPct val="40000"/>
              </a:spcAft>
              <a:buClrTx/>
              <a:buSzTx/>
              <a:buFont typeface="Wingdings" pitchFamily="2" charset="2"/>
              <a:buChar char="§"/>
              <a:tabLst/>
              <a:defRPr/>
            </a:pPr>
            <a:r>
              <a:rPr lang="en-US" altLang="zh-TW" dirty="0" smtClean="0"/>
              <a:t>Click to edit master word style</a:t>
            </a:r>
            <a:endParaRPr lang="de-DE" dirty="0" smtClean="0"/>
          </a:p>
          <a:p>
            <a:pPr marL="444500" marR="0" lvl="1" indent="-261938" algn="l" defTabSz="914400" rtl="0" eaLnBrk="0" fontAlgn="base" latinLnBrk="0" hangingPunct="0">
              <a:lnSpc>
                <a:spcPct val="100000"/>
              </a:lnSpc>
              <a:spcBef>
                <a:spcPct val="0"/>
              </a:spcBef>
              <a:spcAft>
                <a:spcPct val="40000"/>
              </a:spcAft>
              <a:buClrTx/>
              <a:buSzTx/>
              <a:buFontTx/>
              <a:buChar char="–"/>
              <a:tabLst/>
              <a:defRPr/>
            </a:pPr>
            <a:r>
              <a:rPr lang="en-US" altLang="zh-TW" dirty="0" smtClean="0"/>
              <a:t>The second layer</a:t>
            </a:r>
            <a:endParaRPr lang="de-DE" dirty="0" smtClean="0"/>
          </a:p>
          <a:p>
            <a:pPr lvl="2"/>
            <a:r>
              <a:rPr lang="en-US" altLang="zh-TW" dirty="0" smtClean="0"/>
              <a:t>The third layer</a:t>
            </a:r>
            <a:endParaRPr lang="de-DE" dirty="0" smtClean="0"/>
          </a:p>
          <a:p>
            <a:pPr lvl="3"/>
            <a:r>
              <a:rPr lang="en-US" altLang="zh-TW" dirty="0" smtClean="0"/>
              <a:t>The fourth layer</a:t>
            </a:r>
            <a:endParaRPr lang="de-DE" dirty="0" smtClean="0"/>
          </a:p>
          <a:p>
            <a:pPr lvl="4"/>
            <a:r>
              <a:rPr lang="en-US" altLang="zh-TW" dirty="0" smtClean="0"/>
              <a:t>The fifth layer</a:t>
            </a:r>
            <a:endParaRPr lang="de-DE" dirty="0" smtClean="0"/>
          </a:p>
        </p:txBody>
      </p:sp>
      <p:sp>
        <p:nvSpPr>
          <p:cNvPr id="1028" name="Rectangle 7"/>
          <p:cNvSpPr>
            <a:spLocks noGrp="1" noChangeArrowheads="1"/>
          </p:cNvSpPr>
          <p:nvPr>
            <p:ph type="title"/>
          </p:nvPr>
        </p:nvSpPr>
        <p:spPr bwMode="gray">
          <a:xfrm>
            <a:off x="254180" y="174448"/>
            <a:ext cx="8608291" cy="433629"/>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en-US" altLang="zh-TW" dirty="0" smtClean="0"/>
              <a:t>Click to edit master title style</a:t>
            </a:r>
            <a:endParaRPr lang="de-DE" dirty="0" smtClean="0"/>
          </a:p>
        </p:txBody>
      </p:sp>
      <p:sp>
        <p:nvSpPr>
          <p:cNvPr id="110597" name="Rectangle 5"/>
          <p:cNvSpPr>
            <a:spLocks noChangeArrowheads="1"/>
          </p:cNvSpPr>
          <p:nvPr/>
        </p:nvSpPr>
        <p:spPr bwMode="gray">
          <a:xfrm>
            <a:off x="3900488" y="6582069"/>
            <a:ext cx="1343025" cy="247650"/>
          </a:xfrm>
          <a:prstGeom prst="rect">
            <a:avLst/>
          </a:prstGeom>
          <a:noFill/>
          <a:ln w="9525">
            <a:noFill/>
            <a:miter lim="800000"/>
            <a:headEnd/>
            <a:tailEnd/>
          </a:ln>
        </p:spPr>
        <p:txBody>
          <a:bodyPr/>
          <a:lstStyle/>
          <a:p>
            <a:pPr algn="ctr"/>
            <a:fld id="{2EAC9835-B16D-4A96-9073-4D78F1DB1D36}" type="slidenum">
              <a:rPr lang="de-DE" sz="1000" smtClean="0">
                <a:solidFill>
                  <a:schemeClr val="tx1"/>
                </a:solidFill>
              </a:rPr>
              <a:pPr algn="ctr"/>
              <a:t>‹#›</a:t>
            </a:fld>
            <a:r>
              <a:rPr lang="de-DE" sz="1000" dirty="0" smtClean="0">
                <a:solidFill>
                  <a:schemeClr val="tx1"/>
                </a:solidFill>
              </a:rPr>
              <a:t> </a:t>
            </a:r>
            <a:endParaRPr lang="de-DE" sz="1000" dirty="0">
              <a:solidFill>
                <a:schemeClr val="tx1"/>
              </a:solidFill>
            </a:endParaRPr>
          </a:p>
        </p:txBody>
      </p:sp>
      <p:sp>
        <p:nvSpPr>
          <p:cNvPr id="7" name="矩形 6"/>
          <p:cNvSpPr/>
          <p:nvPr userDrawn="1"/>
        </p:nvSpPr>
        <p:spPr bwMode="auto">
          <a:xfrm>
            <a:off x="0" y="0"/>
            <a:ext cx="45719" cy="504825"/>
          </a:xfrm>
          <a:prstGeom prst="rect">
            <a:avLst/>
          </a:prstGeom>
          <a:solidFill>
            <a:srgbClr val="2390E8"/>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000" b="0" i="0" u="none" strike="noStrike" cap="none" normalizeH="0" baseline="0" smtClean="0">
              <a:ln>
                <a:noFill/>
              </a:ln>
              <a:solidFill>
                <a:schemeClr val="tx1"/>
              </a:solidFill>
              <a:effectLst/>
              <a:latin typeface="Arial" charset="0"/>
            </a:endParaRPr>
          </a:p>
        </p:txBody>
      </p:sp>
      <p:sp>
        <p:nvSpPr>
          <p:cNvPr id="8" name="文字方塊 7"/>
          <p:cNvSpPr txBox="1"/>
          <p:nvPr userDrawn="1"/>
        </p:nvSpPr>
        <p:spPr>
          <a:xfrm>
            <a:off x="9525" y="6541443"/>
            <a:ext cx="2098651"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zh-TW" sz="800" dirty="0" smtClean="0">
                <a:solidFill>
                  <a:schemeClr val="bg1"/>
                </a:solidFill>
              </a:rPr>
              <a:t>Confidential Material for Internal Use Only</a:t>
            </a:r>
          </a:p>
        </p:txBody>
      </p:sp>
    </p:spTree>
  </p:cSld>
  <p:clrMap bg1="lt1" tx1="dk1" bg2="lt2" tx2="dk2" accent1="accent1" accent2="accent2" accent3="accent3" accent4="accent4" accent5="accent5" accent6="accent6" hlink="hlink" folHlink="folHlink"/>
  <p:sldLayoutIdLst>
    <p:sldLayoutId id="2147483692" r:id="rId1"/>
    <p:sldLayoutId id="2147483730" r:id="rId2"/>
    <p:sldLayoutId id="2147483697" r:id="rId3"/>
    <p:sldLayoutId id="2147483723" r:id="rId4"/>
    <p:sldLayoutId id="2147483728" r:id="rId5"/>
    <p:sldLayoutId id="2147483729" r:id="rId6"/>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2600" b="1">
          <a:solidFill>
            <a:srgbClr val="0070C0"/>
          </a:solidFill>
          <a:latin typeface="+mj-lt"/>
          <a:ea typeface="+mj-ea"/>
          <a:cs typeface="+mj-cs"/>
        </a:defRPr>
      </a:lvl1pPr>
      <a:lvl2pPr algn="l" rtl="0" eaLnBrk="0" fontAlgn="base" hangingPunct="0">
        <a:lnSpc>
          <a:spcPct val="90000"/>
        </a:lnSpc>
        <a:spcBef>
          <a:spcPct val="0"/>
        </a:spcBef>
        <a:spcAft>
          <a:spcPct val="0"/>
        </a:spcAft>
        <a:defRPr sz="2600" b="1">
          <a:solidFill>
            <a:schemeClr val="tx1"/>
          </a:solidFill>
          <a:latin typeface="Arial" charset="0"/>
          <a:cs typeface="Arial" charset="0"/>
        </a:defRPr>
      </a:lvl2pPr>
      <a:lvl3pPr algn="l" rtl="0" eaLnBrk="0" fontAlgn="base" hangingPunct="0">
        <a:lnSpc>
          <a:spcPct val="90000"/>
        </a:lnSpc>
        <a:spcBef>
          <a:spcPct val="0"/>
        </a:spcBef>
        <a:spcAft>
          <a:spcPct val="0"/>
        </a:spcAft>
        <a:defRPr sz="2600" b="1">
          <a:solidFill>
            <a:schemeClr val="tx1"/>
          </a:solidFill>
          <a:latin typeface="Arial" charset="0"/>
          <a:cs typeface="Arial" charset="0"/>
        </a:defRPr>
      </a:lvl3pPr>
      <a:lvl4pPr algn="l" rtl="0" eaLnBrk="0" fontAlgn="base" hangingPunct="0">
        <a:lnSpc>
          <a:spcPct val="90000"/>
        </a:lnSpc>
        <a:spcBef>
          <a:spcPct val="0"/>
        </a:spcBef>
        <a:spcAft>
          <a:spcPct val="0"/>
        </a:spcAft>
        <a:defRPr sz="2600" b="1">
          <a:solidFill>
            <a:schemeClr val="tx1"/>
          </a:solidFill>
          <a:latin typeface="Arial" charset="0"/>
          <a:cs typeface="Arial" charset="0"/>
        </a:defRPr>
      </a:lvl4pPr>
      <a:lvl5pPr algn="l" rtl="0" eaLnBrk="0" fontAlgn="base" hangingPunct="0">
        <a:lnSpc>
          <a:spcPct val="90000"/>
        </a:lnSpc>
        <a:spcBef>
          <a:spcPct val="0"/>
        </a:spcBef>
        <a:spcAft>
          <a:spcPct val="0"/>
        </a:spcAft>
        <a:defRPr sz="2600" b="1">
          <a:solidFill>
            <a:schemeClr val="tx1"/>
          </a:solidFill>
          <a:latin typeface="Arial" charset="0"/>
          <a:cs typeface="Arial" charset="0"/>
        </a:defRPr>
      </a:lvl5pPr>
      <a:lvl6pPr marL="457200" algn="l" rtl="0" fontAlgn="base">
        <a:lnSpc>
          <a:spcPct val="90000"/>
        </a:lnSpc>
        <a:spcBef>
          <a:spcPct val="0"/>
        </a:spcBef>
        <a:spcAft>
          <a:spcPct val="0"/>
        </a:spcAft>
        <a:defRPr sz="2600" b="1">
          <a:solidFill>
            <a:schemeClr val="tx1"/>
          </a:solidFill>
          <a:latin typeface="Arial" charset="0"/>
          <a:cs typeface="Arial" charset="0"/>
        </a:defRPr>
      </a:lvl6pPr>
      <a:lvl7pPr marL="914400" algn="l" rtl="0" fontAlgn="base">
        <a:lnSpc>
          <a:spcPct val="90000"/>
        </a:lnSpc>
        <a:spcBef>
          <a:spcPct val="0"/>
        </a:spcBef>
        <a:spcAft>
          <a:spcPct val="0"/>
        </a:spcAft>
        <a:defRPr sz="2600" b="1">
          <a:solidFill>
            <a:schemeClr val="tx1"/>
          </a:solidFill>
          <a:latin typeface="Arial" charset="0"/>
          <a:cs typeface="Arial" charset="0"/>
        </a:defRPr>
      </a:lvl7pPr>
      <a:lvl8pPr marL="1371600" algn="l" rtl="0" fontAlgn="base">
        <a:lnSpc>
          <a:spcPct val="90000"/>
        </a:lnSpc>
        <a:spcBef>
          <a:spcPct val="0"/>
        </a:spcBef>
        <a:spcAft>
          <a:spcPct val="0"/>
        </a:spcAft>
        <a:defRPr sz="2600" b="1">
          <a:solidFill>
            <a:schemeClr val="tx1"/>
          </a:solidFill>
          <a:latin typeface="Arial" charset="0"/>
          <a:cs typeface="Arial" charset="0"/>
        </a:defRPr>
      </a:lvl8pPr>
      <a:lvl9pPr marL="1828800" algn="l" rtl="0" fontAlgn="base">
        <a:lnSpc>
          <a:spcPct val="90000"/>
        </a:lnSpc>
        <a:spcBef>
          <a:spcPct val="0"/>
        </a:spcBef>
        <a:spcAft>
          <a:spcPct val="0"/>
        </a:spcAft>
        <a:defRPr sz="2600" b="1">
          <a:solidFill>
            <a:schemeClr val="tx1"/>
          </a:solidFill>
          <a:latin typeface="Arial" charset="0"/>
          <a:cs typeface="Arial" charset="0"/>
        </a:defRPr>
      </a:lvl9pPr>
    </p:titleStyle>
    <p:bodyStyle>
      <a:lvl1pPr marL="265113" marR="0" indent="-265113" algn="l" defTabSz="914400" rtl="0" eaLnBrk="0" fontAlgn="base" latinLnBrk="0" hangingPunct="0">
        <a:lnSpc>
          <a:spcPct val="100000"/>
        </a:lnSpc>
        <a:spcBef>
          <a:spcPct val="0"/>
        </a:spcBef>
        <a:spcAft>
          <a:spcPct val="40000"/>
        </a:spcAft>
        <a:buClrTx/>
        <a:buSzTx/>
        <a:buFont typeface="Wingdings" pitchFamily="2" charset="2"/>
        <a:buChar char="§"/>
        <a:tabLst/>
        <a:defRPr sz="2400">
          <a:solidFill>
            <a:schemeClr val="tx1"/>
          </a:solidFill>
          <a:latin typeface="+mn-lt"/>
          <a:ea typeface="+mn-ea"/>
          <a:cs typeface="+mn-cs"/>
        </a:defRPr>
      </a:lvl1pPr>
      <a:lvl2pPr marL="541338" marR="0" indent="-261938" algn="l" defTabSz="914400" rtl="0" eaLnBrk="0" fontAlgn="base" latinLnBrk="0" hangingPunct="0">
        <a:lnSpc>
          <a:spcPct val="100000"/>
        </a:lnSpc>
        <a:spcBef>
          <a:spcPct val="0"/>
        </a:spcBef>
        <a:spcAft>
          <a:spcPct val="40000"/>
        </a:spcAft>
        <a:buClrTx/>
        <a:buSzTx/>
        <a:buFontTx/>
        <a:buChar char="–"/>
        <a:tabLst/>
        <a:defRPr sz="2000">
          <a:solidFill>
            <a:schemeClr val="tx1"/>
          </a:solidFill>
          <a:latin typeface="+mn-lt"/>
          <a:cs typeface="+mn-cs"/>
        </a:defRPr>
      </a:lvl2pPr>
      <a:lvl3pPr marL="720725" indent="-274638" algn="l" rtl="0" eaLnBrk="0" fontAlgn="base" hangingPunct="0">
        <a:spcBef>
          <a:spcPct val="0"/>
        </a:spcBef>
        <a:spcAft>
          <a:spcPct val="40000"/>
        </a:spcAft>
        <a:buChar char="•"/>
        <a:defRPr sz="1800">
          <a:solidFill>
            <a:schemeClr val="tx1"/>
          </a:solidFill>
          <a:latin typeface="+mn-lt"/>
          <a:cs typeface="+mn-cs"/>
        </a:defRPr>
      </a:lvl3pPr>
      <a:lvl4pPr marL="987425" indent="-265113" algn="l" rtl="0" eaLnBrk="0" fontAlgn="base" hangingPunct="0">
        <a:spcBef>
          <a:spcPct val="0"/>
        </a:spcBef>
        <a:spcAft>
          <a:spcPct val="40000"/>
        </a:spcAft>
        <a:buChar char="–"/>
        <a:defRPr sz="1800">
          <a:solidFill>
            <a:schemeClr val="tx1"/>
          </a:solidFill>
          <a:latin typeface="+mn-lt"/>
          <a:cs typeface="+mn-cs"/>
        </a:defRPr>
      </a:lvl4pPr>
      <a:lvl5pPr marL="1254125" indent="-265113" algn="l" rtl="0" eaLnBrk="0" fontAlgn="base" hangingPunct="0">
        <a:spcBef>
          <a:spcPct val="0"/>
        </a:spcBef>
        <a:spcAft>
          <a:spcPct val="40000"/>
        </a:spcAft>
        <a:buChar char="»"/>
        <a:defRPr sz="1800">
          <a:solidFill>
            <a:schemeClr val="tx1"/>
          </a:solidFill>
          <a:latin typeface="+mn-lt"/>
          <a:cs typeface="+mn-cs"/>
        </a:defRPr>
      </a:lvl5pPr>
      <a:lvl6pPr marL="1711325" indent="-265113" algn="l" rtl="0" fontAlgn="base">
        <a:spcBef>
          <a:spcPct val="0"/>
        </a:spcBef>
        <a:spcAft>
          <a:spcPct val="40000"/>
        </a:spcAft>
        <a:buChar char="»"/>
        <a:defRPr>
          <a:solidFill>
            <a:schemeClr val="tx1"/>
          </a:solidFill>
          <a:latin typeface="+mn-lt"/>
          <a:cs typeface="+mn-cs"/>
        </a:defRPr>
      </a:lvl6pPr>
      <a:lvl7pPr marL="2168525" indent="-265113" algn="l" rtl="0" fontAlgn="base">
        <a:spcBef>
          <a:spcPct val="0"/>
        </a:spcBef>
        <a:spcAft>
          <a:spcPct val="40000"/>
        </a:spcAft>
        <a:buChar char="»"/>
        <a:defRPr>
          <a:solidFill>
            <a:schemeClr val="tx1"/>
          </a:solidFill>
          <a:latin typeface="+mn-lt"/>
          <a:cs typeface="+mn-cs"/>
        </a:defRPr>
      </a:lvl7pPr>
      <a:lvl8pPr marL="2625725" indent="-265113" algn="l" rtl="0" fontAlgn="base">
        <a:spcBef>
          <a:spcPct val="0"/>
        </a:spcBef>
        <a:spcAft>
          <a:spcPct val="40000"/>
        </a:spcAft>
        <a:buChar char="»"/>
        <a:defRPr>
          <a:solidFill>
            <a:schemeClr val="tx1"/>
          </a:solidFill>
          <a:latin typeface="+mn-lt"/>
          <a:cs typeface="+mn-cs"/>
        </a:defRPr>
      </a:lvl8pPr>
      <a:lvl9pPr marL="3082925" indent="-265113" algn="l" rtl="0" fontAlgn="base">
        <a:spcBef>
          <a:spcPct val="0"/>
        </a:spcBef>
        <a:spcAft>
          <a:spcPct val="40000"/>
        </a:spcAft>
        <a:buChar char="»"/>
        <a:defRPr>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 name="圖片 10" descr="PPT底圖_20120402_1-02.jpg"/>
          <p:cNvPicPr>
            <a:picLocks noChangeAspect="1"/>
          </p:cNvPicPr>
          <p:nvPr userDrawn="1"/>
        </p:nvPicPr>
        <p:blipFill>
          <a:blip r:embed="rId8" cstate="screen"/>
          <a:srcRect/>
          <a:stretch>
            <a:fillRect/>
          </a:stretch>
        </p:blipFill>
        <p:spPr>
          <a:xfrm>
            <a:off x="714" y="6153150"/>
            <a:ext cx="9142571" cy="704850"/>
          </a:xfrm>
          <a:prstGeom prst="rect">
            <a:avLst/>
          </a:prstGeom>
        </p:spPr>
      </p:pic>
      <p:sp>
        <p:nvSpPr>
          <p:cNvPr id="1026" name="Rectangle 3"/>
          <p:cNvSpPr>
            <a:spLocks noGrp="1" noChangeArrowheads="1"/>
          </p:cNvSpPr>
          <p:nvPr>
            <p:ph type="body" idx="1"/>
          </p:nvPr>
        </p:nvSpPr>
        <p:spPr bwMode="auto">
          <a:xfrm>
            <a:off x="295275" y="763571"/>
            <a:ext cx="8524875" cy="52224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180975" marR="0" lvl="0" indent="-180975" algn="l" defTabSz="914400" rtl="0" eaLnBrk="0" fontAlgn="base" latinLnBrk="0" hangingPunct="0">
              <a:lnSpc>
                <a:spcPct val="100000"/>
              </a:lnSpc>
              <a:spcBef>
                <a:spcPct val="0"/>
              </a:spcBef>
              <a:spcAft>
                <a:spcPct val="40000"/>
              </a:spcAft>
              <a:buClrTx/>
              <a:buSzTx/>
              <a:buFont typeface="Wingdings" pitchFamily="2" charset="2"/>
              <a:buChar char="§"/>
              <a:tabLst/>
              <a:defRPr/>
            </a:pPr>
            <a:r>
              <a:rPr lang="en-US" altLang="zh-TW" dirty="0" smtClean="0"/>
              <a:t>Click to edit master word style</a:t>
            </a:r>
            <a:endParaRPr lang="de-DE" dirty="0" smtClean="0"/>
          </a:p>
          <a:p>
            <a:pPr marL="444500" marR="0" lvl="1" indent="-261938" algn="l" defTabSz="914400" rtl="0" eaLnBrk="0" fontAlgn="base" latinLnBrk="0" hangingPunct="0">
              <a:lnSpc>
                <a:spcPct val="100000"/>
              </a:lnSpc>
              <a:spcBef>
                <a:spcPct val="0"/>
              </a:spcBef>
              <a:spcAft>
                <a:spcPct val="40000"/>
              </a:spcAft>
              <a:buClrTx/>
              <a:buSzTx/>
              <a:buFontTx/>
              <a:buChar char="–"/>
              <a:tabLst/>
              <a:defRPr/>
            </a:pPr>
            <a:r>
              <a:rPr lang="en-US" altLang="zh-TW" dirty="0" smtClean="0"/>
              <a:t>The second layer</a:t>
            </a:r>
            <a:endParaRPr lang="de-DE" dirty="0" smtClean="0"/>
          </a:p>
          <a:p>
            <a:pPr lvl="2"/>
            <a:r>
              <a:rPr lang="en-US" altLang="zh-TW" dirty="0" smtClean="0"/>
              <a:t>The third layer</a:t>
            </a:r>
            <a:endParaRPr lang="de-DE" dirty="0" smtClean="0"/>
          </a:p>
          <a:p>
            <a:pPr lvl="3"/>
            <a:r>
              <a:rPr lang="en-US" altLang="zh-TW" dirty="0" smtClean="0"/>
              <a:t>The fourth layer</a:t>
            </a:r>
            <a:endParaRPr lang="de-DE" dirty="0" smtClean="0"/>
          </a:p>
          <a:p>
            <a:pPr lvl="4"/>
            <a:r>
              <a:rPr lang="en-US" altLang="zh-TW" dirty="0" smtClean="0"/>
              <a:t>The fifth layer</a:t>
            </a:r>
            <a:endParaRPr lang="de-DE" dirty="0" smtClean="0"/>
          </a:p>
        </p:txBody>
      </p:sp>
      <p:sp>
        <p:nvSpPr>
          <p:cNvPr id="1028" name="Rectangle 7"/>
          <p:cNvSpPr>
            <a:spLocks noGrp="1" noChangeArrowheads="1"/>
          </p:cNvSpPr>
          <p:nvPr>
            <p:ph type="title"/>
          </p:nvPr>
        </p:nvSpPr>
        <p:spPr bwMode="gray">
          <a:xfrm>
            <a:off x="254180" y="174448"/>
            <a:ext cx="8608291" cy="433629"/>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en-US" altLang="zh-TW" dirty="0" smtClean="0"/>
              <a:t>Click to edit master title style</a:t>
            </a:r>
            <a:endParaRPr lang="de-DE" dirty="0" smtClean="0"/>
          </a:p>
        </p:txBody>
      </p:sp>
      <p:sp>
        <p:nvSpPr>
          <p:cNvPr id="110597" name="Rectangle 5"/>
          <p:cNvSpPr>
            <a:spLocks noChangeArrowheads="1"/>
          </p:cNvSpPr>
          <p:nvPr/>
        </p:nvSpPr>
        <p:spPr bwMode="gray">
          <a:xfrm>
            <a:off x="3900488" y="6582069"/>
            <a:ext cx="1343025" cy="247650"/>
          </a:xfrm>
          <a:prstGeom prst="rect">
            <a:avLst/>
          </a:prstGeom>
          <a:noFill/>
          <a:ln w="9525">
            <a:noFill/>
            <a:miter lim="800000"/>
            <a:headEnd/>
            <a:tailEnd/>
          </a:ln>
        </p:spPr>
        <p:txBody>
          <a:bodyPr/>
          <a:lstStyle/>
          <a:p>
            <a:pPr algn="ctr"/>
            <a:fld id="{2EAC9835-B16D-4A96-9073-4D78F1DB1D36}" type="slidenum">
              <a:rPr lang="de-DE" sz="1000" smtClean="0">
                <a:solidFill>
                  <a:srgbClr val="000000"/>
                </a:solidFill>
              </a:rPr>
              <a:pPr algn="ctr"/>
              <a:t>‹#›</a:t>
            </a:fld>
            <a:r>
              <a:rPr lang="de-DE" sz="1000" dirty="0" smtClean="0">
                <a:solidFill>
                  <a:srgbClr val="000000"/>
                </a:solidFill>
              </a:rPr>
              <a:t> </a:t>
            </a:r>
            <a:endParaRPr lang="de-DE" sz="1000" dirty="0">
              <a:solidFill>
                <a:srgbClr val="000000"/>
              </a:solidFill>
            </a:endParaRPr>
          </a:p>
        </p:txBody>
      </p:sp>
      <p:sp>
        <p:nvSpPr>
          <p:cNvPr id="7" name="矩形 6"/>
          <p:cNvSpPr/>
          <p:nvPr userDrawn="1"/>
        </p:nvSpPr>
        <p:spPr bwMode="auto">
          <a:xfrm>
            <a:off x="0" y="0"/>
            <a:ext cx="45719" cy="504825"/>
          </a:xfrm>
          <a:prstGeom prst="rect">
            <a:avLst/>
          </a:prstGeom>
          <a:solidFill>
            <a:srgbClr val="2390E8"/>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endParaRPr lang="zh-TW" altLang="en-US" smtClean="0">
              <a:solidFill>
                <a:srgbClr val="000000"/>
              </a:solidFill>
            </a:endParaRPr>
          </a:p>
        </p:txBody>
      </p:sp>
      <p:sp>
        <p:nvSpPr>
          <p:cNvPr id="8" name="文字方塊 7"/>
          <p:cNvSpPr txBox="1"/>
          <p:nvPr userDrawn="1"/>
        </p:nvSpPr>
        <p:spPr>
          <a:xfrm>
            <a:off x="9525" y="6541443"/>
            <a:ext cx="2098651" cy="215444"/>
          </a:xfrm>
          <a:prstGeom prst="rect">
            <a:avLst/>
          </a:prstGeom>
          <a:noFill/>
        </p:spPr>
        <p:txBody>
          <a:bodyPr wrap="none" rtlCol="0">
            <a:spAutoFit/>
          </a:bodyPr>
          <a:lstStyle/>
          <a:p>
            <a:pPr>
              <a:defRPr/>
            </a:pPr>
            <a:r>
              <a:rPr lang="en-US" altLang="zh-TW" sz="800" dirty="0" smtClean="0">
                <a:solidFill>
                  <a:srgbClr val="FFFFFF"/>
                </a:solidFill>
              </a:rPr>
              <a:t>Confidential Material for Internal Use Only</a:t>
            </a:r>
          </a:p>
        </p:txBody>
      </p:sp>
    </p:spTree>
    <p:extLst>
      <p:ext uri="{BB962C8B-B14F-4D97-AF65-F5344CB8AC3E}">
        <p14:creationId xmlns:p14="http://schemas.microsoft.com/office/powerpoint/2010/main" val="120605019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2600" b="1">
          <a:solidFill>
            <a:srgbClr val="0070C0"/>
          </a:solidFill>
          <a:latin typeface="+mj-lt"/>
          <a:ea typeface="+mj-ea"/>
          <a:cs typeface="+mj-cs"/>
        </a:defRPr>
      </a:lvl1pPr>
      <a:lvl2pPr algn="l" rtl="0" eaLnBrk="0" fontAlgn="base" hangingPunct="0">
        <a:lnSpc>
          <a:spcPct val="90000"/>
        </a:lnSpc>
        <a:spcBef>
          <a:spcPct val="0"/>
        </a:spcBef>
        <a:spcAft>
          <a:spcPct val="0"/>
        </a:spcAft>
        <a:defRPr sz="2600" b="1">
          <a:solidFill>
            <a:schemeClr val="tx1"/>
          </a:solidFill>
          <a:latin typeface="Arial" charset="0"/>
          <a:cs typeface="Arial" charset="0"/>
        </a:defRPr>
      </a:lvl2pPr>
      <a:lvl3pPr algn="l" rtl="0" eaLnBrk="0" fontAlgn="base" hangingPunct="0">
        <a:lnSpc>
          <a:spcPct val="90000"/>
        </a:lnSpc>
        <a:spcBef>
          <a:spcPct val="0"/>
        </a:spcBef>
        <a:spcAft>
          <a:spcPct val="0"/>
        </a:spcAft>
        <a:defRPr sz="2600" b="1">
          <a:solidFill>
            <a:schemeClr val="tx1"/>
          </a:solidFill>
          <a:latin typeface="Arial" charset="0"/>
          <a:cs typeface="Arial" charset="0"/>
        </a:defRPr>
      </a:lvl3pPr>
      <a:lvl4pPr algn="l" rtl="0" eaLnBrk="0" fontAlgn="base" hangingPunct="0">
        <a:lnSpc>
          <a:spcPct val="90000"/>
        </a:lnSpc>
        <a:spcBef>
          <a:spcPct val="0"/>
        </a:spcBef>
        <a:spcAft>
          <a:spcPct val="0"/>
        </a:spcAft>
        <a:defRPr sz="2600" b="1">
          <a:solidFill>
            <a:schemeClr val="tx1"/>
          </a:solidFill>
          <a:latin typeface="Arial" charset="0"/>
          <a:cs typeface="Arial" charset="0"/>
        </a:defRPr>
      </a:lvl4pPr>
      <a:lvl5pPr algn="l" rtl="0" eaLnBrk="0" fontAlgn="base" hangingPunct="0">
        <a:lnSpc>
          <a:spcPct val="90000"/>
        </a:lnSpc>
        <a:spcBef>
          <a:spcPct val="0"/>
        </a:spcBef>
        <a:spcAft>
          <a:spcPct val="0"/>
        </a:spcAft>
        <a:defRPr sz="2600" b="1">
          <a:solidFill>
            <a:schemeClr val="tx1"/>
          </a:solidFill>
          <a:latin typeface="Arial" charset="0"/>
          <a:cs typeface="Arial" charset="0"/>
        </a:defRPr>
      </a:lvl5pPr>
      <a:lvl6pPr marL="457200" algn="l" rtl="0" fontAlgn="base">
        <a:lnSpc>
          <a:spcPct val="90000"/>
        </a:lnSpc>
        <a:spcBef>
          <a:spcPct val="0"/>
        </a:spcBef>
        <a:spcAft>
          <a:spcPct val="0"/>
        </a:spcAft>
        <a:defRPr sz="2600" b="1">
          <a:solidFill>
            <a:schemeClr val="tx1"/>
          </a:solidFill>
          <a:latin typeface="Arial" charset="0"/>
          <a:cs typeface="Arial" charset="0"/>
        </a:defRPr>
      </a:lvl6pPr>
      <a:lvl7pPr marL="914400" algn="l" rtl="0" fontAlgn="base">
        <a:lnSpc>
          <a:spcPct val="90000"/>
        </a:lnSpc>
        <a:spcBef>
          <a:spcPct val="0"/>
        </a:spcBef>
        <a:spcAft>
          <a:spcPct val="0"/>
        </a:spcAft>
        <a:defRPr sz="2600" b="1">
          <a:solidFill>
            <a:schemeClr val="tx1"/>
          </a:solidFill>
          <a:latin typeface="Arial" charset="0"/>
          <a:cs typeface="Arial" charset="0"/>
        </a:defRPr>
      </a:lvl7pPr>
      <a:lvl8pPr marL="1371600" algn="l" rtl="0" fontAlgn="base">
        <a:lnSpc>
          <a:spcPct val="90000"/>
        </a:lnSpc>
        <a:spcBef>
          <a:spcPct val="0"/>
        </a:spcBef>
        <a:spcAft>
          <a:spcPct val="0"/>
        </a:spcAft>
        <a:defRPr sz="2600" b="1">
          <a:solidFill>
            <a:schemeClr val="tx1"/>
          </a:solidFill>
          <a:latin typeface="Arial" charset="0"/>
          <a:cs typeface="Arial" charset="0"/>
        </a:defRPr>
      </a:lvl8pPr>
      <a:lvl9pPr marL="1828800" algn="l" rtl="0" fontAlgn="base">
        <a:lnSpc>
          <a:spcPct val="90000"/>
        </a:lnSpc>
        <a:spcBef>
          <a:spcPct val="0"/>
        </a:spcBef>
        <a:spcAft>
          <a:spcPct val="0"/>
        </a:spcAft>
        <a:defRPr sz="2600" b="1">
          <a:solidFill>
            <a:schemeClr val="tx1"/>
          </a:solidFill>
          <a:latin typeface="Arial" charset="0"/>
          <a:cs typeface="Arial" charset="0"/>
        </a:defRPr>
      </a:lvl9pPr>
    </p:titleStyle>
    <p:bodyStyle>
      <a:lvl1pPr marL="265113" marR="0" indent="-265113" algn="l" defTabSz="914400" rtl="0" eaLnBrk="0" fontAlgn="base" latinLnBrk="0" hangingPunct="0">
        <a:lnSpc>
          <a:spcPct val="100000"/>
        </a:lnSpc>
        <a:spcBef>
          <a:spcPct val="0"/>
        </a:spcBef>
        <a:spcAft>
          <a:spcPct val="40000"/>
        </a:spcAft>
        <a:buClrTx/>
        <a:buSzTx/>
        <a:buFont typeface="Wingdings" pitchFamily="2" charset="2"/>
        <a:buChar char="§"/>
        <a:tabLst/>
        <a:defRPr sz="2400">
          <a:solidFill>
            <a:schemeClr val="tx1"/>
          </a:solidFill>
          <a:latin typeface="+mn-lt"/>
          <a:ea typeface="+mn-ea"/>
          <a:cs typeface="+mn-cs"/>
        </a:defRPr>
      </a:lvl1pPr>
      <a:lvl2pPr marL="541338" marR="0" indent="-261938" algn="l" defTabSz="914400" rtl="0" eaLnBrk="0" fontAlgn="base" latinLnBrk="0" hangingPunct="0">
        <a:lnSpc>
          <a:spcPct val="100000"/>
        </a:lnSpc>
        <a:spcBef>
          <a:spcPct val="0"/>
        </a:spcBef>
        <a:spcAft>
          <a:spcPct val="40000"/>
        </a:spcAft>
        <a:buClrTx/>
        <a:buSzTx/>
        <a:buFontTx/>
        <a:buChar char="–"/>
        <a:tabLst/>
        <a:defRPr sz="2000">
          <a:solidFill>
            <a:schemeClr val="tx1"/>
          </a:solidFill>
          <a:latin typeface="+mn-lt"/>
          <a:cs typeface="+mn-cs"/>
        </a:defRPr>
      </a:lvl2pPr>
      <a:lvl3pPr marL="720725" indent="-274638" algn="l" rtl="0" eaLnBrk="0" fontAlgn="base" hangingPunct="0">
        <a:spcBef>
          <a:spcPct val="0"/>
        </a:spcBef>
        <a:spcAft>
          <a:spcPct val="40000"/>
        </a:spcAft>
        <a:buChar char="•"/>
        <a:defRPr sz="1800">
          <a:solidFill>
            <a:schemeClr val="tx1"/>
          </a:solidFill>
          <a:latin typeface="+mn-lt"/>
          <a:cs typeface="+mn-cs"/>
        </a:defRPr>
      </a:lvl3pPr>
      <a:lvl4pPr marL="987425" indent="-265113" algn="l" rtl="0" eaLnBrk="0" fontAlgn="base" hangingPunct="0">
        <a:spcBef>
          <a:spcPct val="0"/>
        </a:spcBef>
        <a:spcAft>
          <a:spcPct val="40000"/>
        </a:spcAft>
        <a:buChar char="–"/>
        <a:defRPr sz="1800">
          <a:solidFill>
            <a:schemeClr val="tx1"/>
          </a:solidFill>
          <a:latin typeface="+mn-lt"/>
          <a:cs typeface="+mn-cs"/>
        </a:defRPr>
      </a:lvl4pPr>
      <a:lvl5pPr marL="1254125" indent="-265113" algn="l" rtl="0" eaLnBrk="0" fontAlgn="base" hangingPunct="0">
        <a:spcBef>
          <a:spcPct val="0"/>
        </a:spcBef>
        <a:spcAft>
          <a:spcPct val="40000"/>
        </a:spcAft>
        <a:buChar char="»"/>
        <a:defRPr sz="1800">
          <a:solidFill>
            <a:schemeClr val="tx1"/>
          </a:solidFill>
          <a:latin typeface="+mn-lt"/>
          <a:cs typeface="+mn-cs"/>
        </a:defRPr>
      </a:lvl5pPr>
      <a:lvl6pPr marL="1711325" indent="-265113" algn="l" rtl="0" fontAlgn="base">
        <a:spcBef>
          <a:spcPct val="0"/>
        </a:spcBef>
        <a:spcAft>
          <a:spcPct val="40000"/>
        </a:spcAft>
        <a:buChar char="»"/>
        <a:defRPr>
          <a:solidFill>
            <a:schemeClr val="tx1"/>
          </a:solidFill>
          <a:latin typeface="+mn-lt"/>
          <a:cs typeface="+mn-cs"/>
        </a:defRPr>
      </a:lvl6pPr>
      <a:lvl7pPr marL="2168525" indent="-265113" algn="l" rtl="0" fontAlgn="base">
        <a:spcBef>
          <a:spcPct val="0"/>
        </a:spcBef>
        <a:spcAft>
          <a:spcPct val="40000"/>
        </a:spcAft>
        <a:buChar char="»"/>
        <a:defRPr>
          <a:solidFill>
            <a:schemeClr val="tx1"/>
          </a:solidFill>
          <a:latin typeface="+mn-lt"/>
          <a:cs typeface="+mn-cs"/>
        </a:defRPr>
      </a:lvl7pPr>
      <a:lvl8pPr marL="2625725" indent="-265113" algn="l" rtl="0" fontAlgn="base">
        <a:spcBef>
          <a:spcPct val="0"/>
        </a:spcBef>
        <a:spcAft>
          <a:spcPct val="40000"/>
        </a:spcAft>
        <a:buChar char="»"/>
        <a:defRPr>
          <a:solidFill>
            <a:schemeClr val="tx1"/>
          </a:solidFill>
          <a:latin typeface="+mn-lt"/>
          <a:cs typeface="+mn-cs"/>
        </a:defRPr>
      </a:lvl8pPr>
      <a:lvl9pPr marL="3082925" indent="-265113" algn="l" rtl="0" fontAlgn="base">
        <a:spcBef>
          <a:spcPct val="0"/>
        </a:spcBef>
        <a:spcAft>
          <a:spcPct val="40000"/>
        </a:spcAft>
        <a:buChar char="»"/>
        <a:defRPr>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722189"/>
      </p:ext>
    </p:extLst>
  </p:cSld>
  <p:clrMap bg1="lt1" tx1="dk1" bg2="lt2" tx2="dk2" accent1="accent1" accent2="accent2" accent3="accent3" accent4="accent4" accent5="accent5" accent6="accent6" hlink="hlink" folHlink="folHlink"/>
  <p:sldLayoutIdLst>
    <p:sldLayoutId id="2147483739" r:id="rId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796027"/>
      </p:ext>
    </p:extLst>
  </p:cSld>
  <p:clrMap bg1="lt1" tx1="dk1" bg2="lt2" tx2="dk2" accent1="accent1" accent2="accent2" accent3="accent3" accent4="accent4" accent5="accent5" accent6="accent6" hlink="hlink" folHlink="folHlink"/>
  <p:sldLayoutIdLst>
    <p:sldLayoutId id="2147483741" r:id="rId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0710854"/>
      </p:ext>
    </p:extLst>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email">
            <a:lum/>
          </a:blip>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95275" y="763571"/>
            <a:ext cx="8524875" cy="52224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180975" marR="0" lvl="0" indent="-180975" algn="l" defTabSz="914400" rtl="0" eaLnBrk="0" fontAlgn="base" latinLnBrk="0" hangingPunct="0">
              <a:lnSpc>
                <a:spcPct val="100000"/>
              </a:lnSpc>
              <a:spcBef>
                <a:spcPct val="0"/>
              </a:spcBef>
              <a:spcAft>
                <a:spcPct val="40000"/>
              </a:spcAft>
              <a:buClrTx/>
              <a:buSzTx/>
              <a:buFont typeface="Wingdings" pitchFamily="2" charset="2"/>
              <a:buChar char="§"/>
              <a:tabLst/>
              <a:defRPr/>
            </a:pPr>
            <a:r>
              <a:rPr lang="en-US" altLang="zh-TW" dirty="0" smtClean="0"/>
              <a:t>Click to edit master word style</a:t>
            </a:r>
            <a:endParaRPr lang="de-DE" dirty="0" smtClean="0"/>
          </a:p>
          <a:p>
            <a:pPr marL="444500" marR="0" lvl="1" indent="-261938" algn="l" defTabSz="914400" rtl="0" eaLnBrk="0" fontAlgn="base" latinLnBrk="0" hangingPunct="0">
              <a:lnSpc>
                <a:spcPct val="100000"/>
              </a:lnSpc>
              <a:spcBef>
                <a:spcPct val="0"/>
              </a:spcBef>
              <a:spcAft>
                <a:spcPct val="40000"/>
              </a:spcAft>
              <a:buClrTx/>
              <a:buSzTx/>
              <a:buFontTx/>
              <a:buChar char="–"/>
              <a:tabLst/>
              <a:defRPr/>
            </a:pPr>
            <a:r>
              <a:rPr lang="en-US" altLang="zh-TW" dirty="0" smtClean="0"/>
              <a:t>The second layer</a:t>
            </a:r>
            <a:endParaRPr lang="de-DE" dirty="0" smtClean="0"/>
          </a:p>
          <a:p>
            <a:pPr lvl="2"/>
            <a:r>
              <a:rPr lang="en-US" altLang="zh-TW" dirty="0" smtClean="0"/>
              <a:t>The third layer</a:t>
            </a:r>
            <a:endParaRPr lang="de-DE" dirty="0" smtClean="0"/>
          </a:p>
          <a:p>
            <a:pPr lvl="3"/>
            <a:r>
              <a:rPr lang="en-US" altLang="zh-TW" dirty="0" smtClean="0"/>
              <a:t>The fourth layer</a:t>
            </a:r>
            <a:endParaRPr lang="de-DE" dirty="0" smtClean="0"/>
          </a:p>
          <a:p>
            <a:pPr lvl="4"/>
            <a:r>
              <a:rPr lang="en-US" altLang="zh-TW" dirty="0" smtClean="0"/>
              <a:t>The fifth layer</a:t>
            </a:r>
            <a:endParaRPr lang="de-DE" dirty="0" smtClean="0"/>
          </a:p>
        </p:txBody>
      </p:sp>
      <p:sp>
        <p:nvSpPr>
          <p:cNvPr id="1028" name="Rectangle 7"/>
          <p:cNvSpPr>
            <a:spLocks noGrp="1" noChangeArrowheads="1"/>
          </p:cNvSpPr>
          <p:nvPr>
            <p:ph type="title"/>
          </p:nvPr>
        </p:nvSpPr>
        <p:spPr bwMode="gray">
          <a:xfrm>
            <a:off x="254180" y="169686"/>
            <a:ext cx="8608291" cy="433629"/>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en-US" altLang="zh-TW" dirty="0" smtClean="0"/>
              <a:t>Click to edit master title style</a:t>
            </a:r>
            <a:endParaRPr lang="de-DE" dirty="0" smtClean="0"/>
          </a:p>
        </p:txBody>
      </p:sp>
      <p:sp>
        <p:nvSpPr>
          <p:cNvPr id="110597" name="Rectangle 5"/>
          <p:cNvSpPr>
            <a:spLocks noChangeArrowheads="1"/>
          </p:cNvSpPr>
          <p:nvPr/>
        </p:nvSpPr>
        <p:spPr bwMode="gray">
          <a:xfrm>
            <a:off x="3900488" y="6582069"/>
            <a:ext cx="1343025" cy="247650"/>
          </a:xfrm>
          <a:prstGeom prst="rect">
            <a:avLst/>
          </a:prstGeom>
          <a:noFill/>
          <a:ln w="9525">
            <a:noFill/>
            <a:miter lim="800000"/>
            <a:headEnd/>
            <a:tailEnd/>
          </a:ln>
        </p:spPr>
        <p:txBody>
          <a:bodyPr/>
          <a:lstStyle/>
          <a:p>
            <a:pPr algn="ctr"/>
            <a:fld id="{2EAC9835-B16D-4A96-9073-4D78F1DB1D36}" type="slidenum">
              <a:rPr lang="de-DE" sz="1000" smtClean="0">
                <a:solidFill>
                  <a:srgbClr val="000000"/>
                </a:solidFill>
              </a:rPr>
              <a:pPr algn="ctr"/>
              <a:t>‹#›</a:t>
            </a:fld>
            <a:r>
              <a:rPr lang="de-DE" sz="1000" dirty="0" smtClean="0">
                <a:solidFill>
                  <a:srgbClr val="000000"/>
                </a:solidFill>
              </a:rPr>
              <a:t> </a:t>
            </a:r>
            <a:endParaRPr lang="de-DE" sz="1000" dirty="0">
              <a:solidFill>
                <a:srgbClr val="000000"/>
              </a:solidFill>
            </a:endParaRPr>
          </a:p>
        </p:txBody>
      </p:sp>
      <p:sp>
        <p:nvSpPr>
          <p:cNvPr id="7" name="矩形 6"/>
          <p:cNvSpPr/>
          <p:nvPr/>
        </p:nvSpPr>
        <p:spPr bwMode="auto">
          <a:xfrm>
            <a:off x="0" y="0"/>
            <a:ext cx="45719" cy="504825"/>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endParaRPr lang="zh-TW" altLang="en-US" smtClean="0">
              <a:solidFill>
                <a:srgbClr val="000000"/>
              </a:solidFill>
            </a:endParaRPr>
          </a:p>
        </p:txBody>
      </p:sp>
      <p:sp>
        <p:nvSpPr>
          <p:cNvPr id="8" name="文字方塊 7"/>
          <p:cNvSpPr txBox="1"/>
          <p:nvPr/>
        </p:nvSpPr>
        <p:spPr>
          <a:xfrm>
            <a:off x="9525" y="6541443"/>
            <a:ext cx="2098651" cy="215444"/>
          </a:xfrm>
          <a:prstGeom prst="rect">
            <a:avLst/>
          </a:prstGeom>
          <a:noFill/>
        </p:spPr>
        <p:txBody>
          <a:bodyPr wrap="none" rtlCol="0">
            <a:spAutoFit/>
          </a:bodyPr>
          <a:lstStyle/>
          <a:p>
            <a:pPr>
              <a:defRPr/>
            </a:pPr>
            <a:r>
              <a:rPr lang="en-US" altLang="zh-TW" sz="800" dirty="0" smtClean="0">
                <a:solidFill>
                  <a:srgbClr val="FFFFFF"/>
                </a:solidFill>
              </a:rPr>
              <a:t>Confidential Material for Internal Use Only</a:t>
            </a:r>
          </a:p>
        </p:txBody>
      </p:sp>
    </p:spTree>
    <p:extLst>
      <p:ext uri="{BB962C8B-B14F-4D97-AF65-F5344CB8AC3E}">
        <p14:creationId xmlns:p14="http://schemas.microsoft.com/office/powerpoint/2010/main" val="3805094715"/>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50" r:id="rId6"/>
  </p:sldLayoutIdLst>
  <p:txStyles>
    <p:titleStyle>
      <a:lvl1pPr algn="l" rtl="0" eaLnBrk="0" fontAlgn="base" hangingPunct="0">
        <a:lnSpc>
          <a:spcPct val="90000"/>
        </a:lnSpc>
        <a:spcBef>
          <a:spcPct val="0"/>
        </a:spcBef>
        <a:spcAft>
          <a:spcPct val="0"/>
        </a:spcAft>
        <a:defRPr sz="2600" b="1">
          <a:solidFill>
            <a:srgbClr val="0070C0"/>
          </a:solidFill>
          <a:latin typeface="+mj-lt"/>
          <a:ea typeface="+mj-ea"/>
          <a:cs typeface="+mj-cs"/>
        </a:defRPr>
      </a:lvl1pPr>
      <a:lvl2pPr algn="l" rtl="0" eaLnBrk="0" fontAlgn="base" hangingPunct="0">
        <a:lnSpc>
          <a:spcPct val="90000"/>
        </a:lnSpc>
        <a:spcBef>
          <a:spcPct val="0"/>
        </a:spcBef>
        <a:spcAft>
          <a:spcPct val="0"/>
        </a:spcAft>
        <a:defRPr sz="2600" b="1">
          <a:solidFill>
            <a:schemeClr val="tx1"/>
          </a:solidFill>
          <a:latin typeface="Arial" charset="0"/>
          <a:cs typeface="Arial" charset="0"/>
        </a:defRPr>
      </a:lvl2pPr>
      <a:lvl3pPr algn="l" rtl="0" eaLnBrk="0" fontAlgn="base" hangingPunct="0">
        <a:lnSpc>
          <a:spcPct val="90000"/>
        </a:lnSpc>
        <a:spcBef>
          <a:spcPct val="0"/>
        </a:spcBef>
        <a:spcAft>
          <a:spcPct val="0"/>
        </a:spcAft>
        <a:defRPr sz="2600" b="1">
          <a:solidFill>
            <a:schemeClr val="tx1"/>
          </a:solidFill>
          <a:latin typeface="Arial" charset="0"/>
          <a:cs typeface="Arial" charset="0"/>
        </a:defRPr>
      </a:lvl3pPr>
      <a:lvl4pPr algn="l" rtl="0" eaLnBrk="0" fontAlgn="base" hangingPunct="0">
        <a:lnSpc>
          <a:spcPct val="90000"/>
        </a:lnSpc>
        <a:spcBef>
          <a:spcPct val="0"/>
        </a:spcBef>
        <a:spcAft>
          <a:spcPct val="0"/>
        </a:spcAft>
        <a:defRPr sz="2600" b="1">
          <a:solidFill>
            <a:schemeClr val="tx1"/>
          </a:solidFill>
          <a:latin typeface="Arial" charset="0"/>
          <a:cs typeface="Arial" charset="0"/>
        </a:defRPr>
      </a:lvl4pPr>
      <a:lvl5pPr algn="l" rtl="0" eaLnBrk="0" fontAlgn="base" hangingPunct="0">
        <a:lnSpc>
          <a:spcPct val="90000"/>
        </a:lnSpc>
        <a:spcBef>
          <a:spcPct val="0"/>
        </a:spcBef>
        <a:spcAft>
          <a:spcPct val="0"/>
        </a:spcAft>
        <a:defRPr sz="2600" b="1">
          <a:solidFill>
            <a:schemeClr val="tx1"/>
          </a:solidFill>
          <a:latin typeface="Arial" charset="0"/>
          <a:cs typeface="Arial" charset="0"/>
        </a:defRPr>
      </a:lvl5pPr>
      <a:lvl6pPr marL="457200" algn="l" rtl="0" fontAlgn="base">
        <a:lnSpc>
          <a:spcPct val="90000"/>
        </a:lnSpc>
        <a:spcBef>
          <a:spcPct val="0"/>
        </a:spcBef>
        <a:spcAft>
          <a:spcPct val="0"/>
        </a:spcAft>
        <a:defRPr sz="2600" b="1">
          <a:solidFill>
            <a:schemeClr val="tx1"/>
          </a:solidFill>
          <a:latin typeface="Arial" charset="0"/>
          <a:cs typeface="Arial" charset="0"/>
        </a:defRPr>
      </a:lvl6pPr>
      <a:lvl7pPr marL="914400" algn="l" rtl="0" fontAlgn="base">
        <a:lnSpc>
          <a:spcPct val="90000"/>
        </a:lnSpc>
        <a:spcBef>
          <a:spcPct val="0"/>
        </a:spcBef>
        <a:spcAft>
          <a:spcPct val="0"/>
        </a:spcAft>
        <a:defRPr sz="2600" b="1">
          <a:solidFill>
            <a:schemeClr val="tx1"/>
          </a:solidFill>
          <a:latin typeface="Arial" charset="0"/>
          <a:cs typeface="Arial" charset="0"/>
        </a:defRPr>
      </a:lvl7pPr>
      <a:lvl8pPr marL="1371600" algn="l" rtl="0" fontAlgn="base">
        <a:lnSpc>
          <a:spcPct val="90000"/>
        </a:lnSpc>
        <a:spcBef>
          <a:spcPct val="0"/>
        </a:spcBef>
        <a:spcAft>
          <a:spcPct val="0"/>
        </a:spcAft>
        <a:defRPr sz="2600" b="1">
          <a:solidFill>
            <a:schemeClr val="tx1"/>
          </a:solidFill>
          <a:latin typeface="Arial" charset="0"/>
          <a:cs typeface="Arial" charset="0"/>
        </a:defRPr>
      </a:lvl8pPr>
      <a:lvl9pPr marL="1828800" algn="l" rtl="0" fontAlgn="base">
        <a:lnSpc>
          <a:spcPct val="90000"/>
        </a:lnSpc>
        <a:spcBef>
          <a:spcPct val="0"/>
        </a:spcBef>
        <a:spcAft>
          <a:spcPct val="0"/>
        </a:spcAft>
        <a:defRPr sz="2600" b="1">
          <a:solidFill>
            <a:schemeClr val="tx1"/>
          </a:solidFill>
          <a:latin typeface="Arial" charset="0"/>
          <a:cs typeface="Arial" charset="0"/>
        </a:defRPr>
      </a:lvl9pPr>
    </p:titleStyle>
    <p:bodyStyle>
      <a:lvl1pPr marL="265113" marR="0" indent="-265113" algn="l" defTabSz="914400" rtl="0" eaLnBrk="0" fontAlgn="base" latinLnBrk="0" hangingPunct="0">
        <a:lnSpc>
          <a:spcPct val="100000"/>
        </a:lnSpc>
        <a:spcBef>
          <a:spcPct val="0"/>
        </a:spcBef>
        <a:spcAft>
          <a:spcPct val="40000"/>
        </a:spcAft>
        <a:buClrTx/>
        <a:buSzTx/>
        <a:buFont typeface="Wingdings" pitchFamily="2" charset="2"/>
        <a:buChar char="§"/>
        <a:tabLst/>
        <a:defRPr sz="2400">
          <a:solidFill>
            <a:schemeClr val="tx1"/>
          </a:solidFill>
          <a:latin typeface="+mn-lt"/>
          <a:ea typeface="+mn-ea"/>
          <a:cs typeface="+mn-cs"/>
        </a:defRPr>
      </a:lvl1pPr>
      <a:lvl2pPr marL="541338" marR="0" indent="-261938" algn="l" defTabSz="914400" rtl="0" eaLnBrk="0" fontAlgn="base" latinLnBrk="0" hangingPunct="0">
        <a:lnSpc>
          <a:spcPct val="100000"/>
        </a:lnSpc>
        <a:spcBef>
          <a:spcPct val="0"/>
        </a:spcBef>
        <a:spcAft>
          <a:spcPct val="40000"/>
        </a:spcAft>
        <a:buClrTx/>
        <a:buSzTx/>
        <a:buFontTx/>
        <a:buChar char="–"/>
        <a:tabLst/>
        <a:defRPr sz="2000">
          <a:solidFill>
            <a:schemeClr val="tx1"/>
          </a:solidFill>
          <a:latin typeface="+mn-lt"/>
          <a:cs typeface="+mn-cs"/>
        </a:defRPr>
      </a:lvl2pPr>
      <a:lvl3pPr marL="720725" indent="-274638" algn="l" rtl="0" eaLnBrk="0" fontAlgn="base" hangingPunct="0">
        <a:spcBef>
          <a:spcPct val="0"/>
        </a:spcBef>
        <a:spcAft>
          <a:spcPct val="40000"/>
        </a:spcAft>
        <a:buChar char="•"/>
        <a:defRPr sz="1800">
          <a:solidFill>
            <a:schemeClr val="tx1"/>
          </a:solidFill>
          <a:latin typeface="+mn-lt"/>
          <a:cs typeface="+mn-cs"/>
        </a:defRPr>
      </a:lvl3pPr>
      <a:lvl4pPr marL="987425" indent="-265113" algn="l" rtl="0" eaLnBrk="0" fontAlgn="base" hangingPunct="0">
        <a:spcBef>
          <a:spcPct val="0"/>
        </a:spcBef>
        <a:spcAft>
          <a:spcPct val="40000"/>
        </a:spcAft>
        <a:buChar char="–"/>
        <a:defRPr sz="1800">
          <a:solidFill>
            <a:schemeClr val="tx1"/>
          </a:solidFill>
          <a:latin typeface="+mn-lt"/>
          <a:cs typeface="+mn-cs"/>
        </a:defRPr>
      </a:lvl4pPr>
      <a:lvl5pPr marL="1254125" indent="-265113" algn="l" rtl="0" eaLnBrk="0" fontAlgn="base" hangingPunct="0">
        <a:spcBef>
          <a:spcPct val="0"/>
        </a:spcBef>
        <a:spcAft>
          <a:spcPct val="40000"/>
        </a:spcAft>
        <a:buChar char="»"/>
        <a:defRPr sz="1800">
          <a:solidFill>
            <a:schemeClr val="tx1"/>
          </a:solidFill>
          <a:latin typeface="+mn-lt"/>
          <a:cs typeface="+mn-cs"/>
        </a:defRPr>
      </a:lvl5pPr>
      <a:lvl6pPr marL="1711325" indent="-265113" algn="l" rtl="0" fontAlgn="base">
        <a:spcBef>
          <a:spcPct val="0"/>
        </a:spcBef>
        <a:spcAft>
          <a:spcPct val="40000"/>
        </a:spcAft>
        <a:buChar char="»"/>
        <a:defRPr>
          <a:solidFill>
            <a:schemeClr val="tx1"/>
          </a:solidFill>
          <a:latin typeface="+mn-lt"/>
          <a:cs typeface="+mn-cs"/>
        </a:defRPr>
      </a:lvl6pPr>
      <a:lvl7pPr marL="2168525" indent="-265113" algn="l" rtl="0" fontAlgn="base">
        <a:spcBef>
          <a:spcPct val="0"/>
        </a:spcBef>
        <a:spcAft>
          <a:spcPct val="40000"/>
        </a:spcAft>
        <a:buChar char="»"/>
        <a:defRPr>
          <a:solidFill>
            <a:schemeClr val="tx1"/>
          </a:solidFill>
          <a:latin typeface="+mn-lt"/>
          <a:cs typeface="+mn-cs"/>
        </a:defRPr>
      </a:lvl7pPr>
      <a:lvl8pPr marL="2625725" indent="-265113" algn="l" rtl="0" fontAlgn="base">
        <a:spcBef>
          <a:spcPct val="0"/>
        </a:spcBef>
        <a:spcAft>
          <a:spcPct val="40000"/>
        </a:spcAft>
        <a:buChar char="»"/>
        <a:defRPr>
          <a:solidFill>
            <a:schemeClr val="tx1"/>
          </a:solidFill>
          <a:latin typeface="+mn-lt"/>
          <a:cs typeface="+mn-cs"/>
        </a:defRPr>
      </a:lvl8pPr>
      <a:lvl9pPr marL="3082925" indent="-265113" algn="l" rtl="0" fontAlgn="base">
        <a:spcBef>
          <a:spcPct val="0"/>
        </a:spcBef>
        <a:spcAft>
          <a:spcPct val="40000"/>
        </a:spcAft>
        <a:buChar char="»"/>
        <a:defRPr>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 name="圖片 10" descr="PPT底圖_20120402_1-02.jpg"/>
          <p:cNvPicPr>
            <a:picLocks noChangeAspect="1"/>
          </p:cNvPicPr>
          <p:nvPr/>
        </p:nvPicPr>
        <p:blipFill>
          <a:blip r:embed="rId12" cstate="screen"/>
          <a:srcRect/>
          <a:stretch>
            <a:fillRect/>
          </a:stretch>
        </p:blipFill>
        <p:spPr>
          <a:xfrm>
            <a:off x="714" y="6153150"/>
            <a:ext cx="9142571" cy="704850"/>
          </a:xfrm>
          <a:prstGeom prst="rect">
            <a:avLst/>
          </a:prstGeom>
        </p:spPr>
      </p:pic>
      <p:sp>
        <p:nvSpPr>
          <p:cNvPr id="1026" name="Rectangle 3"/>
          <p:cNvSpPr>
            <a:spLocks noGrp="1" noChangeArrowheads="1"/>
          </p:cNvSpPr>
          <p:nvPr>
            <p:ph type="body" idx="1"/>
          </p:nvPr>
        </p:nvSpPr>
        <p:spPr bwMode="auto">
          <a:xfrm>
            <a:off x="295275" y="763571"/>
            <a:ext cx="8524875" cy="52224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180975" marR="0" lvl="0" indent="-180975" algn="l" defTabSz="914400" rtl="0" eaLnBrk="0" fontAlgn="base" latinLnBrk="0" hangingPunct="0">
              <a:lnSpc>
                <a:spcPct val="100000"/>
              </a:lnSpc>
              <a:spcBef>
                <a:spcPct val="0"/>
              </a:spcBef>
              <a:spcAft>
                <a:spcPct val="40000"/>
              </a:spcAft>
              <a:buClrTx/>
              <a:buSzTx/>
              <a:buFont typeface="Wingdings" pitchFamily="2" charset="2"/>
              <a:buChar char="§"/>
              <a:tabLst/>
              <a:defRPr/>
            </a:pPr>
            <a:r>
              <a:rPr lang="en-US" altLang="zh-TW" dirty="0" smtClean="0"/>
              <a:t>Click to edit master word style</a:t>
            </a:r>
            <a:endParaRPr lang="de-DE" dirty="0" smtClean="0"/>
          </a:p>
          <a:p>
            <a:pPr marL="444500" marR="0" lvl="1" indent="-261938" algn="l" defTabSz="914400" rtl="0" eaLnBrk="0" fontAlgn="base" latinLnBrk="0" hangingPunct="0">
              <a:lnSpc>
                <a:spcPct val="100000"/>
              </a:lnSpc>
              <a:spcBef>
                <a:spcPct val="0"/>
              </a:spcBef>
              <a:spcAft>
                <a:spcPct val="40000"/>
              </a:spcAft>
              <a:buClrTx/>
              <a:buSzTx/>
              <a:buFontTx/>
              <a:buChar char="–"/>
              <a:tabLst/>
              <a:defRPr/>
            </a:pPr>
            <a:r>
              <a:rPr lang="en-US" altLang="zh-TW" dirty="0" smtClean="0"/>
              <a:t>The second layer</a:t>
            </a:r>
            <a:endParaRPr lang="de-DE" dirty="0" smtClean="0"/>
          </a:p>
          <a:p>
            <a:pPr lvl="2"/>
            <a:r>
              <a:rPr lang="en-US" altLang="zh-TW" dirty="0" smtClean="0"/>
              <a:t>The third layer</a:t>
            </a:r>
            <a:endParaRPr lang="de-DE" dirty="0" smtClean="0"/>
          </a:p>
          <a:p>
            <a:pPr lvl="3"/>
            <a:r>
              <a:rPr lang="en-US" altLang="zh-TW" dirty="0" smtClean="0"/>
              <a:t>The fourth layer</a:t>
            </a:r>
            <a:endParaRPr lang="de-DE" dirty="0" smtClean="0"/>
          </a:p>
          <a:p>
            <a:pPr lvl="4"/>
            <a:r>
              <a:rPr lang="en-US" altLang="zh-TW" dirty="0" smtClean="0"/>
              <a:t>The fifth layer</a:t>
            </a:r>
            <a:endParaRPr lang="de-DE" dirty="0" smtClean="0"/>
          </a:p>
        </p:txBody>
      </p:sp>
      <p:sp>
        <p:nvSpPr>
          <p:cNvPr id="1028" name="Rectangle 7"/>
          <p:cNvSpPr>
            <a:spLocks noGrp="1" noChangeArrowheads="1"/>
          </p:cNvSpPr>
          <p:nvPr>
            <p:ph type="title"/>
          </p:nvPr>
        </p:nvSpPr>
        <p:spPr bwMode="gray">
          <a:xfrm>
            <a:off x="254180" y="174448"/>
            <a:ext cx="8608291" cy="433629"/>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en-US" altLang="zh-TW" dirty="0" smtClean="0"/>
              <a:t>Click to edit master title style</a:t>
            </a:r>
            <a:endParaRPr lang="de-DE" dirty="0" smtClean="0"/>
          </a:p>
        </p:txBody>
      </p:sp>
      <p:sp>
        <p:nvSpPr>
          <p:cNvPr id="110597" name="Rectangle 5"/>
          <p:cNvSpPr>
            <a:spLocks noChangeArrowheads="1"/>
          </p:cNvSpPr>
          <p:nvPr/>
        </p:nvSpPr>
        <p:spPr bwMode="gray">
          <a:xfrm>
            <a:off x="3900488" y="6582069"/>
            <a:ext cx="1343025" cy="247650"/>
          </a:xfrm>
          <a:prstGeom prst="rect">
            <a:avLst/>
          </a:prstGeom>
          <a:noFill/>
          <a:ln w="9525">
            <a:noFill/>
            <a:miter lim="800000"/>
            <a:headEnd/>
            <a:tailEnd/>
          </a:ln>
        </p:spPr>
        <p:txBody>
          <a:bodyPr/>
          <a:lstStyle/>
          <a:p>
            <a:pPr algn="ctr"/>
            <a:fld id="{2EAC9835-B16D-4A96-9073-4D78F1DB1D36}" type="slidenum">
              <a:rPr kumimoji="1" lang="de-DE" sz="1100" smtClean="0">
                <a:solidFill>
                  <a:srgbClr val="000000"/>
                </a:solidFill>
                <a:ea typeface="新細明體" charset="-120"/>
                <a:cs typeface="Arial"/>
              </a:rPr>
              <a:pPr algn="ctr"/>
              <a:t>‹#›</a:t>
            </a:fld>
            <a:r>
              <a:rPr kumimoji="1" lang="de-DE" sz="1100" dirty="0" smtClean="0">
                <a:solidFill>
                  <a:srgbClr val="000000"/>
                </a:solidFill>
                <a:ea typeface="新細明體" charset="-120"/>
                <a:cs typeface="Arial"/>
              </a:rPr>
              <a:t> </a:t>
            </a:r>
            <a:endParaRPr kumimoji="1" lang="de-DE" sz="1100" dirty="0">
              <a:solidFill>
                <a:srgbClr val="000000"/>
              </a:solidFill>
              <a:ea typeface="新細明體" charset="-120"/>
              <a:cs typeface="Arial"/>
            </a:endParaRPr>
          </a:p>
        </p:txBody>
      </p:sp>
      <p:sp>
        <p:nvSpPr>
          <p:cNvPr id="7" name="矩形 6"/>
          <p:cNvSpPr/>
          <p:nvPr/>
        </p:nvSpPr>
        <p:spPr bwMode="auto">
          <a:xfrm>
            <a:off x="0" y="0"/>
            <a:ext cx="45719" cy="504825"/>
          </a:xfrm>
          <a:prstGeom prst="rect">
            <a:avLst/>
          </a:prstGeom>
          <a:solidFill>
            <a:srgbClr val="2390E8"/>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endParaRPr lang="zh-TW" altLang="en-US" smtClean="0">
              <a:solidFill>
                <a:srgbClr val="000000"/>
              </a:solidFill>
              <a:ea typeface="新細明體" charset="-120"/>
              <a:cs typeface="Arial"/>
            </a:endParaRPr>
          </a:p>
        </p:txBody>
      </p:sp>
      <p:sp>
        <p:nvSpPr>
          <p:cNvPr id="9" name="SlideMaster"/>
          <p:cNvSpPr txBox="1"/>
          <p:nvPr/>
        </p:nvSpPr>
        <p:spPr>
          <a:xfrm>
            <a:off x="381000" y="6604000"/>
            <a:ext cx="6350000" cy="230832"/>
          </a:xfrm>
          <a:prstGeom prst="rect">
            <a:avLst/>
          </a:prstGeom>
          <a:noFill/>
        </p:spPr>
        <p:txBody>
          <a:bodyPr vert="horz" rtlCol="0">
            <a:spAutoFit/>
          </a:bodyPr>
          <a:lstStyle/>
          <a:p>
            <a:r>
              <a:rPr kumimoji="1" lang="en-US" altLang="zh-TW" sz="900" smtClean="0">
                <a:solidFill>
                  <a:srgbClr val="000000"/>
                </a:solidFill>
                <a:ea typeface="新細明體" charset="-120"/>
                <a:cs typeface="Arial"/>
              </a:rPr>
              <a:t>□ Normal     □ Internal Use   ■ Confidential     □ Restricted Confidential</a:t>
            </a:r>
            <a:endParaRPr kumimoji="1" lang="zh-TW" altLang="en-US" sz="900">
              <a:solidFill>
                <a:srgbClr val="000000"/>
              </a:solidFill>
              <a:ea typeface="新細明體" charset="-120"/>
              <a:cs typeface="Arial"/>
            </a:endParaRPr>
          </a:p>
        </p:txBody>
      </p:sp>
    </p:spTree>
    <p:extLst>
      <p:ext uri="{BB962C8B-B14F-4D97-AF65-F5344CB8AC3E}">
        <p14:creationId xmlns:p14="http://schemas.microsoft.com/office/powerpoint/2010/main" val="197216139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2600" b="1">
          <a:solidFill>
            <a:srgbClr val="0070C0"/>
          </a:solidFill>
          <a:latin typeface="+mj-ea"/>
          <a:ea typeface="+mj-ea"/>
          <a:cs typeface="+mj-cs"/>
        </a:defRPr>
      </a:lvl1pPr>
      <a:lvl2pPr algn="l" rtl="0" eaLnBrk="0" fontAlgn="base" hangingPunct="0">
        <a:lnSpc>
          <a:spcPct val="90000"/>
        </a:lnSpc>
        <a:spcBef>
          <a:spcPct val="0"/>
        </a:spcBef>
        <a:spcAft>
          <a:spcPct val="0"/>
        </a:spcAft>
        <a:defRPr sz="2600" b="1">
          <a:solidFill>
            <a:schemeClr val="tx1"/>
          </a:solidFill>
          <a:latin typeface="Arial" charset="0"/>
          <a:cs typeface="Arial" charset="0"/>
        </a:defRPr>
      </a:lvl2pPr>
      <a:lvl3pPr algn="l" rtl="0" eaLnBrk="0" fontAlgn="base" hangingPunct="0">
        <a:lnSpc>
          <a:spcPct val="90000"/>
        </a:lnSpc>
        <a:spcBef>
          <a:spcPct val="0"/>
        </a:spcBef>
        <a:spcAft>
          <a:spcPct val="0"/>
        </a:spcAft>
        <a:defRPr sz="2600" b="1">
          <a:solidFill>
            <a:schemeClr val="tx1"/>
          </a:solidFill>
          <a:latin typeface="Arial" charset="0"/>
          <a:cs typeface="Arial" charset="0"/>
        </a:defRPr>
      </a:lvl3pPr>
      <a:lvl4pPr algn="l" rtl="0" eaLnBrk="0" fontAlgn="base" hangingPunct="0">
        <a:lnSpc>
          <a:spcPct val="90000"/>
        </a:lnSpc>
        <a:spcBef>
          <a:spcPct val="0"/>
        </a:spcBef>
        <a:spcAft>
          <a:spcPct val="0"/>
        </a:spcAft>
        <a:defRPr sz="2600" b="1">
          <a:solidFill>
            <a:schemeClr val="tx1"/>
          </a:solidFill>
          <a:latin typeface="Arial" charset="0"/>
          <a:cs typeface="Arial" charset="0"/>
        </a:defRPr>
      </a:lvl4pPr>
      <a:lvl5pPr algn="l" rtl="0" eaLnBrk="0" fontAlgn="base" hangingPunct="0">
        <a:lnSpc>
          <a:spcPct val="90000"/>
        </a:lnSpc>
        <a:spcBef>
          <a:spcPct val="0"/>
        </a:spcBef>
        <a:spcAft>
          <a:spcPct val="0"/>
        </a:spcAft>
        <a:defRPr sz="2600" b="1">
          <a:solidFill>
            <a:schemeClr val="tx1"/>
          </a:solidFill>
          <a:latin typeface="Arial" charset="0"/>
          <a:cs typeface="Arial" charset="0"/>
        </a:defRPr>
      </a:lvl5pPr>
      <a:lvl6pPr marL="457200" algn="l" rtl="0" fontAlgn="base">
        <a:lnSpc>
          <a:spcPct val="90000"/>
        </a:lnSpc>
        <a:spcBef>
          <a:spcPct val="0"/>
        </a:spcBef>
        <a:spcAft>
          <a:spcPct val="0"/>
        </a:spcAft>
        <a:defRPr sz="2600" b="1">
          <a:solidFill>
            <a:schemeClr val="tx1"/>
          </a:solidFill>
          <a:latin typeface="Arial" charset="0"/>
          <a:cs typeface="Arial" charset="0"/>
        </a:defRPr>
      </a:lvl6pPr>
      <a:lvl7pPr marL="914400" algn="l" rtl="0" fontAlgn="base">
        <a:lnSpc>
          <a:spcPct val="90000"/>
        </a:lnSpc>
        <a:spcBef>
          <a:spcPct val="0"/>
        </a:spcBef>
        <a:spcAft>
          <a:spcPct val="0"/>
        </a:spcAft>
        <a:defRPr sz="2600" b="1">
          <a:solidFill>
            <a:schemeClr val="tx1"/>
          </a:solidFill>
          <a:latin typeface="Arial" charset="0"/>
          <a:cs typeface="Arial" charset="0"/>
        </a:defRPr>
      </a:lvl7pPr>
      <a:lvl8pPr marL="1371600" algn="l" rtl="0" fontAlgn="base">
        <a:lnSpc>
          <a:spcPct val="90000"/>
        </a:lnSpc>
        <a:spcBef>
          <a:spcPct val="0"/>
        </a:spcBef>
        <a:spcAft>
          <a:spcPct val="0"/>
        </a:spcAft>
        <a:defRPr sz="2600" b="1">
          <a:solidFill>
            <a:schemeClr val="tx1"/>
          </a:solidFill>
          <a:latin typeface="Arial" charset="0"/>
          <a:cs typeface="Arial" charset="0"/>
        </a:defRPr>
      </a:lvl8pPr>
      <a:lvl9pPr marL="1828800" algn="l" rtl="0" fontAlgn="base">
        <a:lnSpc>
          <a:spcPct val="90000"/>
        </a:lnSpc>
        <a:spcBef>
          <a:spcPct val="0"/>
        </a:spcBef>
        <a:spcAft>
          <a:spcPct val="0"/>
        </a:spcAft>
        <a:defRPr sz="2600" b="1">
          <a:solidFill>
            <a:schemeClr val="tx1"/>
          </a:solidFill>
          <a:latin typeface="Arial" charset="0"/>
          <a:cs typeface="Arial" charset="0"/>
        </a:defRPr>
      </a:lvl9pPr>
    </p:titleStyle>
    <p:bodyStyle>
      <a:lvl1pPr marL="265113" marR="0" indent="-265113" algn="l" defTabSz="914400" rtl="0" eaLnBrk="0" fontAlgn="base" latinLnBrk="0" hangingPunct="0">
        <a:lnSpc>
          <a:spcPct val="100000"/>
        </a:lnSpc>
        <a:spcBef>
          <a:spcPct val="0"/>
        </a:spcBef>
        <a:spcAft>
          <a:spcPct val="40000"/>
        </a:spcAft>
        <a:buClrTx/>
        <a:buSzTx/>
        <a:buFont typeface="Wingdings" pitchFamily="2" charset="2"/>
        <a:buChar char="§"/>
        <a:tabLst/>
        <a:defRPr sz="2400">
          <a:solidFill>
            <a:schemeClr val="tx1"/>
          </a:solidFill>
          <a:latin typeface="+mn-ea"/>
          <a:ea typeface="+mn-ea"/>
          <a:cs typeface="+mn-cs"/>
        </a:defRPr>
      </a:lvl1pPr>
      <a:lvl2pPr marL="541338" marR="0" indent="-261938" algn="l" defTabSz="914400" rtl="0" eaLnBrk="0" fontAlgn="base" latinLnBrk="0" hangingPunct="0">
        <a:lnSpc>
          <a:spcPct val="100000"/>
        </a:lnSpc>
        <a:spcBef>
          <a:spcPct val="0"/>
        </a:spcBef>
        <a:spcAft>
          <a:spcPct val="40000"/>
        </a:spcAft>
        <a:buClrTx/>
        <a:buSzTx/>
        <a:buFontTx/>
        <a:buChar char="–"/>
        <a:tabLst/>
        <a:defRPr sz="2000">
          <a:solidFill>
            <a:schemeClr val="tx1"/>
          </a:solidFill>
          <a:latin typeface="+mn-ea"/>
          <a:ea typeface="+mn-ea"/>
          <a:cs typeface="+mn-cs"/>
        </a:defRPr>
      </a:lvl2pPr>
      <a:lvl3pPr marL="720725" indent="-274638" algn="l" rtl="0" eaLnBrk="0" fontAlgn="base" hangingPunct="0">
        <a:spcBef>
          <a:spcPct val="0"/>
        </a:spcBef>
        <a:spcAft>
          <a:spcPct val="40000"/>
        </a:spcAft>
        <a:buChar char="•"/>
        <a:defRPr sz="1800">
          <a:solidFill>
            <a:schemeClr val="tx1"/>
          </a:solidFill>
          <a:latin typeface="+mn-ea"/>
          <a:ea typeface="+mn-ea"/>
          <a:cs typeface="+mn-cs"/>
        </a:defRPr>
      </a:lvl3pPr>
      <a:lvl4pPr marL="987425" indent="-265113" algn="l" rtl="0" eaLnBrk="0" fontAlgn="base" hangingPunct="0">
        <a:spcBef>
          <a:spcPct val="0"/>
        </a:spcBef>
        <a:spcAft>
          <a:spcPct val="40000"/>
        </a:spcAft>
        <a:buChar char="–"/>
        <a:defRPr sz="1600">
          <a:solidFill>
            <a:schemeClr val="tx1"/>
          </a:solidFill>
          <a:latin typeface="+mn-ea"/>
          <a:ea typeface="+mn-ea"/>
          <a:cs typeface="+mn-cs"/>
        </a:defRPr>
      </a:lvl4pPr>
      <a:lvl5pPr marL="1254125" indent="-265113" algn="l" rtl="0" eaLnBrk="0" fontAlgn="base" hangingPunct="0">
        <a:spcBef>
          <a:spcPct val="0"/>
        </a:spcBef>
        <a:spcAft>
          <a:spcPct val="40000"/>
        </a:spcAft>
        <a:buChar char="»"/>
        <a:defRPr sz="1400">
          <a:solidFill>
            <a:schemeClr val="tx1"/>
          </a:solidFill>
          <a:latin typeface="+mn-ea"/>
          <a:ea typeface="+mn-ea"/>
          <a:cs typeface="+mn-cs"/>
        </a:defRPr>
      </a:lvl5pPr>
      <a:lvl6pPr marL="1711325" indent="-265113" algn="l" rtl="0" fontAlgn="base">
        <a:spcBef>
          <a:spcPct val="0"/>
        </a:spcBef>
        <a:spcAft>
          <a:spcPct val="40000"/>
        </a:spcAft>
        <a:buChar char="»"/>
        <a:defRPr>
          <a:solidFill>
            <a:schemeClr val="tx1"/>
          </a:solidFill>
          <a:latin typeface="+mn-lt"/>
          <a:cs typeface="+mn-cs"/>
        </a:defRPr>
      </a:lvl6pPr>
      <a:lvl7pPr marL="2168525" indent="-265113" algn="l" rtl="0" fontAlgn="base">
        <a:spcBef>
          <a:spcPct val="0"/>
        </a:spcBef>
        <a:spcAft>
          <a:spcPct val="40000"/>
        </a:spcAft>
        <a:buChar char="»"/>
        <a:defRPr>
          <a:solidFill>
            <a:schemeClr val="tx1"/>
          </a:solidFill>
          <a:latin typeface="+mn-lt"/>
          <a:cs typeface="+mn-cs"/>
        </a:defRPr>
      </a:lvl7pPr>
      <a:lvl8pPr marL="2625725" indent="-265113" algn="l" rtl="0" fontAlgn="base">
        <a:spcBef>
          <a:spcPct val="0"/>
        </a:spcBef>
        <a:spcAft>
          <a:spcPct val="40000"/>
        </a:spcAft>
        <a:buChar char="»"/>
        <a:defRPr>
          <a:solidFill>
            <a:schemeClr val="tx1"/>
          </a:solidFill>
          <a:latin typeface="+mn-lt"/>
          <a:cs typeface="+mn-cs"/>
        </a:defRPr>
      </a:lvl8pPr>
      <a:lvl9pPr marL="3082925" indent="-265113" algn="l" rtl="0" fontAlgn="base">
        <a:spcBef>
          <a:spcPct val="0"/>
        </a:spcBef>
        <a:spcAft>
          <a:spcPct val="40000"/>
        </a:spcAft>
        <a:buChar char="»"/>
        <a:defRPr>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0.xml"/><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20.png"/><Relationship Id="rId7" Type="http://schemas.openxmlformats.org/officeDocument/2006/relationships/image" Target="../media/image14.png"/><Relationship Id="rId12" Type="http://schemas.openxmlformats.org/officeDocument/2006/relationships/image" Target="../media/image27.png"/><Relationship Id="rId2" Type="http://schemas.openxmlformats.org/officeDocument/2006/relationships/image" Target="../media/image11.png"/><Relationship Id="rId1" Type="http://schemas.openxmlformats.org/officeDocument/2006/relationships/slideLayout" Target="../slideLayouts/slideLayout20.xml"/><Relationship Id="rId6" Type="http://schemas.openxmlformats.org/officeDocument/2006/relationships/image" Target="../media/image10.png"/><Relationship Id="rId11" Type="http://schemas.openxmlformats.org/officeDocument/2006/relationships/image" Target="../media/image26.png"/><Relationship Id="rId5" Type="http://schemas.openxmlformats.org/officeDocument/2006/relationships/image" Target="../media/image22.png"/><Relationship Id="rId10" Type="http://schemas.openxmlformats.org/officeDocument/2006/relationships/image" Target="../media/image25.png"/><Relationship Id="rId4" Type="http://schemas.openxmlformats.org/officeDocument/2006/relationships/image" Target="../media/image21.png"/><Relationship Id="rId9"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6"/>
          <p:cNvSpPr txBox="1">
            <a:spLocks noChangeArrowheads="1"/>
          </p:cNvSpPr>
          <p:nvPr/>
        </p:nvSpPr>
        <p:spPr bwMode="auto">
          <a:xfrm>
            <a:off x="7740163" y="5083175"/>
            <a:ext cx="857927" cy="276999"/>
          </a:xfrm>
          <a:prstGeom prst="rect">
            <a:avLst/>
          </a:prstGeom>
          <a:noFill/>
          <a:ln w="9525">
            <a:noFill/>
            <a:miter lim="800000"/>
            <a:headEnd/>
            <a:tailEnd/>
          </a:ln>
        </p:spPr>
        <p:txBody>
          <a:bodyPr wrap="none">
            <a:spAutoFit/>
          </a:bodyPr>
          <a:lstStyle/>
          <a:p>
            <a:r>
              <a:rPr kumimoji="0" lang="en-US" altLang="zh-TW" sz="1200" dirty="0" smtClean="0">
                <a:solidFill>
                  <a:schemeClr val="bg1"/>
                </a:solidFill>
              </a:rPr>
              <a:t>Jan. 2012</a:t>
            </a:r>
            <a:endParaRPr kumimoji="0" lang="en-US" altLang="zh-TW" sz="1200" dirty="0">
              <a:solidFill>
                <a:schemeClr val="bg1"/>
              </a:solidFill>
            </a:endParaRPr>
          </a:p>
        </p:txBody>
      </p:sp>
      <p:sp>
        <p:nvSpPr>
          <p:cNvPr id="7" name="標題 6"/>
          <p:cNvSpPr>
            <a:spLocks noGrp="1"/>
          </p:cNvSpPr>
          <p:nvPr>
            <p:ph type="ctrTitle"/>
          </p:nvPr>
        </p:nvSpPr>
        <p:spPr>
          <a:xfrm>
            <a:off x="711200" y="1857601"/>
            <a:ext cx="7810499" cy="838199"/>
          </a:xfrm>
        </p:spPr>
        <p:txBody>
          <a:bodyPr/>
          <a:lstStyle/>
          <a:p>
            <a:r>
              <a:rPr lang="en-US" altLang="zh-TW" i="0" dirty="0" smtClean="0"/>
              <a:t>Next-Gen </a:t>
            </a:r>
            <a:r>
              <a:rPr lang="en-US" altLang="zh-TW" i="0" strike="sngStrike" dirty="0" smtClean="0"/>
              <a:t>Data</a:t>
            </a:r>
            <a:r>
              <a:rPr lang="en-US" altLang="zh-TW" i="0" dirty="0" smtClean="0"/>
              <a:t> System</a:t>
            </a:r>
            <a:endParaRPr lang="zh-TW" altLang="en-US" i="0" dirty="0"/>
          </a:p>
        </p:txBody>
      </p:sp>
      <p:sp>
        <p:nvSpPr>
          <p:cNvPr id="5" name="副標題 4"/>
          <p:cNvSpPr>
            <a:spLocks noGrp="1"/>
          </p:cNvSpPr>
          <p:nvPr>
            <p:ph type="subTitle" idx="1"/>
          </p:nvPr>
        </p:nvSpPr>
        <p:spPr>
          <a:xfrm>
            <a:off x="7438579" y="4983871"/>
            <a:ext cx="1556565" cy="693915"/>
          </a:xfrm>
        </p:spPr>
        <p:txBody>
          <a:bodyPr/>
          <a:lstStyle/>
          <a:p>
            <a:r>
              <a:rPr lang="en-US" altLang="zh-TW" dirty="0" smtClean="0"/>
              <a:t>Clarence Lai</a:t>
            </a:r>
          </a:p>
          <a:p>
            <a:r>
              <a:rPr lang="en-US" altLang="zh-TW" dirty="0" smtClean="0"/>
              <a:t>2020/07/20</a:t>
            </a:r>
          </a:p>
          <a:p>
            <a:endParaRPr lang="en-US" altLang="zh-TW"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quarter" idx="10"/>
          </p:nvPr>
        </p:nvSpPr>
        <p:spPr>
          <a:xfrm>
            <a:off x="400050" y="754212"/>
            <a:ext cx="7699375" cy="4681388"/>
          </a:xfrm>
        </p:spPr>
        <p:txBody>
          <a:bodyPr/>
          <a:lstStyle/>
          <a:p>
            <a:r>
              <a:rPr lang="en-US" altLang="zh-TW" dirty="0"/>
              <a:t>Data System Structure </a:t>
            </a:r>
            <a:r>
              <a:rPr lang="en-US" altLang="zh-TW" dirty="0" smtClean="0"/>
              <a:t>Introduce</a:t>
            </a:r>
          </a:p>
          <a:p>
            <a:r>
              <a:rPr lang="en-US" altLang="zh-TW" dirty="0" smtClean="0"/>
              <a:t>Data System Exception</a:t>
            </a:r>
          </a:p>
          <a:p>
            <a:r>
              <a:rPr lang="en-US" altLang="zh-TW" dirty="0" smtClean="0"/>
              <a:t>Next-Gen </a:t>
            </a:r>
            <a:r>
              <a:rPr lang="en-US" altLang="zh-TW" strike="sngStrike" dirty="0" smtClean="0"/>
              <a:t>Data</a:t>
            </a:r>
            <a:r>
              <a:rPr lang="en-US" altLang="zh-TW" dirty="0" smtClean="0"/>
              <a:t> System</a:t>
            </a:r>
          </a:p>
          <a:p>
            <a:r>
              <a:rPr lang="en-US" altLang="zh-TW" dirty="0" smtClean="0"/>
              <a:t>Milestone (Draft)</a:t>
            </a:r>
          </a:p>
          <a:p>
            <a:pPr>
              <a:buNone/>
            </a:pPr>
            <a:endParaRPr lang="en-US" altLang="zh-TW" dirty="0" smtClean="0"/>
          </a:p>
        </p:txBody>
      </p:sp>
      <p:sp>
        <p:nvSpPr>
          <p:cNvPr id="6" name="文字方塊 5"/>
          <p:cNvSpPr txBox="1"/>
          <p:nvPr/>
        </p:nvSpPr>
        <p:spPr>
          <a:xfrm>
            <a:off x="-1" y="0"/>
            <a:ext cx="8703755" cy="492443"/>
          </a:xfrm>
          <a:prstGeom prst="rect">
            <a:avLst/>
          </a:prstGeom>
          <a:noFill/>
        </p:spPr>
        <p:txBody>
          <a:bodyPr wrap="square" rtlCol="0">
            <a:spAutoFit/>
          </a:bodyPr>
          <a:lstStyle/>
          <a:p>
            <a:r>
              <a:rPr lang="en-US" altLang="zh-TW" sz="2600" b="1" dirty="0">
                <a:solidFill>
                  <a:srgbClr val="0070C0"/>
                </a:solidFill>
                <a:latin typeface="Arial"/>
                <a:cs typeface="Arial"/>
              </a:rPr>
              <a:t>Agenda</a:t>
            </a:r>
            <a:endParaRPr lang="zh-TW" altLang="en-US" sz="2600" b="1" dirty="0">
              <a:solidFill>
                <a:srgbClr val="0070C0"/>
              </a:solidFill>
              <a:latin typeface="Arial"/>
              <a:cs typeface="Arial"/>
            </a:endParaRPr>
          </a:p>
        </p:txBody>
      </p:sp>
    </p:spTree>
    <p:extLst>
      <p:ext uri="{BB962C8B-B14F-4D97-AF65-F5344CB8AC3E}">
        <p14:creationId xmlns:p14="http://schemas.microsoft.com/office/powerpoint/2010/main" val="978725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文字方塊 88"/>
          <p:cNvSpPr txBox="1"/>
          <p:nvPr/>
        </p:nvSpPr>
        <p:spPr>
          <a:xfrm>
            <a:off x="-1" y="0"/>
            <a:ext cx="8703755" cy="492443"/>
          </a:xfrm>
          <a:prstGeom prst="rect">
            <a:avLst/>
          </a:prstGeom>
          <a:noFill/>
        </p:spPr>
        <p:txBody>
          <a:bodyPr wrap="square" rtlCol="0">
            <a:spAutoFit/>
          </a:bodyPr>
          <a:lstStyle/>
          <a:p>
            <a:r>
              <a:rPr lang="en-US" altLang="zh-TW" sz="2600" b="1" dirty="0" smtClean="0">
                <a:solidFill>
                  <a:srgbClr val="0070C0"/>
                </a:solidFill>
                <a:latin typeface="Arial"/>
                <a:cs typeface="Arial"/>
              </a:rPr>
              <a:t>Data System Structure Introduce</a:t>
            </a:r>
            <a:endParaRPr lang="zh-TW" altLang="en-US" sz="2600" b="1" dirty="0">
              <a:solidFill>
                <a:srgbClr val="0070C0"/>
              </a:solidFill>
              <a:latin typeface="Arial"/>
              <a:cs typeface="Arial"/>
            </a:endParaRPr>
          </a:p>
        </p:txBody>
      </p:sp>
      <p:grpSp>
        <p:nvGrpSpPr>
          <p:cNvPr id="14" name="群組 13"/>
          <p:cNvGrpSpPr/>
          <p:nvPr/>
        </p:nvGrpSpPr>
        <p:grpSpPr>
          <a:xfrm>
            <a:off x="49718" y="499665"/>
            <a:ext cx="1747118" cy="427067"/>
            <a:chOff x="94168" y="580425"/>
            <a:chExt cx="1747118" cy="427067"/>
          </a:xfrm>
        </p:grpSpPr>
        <p:grpSp>
          <p:nvGrpSpPr>
            <p:cNvPr id="142" name="组合 188"/>
            <p:cNvGrpSpPr>
              <a:grpSpLocks noChangeAspect="1"/>
            </p:cNvGrpSpPr>
            <p:nvPr/>
          </p:nvGrpSpPr>
          <p:grpSpPr>
            <a:xfrm>
              <a:off x="94168" y="580425"/>
              <a:ext cx="1747118" cy="427067"/>
              <a:chOff x="7033691" y="1547365"/>
              <a:chExt cx="2880320" cy="657499"/>
            </a:xfrm>
          </p:grpSpPr>
          <p:sp>
            <p:nvSpPr>
              <p:cNvPr id="143" name="TextBox 7"/>
              <p:cNvSpPr>
                <a:spLocks noChangeArrowheads="1"/>
              </p:cNvSpPr>
              <p:nvPr/>
            </p:nvSpPr>
            <p:spPr bwMode="auto">
              <a:xfrm>
                <a:off x="7732033" y="1741908"/>
                <a:ext cx="2043320" cy="2606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TW" sz="1100" b="1" kern="0" dirty="0" smtClean="0">
                    <a:solidFill>
                      <a:srgbClr val="2F5EB0"/>
                    </a:solidFill>
                    <a:latin typeface="微軟正黑體" panose="020B0604030504040204" pitchFamily="34" charset="-120"/>
                    <a:ea typeface="微軟正黑體" panose="020B0604030504040204" pitchFamily="34" charset="-120"/>
                    <a:sym typeface="微软雅黑" pitchFamily="34" charset="-122"/>
                  </a:rPr>
                  <a:t>Structure</a:t>
                </a:r>
                <a:endParaRPr lang="zh-CN" altLang="en-US" sz="1100" b="1" kern="0" dirty="0">
                  <a:solidFill>
                    <a:srgbClr val="2F5EB0"/>
                  </a:solidFill>
                  <a:latin typeface="微軟正黑體" panose="020B0604030504040204" pitchFamily="34" charset="-120"/>
                  <a:ea typeface="微軟正黑體" panose="020B0604030504040204" pitchFamily="34" charset="-120"/>
                  <a:sym typeface="微软雅黑" pitchFamily="34" charset="-122"/>
                </a:endParaRPr>
              </a:p>
            </p:txBody>
          </p:sp>
          <p:sp>
            <p:nvSpPr>
              <p:cNvPr id="144" name="圆角矩形 97"/>
              <p:cNvSpPr/>
              <p:nvPr/>
            </p:nvSpPr>
            <p:spPr>
              <a:xfrm>
                <a:off x="7335865" y="1642592"/>
                <a:ext cx="2578146" cy="467045"/>
              </a:xfrm>
              <a:prstGeom prst="roundRect">
                <a:avLst>
                  <a:gd name="adj" fmla="val 50000"/>
                </a:avLst>
              </a:prstGeom>
              <a:noFill/>
              <a:ln w="25400" cap="flat" cmpd="sng" algn="ctr">
                <a:solidFill>
                  <a:srgbClr val="2F5EB0"/>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2F5EB0"/>
                  </a:solidFill>
                  <a:effectLst/>
                  <a:uLnTx/>
                  <a:uFillTx/>
                  <a:latin typeface="微软雅黑" panose="020B0503020204020204" pitchFamily="34" charset="-122"/>
                  <a:ea typeface="微软雅黑" panose="020B0503020204020204" pitchFamily="34" charset="-122"/>
                  <a:cs typeface="+mn-cs"/>
                </a:endParaRPr>
              </a:p>
            </p:txBody>
          </p:sp>
          <p:sp>
            <p:nvSpPr>
              <p:cNvPr id="146" name="椭圆 103"/>
              <p:cNvSpPr/>
              <p:nvPr/>
            </p:nvSpPr>
            <p:spPr>
              <a:xfrm>
                <a:off x="7033691" y="1547365"/>
                <a:ext cx="657499" cy="657499"/>
              </a:xfrm>
              <a:prstGeom prst="ellipse">
                <a:avLst/>
              </a:prstGeom>
              <a:solidFill>
                <a:srgbClr val="2F5EB0"/>
              </a:solidFill>
              <a:ln w="28575" cap="flat" cmpd="sng" algn="ctr">
                <a:noFill/>
                <a:prstDash val="solid"/>
              </a:ln>
              <a:effectLst>
                <a:innerShdw blurRad="63500" dist="508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2F5EB0"/>
                  </a:solidFill>
                  <a:effectLst/>
                  <a:uLnTx/>
                  <a:uFillTx/>
                  <a:latin typeface="微软雅黑" panose="020B0503020204020204" pitchFamily="34" charset="-122"/>
                  <a:ea typeface="微软雅黑" panose="020B0503020204020204" pitchFamily="34" charset="-122"/>
                  <a:cs typeface="+mn-cs"/>
                </a:endParaRPr>
              </a:p>
            </p:txBody>
          </p:sp>
        </p:grpSp>
        <p:grpSp>
          <p:nvGrpSpPr>
            <p:cNvPr id="172" name="组合 33"/>
            <p:cNvGrpSpPr>
              <a:grpSpLocks noChangeAspect="1"/>
            </p:cNvGrpSpPr>
            <p:nvPr/>
          </p:nvGrpSpPr>
          <p:grpSpPr>
            <a:xfrm>
              <a:off x="187151" y="668320"/>
              <a:ext cx="216000" cy="245925"/>
              <a:chOff x="3946525" y="1006475"/>
              <a:chExt cx="1524001" cy="1735138"/>
            </a:xfrm>
          </p:grpSpPr>
          <p:sp>
            <p:nvSpPr>
              <p:cNvPr id="173" name="Freeform 10"/>
              <p:cNvSpPr>
                <a:spLocks/>
              </p:cNvSpPr>
              <p:nvPr/>
            </p:nvSpPr>
            <p:spPr bwMode="auto">
              <a:xfrm>
                <a:off x="4530725" y="2379663"/>
                <a:ext cx="112713" cy="142875"/>
              </a:xfrm>
              <a:custGeom>
                <a:avLst/>
                <a:gdLst>
                  <a:gd name="T0" fmla="*/ 34 w 71"/>
                  <a:gd name="T1" fmla="*/ 19 h 90"/>
                  <a:gd name="T2" fmla="*/ 34 w 71"/>
                  <a:gd name="T3" fmla="*/ 19 h 90"/>
                  <a:gd name="T4" fmla="*/ 17 w 71"/>
                  <a:gd name="T5" fmla="*/ 23 h 90"/>
                  <a:gd name="T6" fmla="*/ 0 w 71"/>
                  <a:gd name="T7" fmla="*/ 25 h 90"/>
                  <a:gd name="T8" fmla="*/ 40 w 71"/>
                  <a:gd name="T9" fmla="*/ 80 h 90"/>
                  <a:gd name="T10" fmla="*/ 40 w 71"/>
                  <a:gd name="T11" fmla="*/ 80 h 90"/>
                  <a:gd name="T12" fmla="*/ 44 w 71"/>
                  <a:gd name="T13" fmla="*/ 84 h 90"/>
                  <a:gd name="T14" fmla="*/ 48 w 71"/>
                  <a:gd name="T15" fmla="*/ 88 h 90"/>
                  <a:gd name="T16" fmla="*/ 54 w 71"/>
                  <a:gd name="T17" fmla="*/ 90 h 90"/>
                  <a:gd name="T18" fmla="*/ 61 w 71"/>
                  <a:gd name="T19" fmla="*/ 88 h 90"/>
                  <a:gd name="T20" fmla="*/ 61 w 71"/>
                  <a:gd name="T21" fmla="*/ 88 h 90"/>
                  <a:gd name="T22" fmla="*/ 67 w 71"/>
                  <a:gd name="T23" fmla="*/ 86 h 90"/>
                  <a:gd name="T24" fmla="*/ 69 w 71"/>
                  <a:gd name="T25" fmla="*/ 82 h 90"/>
                  <a:gd name="T26" fmla="*/ 71 w 71"/>
                  <a:gd name="T27" fmla="*/ 76 h 90"/>
                  <a:gd name="T28" fmla="*/ 71 w 71"/>
                  <a:gd name="T29" fmla="*/ 67 h 90"/>
                  <a:gd name="T30" fmla="*/ 63 w 71"/>
                  <a:gd name="T31" fmla="*/ 0 h 90"/>
                  <a:gd name="T32" fmla="*/ 63 w 71"/>
                  <a:gd name="T33" fmla="*/ 0 h 90"/>
                  <a:gd name="T34" fmla="*/ 48 w 71"/>
                  <a:gd name="T35" fmla="*/ 11 h 90"/>
                  <a:gd name="T36" fmla="*/ 34 w 71"/>
                  <a:gd name="T37" fmla="*/ 19 h 90"/>
                  <a:gd name="T38" fmla="*/ 34 w 71"/>
                  <a:gd name="T39" fmla="*/ 1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1" h="90">
                    <a:moveTo>
                      <a:pt x="34" y="19"/>
                    </a:moveTo>
                    <a:lnTo>
                      <a:pt x="34" y="19"/>
                    </a:lnTo>
                    <a:lnTo>
                      <a:pt x="17" y="23"/>
                    </a:lnTo>
                    <a:lnTo>
                      <a:pt x="0" y="25"/>
                    </a:lnTo>
                    <a:lnTo>
                      <a:pt x="40" y="80"/>
                    </a:lnTo>
                    <a:lnTo>
                      <a:pt x="40" y="80"/>
                    </a:lnTo>
                    <a:lnTo>
                      <a:pt x="44" y="84"/>
                    </a:lnTo>
                    <a:lnTo>
                      <a:pt x="48" y="88"/>
                    </a:lnTo>
                    <a:lnTo>
                      <a:pt x="54" y="90"/>
                    </a:lnTo>
                    <a:lnTo>
                      <a:pt x="61" y="88"/>
                    </a:lnTo>
                    <a:lnTo>
                      <a:pt x="61" y="88"/>
                    </a:lnTo>
                    <a:lnTo>
                      <a:pt x="67" y="86"/>
                    </a:lnTo>
                    <a:lnTo>
                      <a:pt x="69" y="82"/>
                    </a:lnTo>
                    <a:lnTo>
                      <a:pt x="71" y="76"/>
                    </a:lnTo>
                    <a:lnTo>
                      <a:pt x="71" y="67"/>
                    </a:lnTo>
                    <a:lnTo>
                      <a:pt x="63" y="0"/>
                    </a:lnTo>
                    <a:lnTo>
                      <a:pt x="63" y="0"/>
                    </a:lnTo>
                    <a:lnTo>
                      <a:pt x="48" y="11"/>
                    </a:lnTo>
                    <a:lnTo>
                      <a:pt x="34" y="19"/>
                    </a:lnTo>
                    <a:lnTo>
                      <a:pt x="34" y="19"/>
                    </a:lnTo>
                    <a:close/>
                  </a:path>
                </a:pathLst>
              </a:custGeom>
              <a:solidFill>
                <a:schemeClr val="bg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11"/>
              <p:cNvSpPr>
                <a:spLocks/>
              </p:cNvSpPr>
              <p:nvPr/>
            </p:nvSpPr>
            <p:spPr bwMode="auto">
              <a:xfrm>
                <a:off x="4205288" y="1712913"/>
                <a:ext cx="458788" cy="677863"/>
              </a:xfrm>
              <a:custGeom>
                <a:avLst/>
                <a:gdLst>
                  <a:gd name="T0" fmla="*/ 232 w 289"/>
                  <a:gd name="T1" fmla="*/ 420 h 427"/>
                  <a:gd name="T2" fmla="*/ 232 w 289"/>
                  <a:gd name="T3" fmla="*/ 420 h 427"/>
                  <a:gd name="T4" fmla="*/ 247 w 289"/>
                  <a:gd name="T5" fmla="*/ 412 h 427"/>
                  <a:gd name="T6" fmla="*/ 262 w 289"/>
                  <a:gd name="T7" fmla="*/ 401 h 427"/>
                  <a:gd name="T8" fmla="*/ 272 w 289"/>
                  <a:gd name="T9" fmla="*/ 387 h 427"/>
                  <a:gd name="T10" fmla="*/ 280 w 289"/>
                  <a:gd name="T11" fmla="*/ 372 h 427"/>
                  <a:gd name="T12" fmla="*/ 280 w 289"/>
                  <a:gd name="T13" fmla="*/ 372 h 427"/>
                  <a:gd name="T14" fmla="*/ 287 w 289"/>
                  <a:gd name="T15" fmla="*/ 358 h 427"/>
                  <a:gd name="T16" fmla="*/ 289 w 289"/>
                  <a:gd name="T17" fmla="*/ 343 h 427"/>
                  <a:gd name="T18" fmla="*/ 287 w 289"/>
                  <a:gd name="T19" fmla="*/ 330 h 427"/>
                  <a:gd name="T20" fmla="*/ 285 w 289"/>
                  <a:gd name="T21" fmla="*/ 318 h 427"/>
                  <a:gd name="T22" fmla="*/ 161 w 289"/>
                  <a:gd name="T23" fmla="*/ 0 h 427"/>
                  <a:gd name="T24" fmla="*/ 0 w 289"/>
                  <a:gd name="T25" fmla="*/ 63 h 427"/>
                  <a:gd name="T26" fmla="*/ 119 w 289"/>
                  <a:gd name="T27" fmla="*/ 370 h 427"/>
                  <a:gd name="T28" fmla="*/ 119 w 289"/>
                  <a:gd name="T29" fmla="*/ 370 h 427"/>
                  <a:gd name="T30" fmla="*/ 128 w 289"/>
                  <a:gd name="T31" fmla="*/ 387 h 427"/>
                  <a:gd name="T32" fmla="*/ 138 w 289"/>
                  <a:gd name="T33" fmla="*/ 399 h 427"/>
                  <a:gd name="T34" fmla="*/ 151 w 289"/>
                  <a:gd name="T35" fmla="*/ 410 h 427"/>
                  <a:gd name="T36" fmla="*/ 165 w 289"/>
                  <a:gd name="T37" fmla="*/ 418 h 427"/>
                  <a:gd name="T38" fmla="*/ 165 w 289"/>
                  <a:gd name="T39" fmla="*/ 418 h 427"/>
                  <a:gd name="T40" fmla="*/ 180 w 289"/>
                  <a:gd name="T41" fmla="*/ 424 h 427"/>
                  <a:gd name="T42" fmla="*/ 197 w 289"/>
                  <a:gd name="T43" fmla="*/ 427 h 427"/>
                  <a:gd name="T44" fmla="*/ 216 w 289"/>
                  <a:gd name="T45" fmla="*/ 424 h 427"/>
                  <a:gd name="T46" fmla="*/ 232 w 289"/>
                  <a:gd name="T47" fmla="*/ 420 h 427"/>
                  <a:gd name="T48" fmla="*/ 232 w 289"/>
                  <a:gd name="T49" fmla="*/ 42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9" h="427">
                    <a:moveTo>
                      <a:pt x="232" y="420"/>
                    </a:moveTo>
                    <a:lnTo>
                      <a:pt x="232" y="420"/>
                    </a:lnTo>
                    <a:lnTo>
                      <a:pt x="247" y="412"/>
                    </a:lnTo>
                    <a:lnTo>
                      <a:pt x="262" y="401"/>
                    </a:lnTo>
                    <a:lnTo>
                      <a:pt x="272" y="387"/>
                    </a:lnTo>
                    <a:lnTo>
                      <a:pt x="280" y="372"/>
                    </a:lnTo>
                    <a:lnTo>
                      <a:pt x="280" y="372"/>
                    </a:lnTo>
                    <a:lnTo>
                      <a:pt x="287" y="358"/>
                    </a:lnTo>
                    <a:lnTo>
                      <a:pt x="289" y="343"/>
                    </a:lnTo>
                    <a:lnTo>
                      <a:pt x="287" y="330"/>
                    </a:lnTo>
                    <a:lnTo>
                      <a:pt x="285" y="318"/>
                    </a:lnTo>
                    <a:lnTo>
                      <a:pt x="161" y="0"/>
                    </a:lnTo>
                    <a:lnTo>
                      <a:pt x="0" y="63"/>
                    </a:lnTo>
                    <a:lnTo>
                      <a:pt x="119" y="370"/>
                    </a:lnTo>
                    <a:lnTo>
                      <a:pt x="119" y="370"/>
                    </a:lnTo>
                    <a:lnTo>
                      <a:pt x="128" y="387"/>
                    </a:lnTo>
                    <a:lnTo>
                      <a:pt x="138" y="399"/>
                    </a:lnTo>
                    <a:lnTo>
                      <a:pt x="151" y="410"/>
                    </a:lnTo>
                    <a:lnTo>
                      <a:pt x="165" y="418"/>
                    </a:lnTo>
                    <a:lnTo>
                      <a:pt x="165" y="418"/>
                    </a:lnTo>
                    <a:lnTo>
                      <a:pt x="180" y="424"/>
                    </a:lnTo>
                    <a:lnTo>
                      <a:pt x="197" y="427"/>
                    </a:lnTo>
                    <a:lnTo>
                      <a:pt x="216" y="424"/>
                    </a:lnTo>
                    <a:lnTo>
                      <a:pt x="232" y="420"/>
                    </a:lnTo>
                    <a:lnTo>
                      <a:pt x="232" y="4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12"/>
              <p:cNvSpPr>
                <a:spLocks noEditPoints="1"/>
              </p:cNvSpPr>
              <p:nvPr/>
            </p:nvSpPr>
            <p:spPr bwMode="auto">
              <a:xfrm>
                <a:off x="3946525" y="1006475"/>
                <a:ext cx="504825" cy="752475"/>
              </a:xfrm>
              <a:custGeom>
                <a:avLst/>
                <a:gdLst>
                  <a:gd name="T0" fmla="*/ 184 w 318"/>
                  <a:gd name="T1" fmla="*/ 63 h 474"/>
                  <a:gd name="T2" fmla="*/ 184 w 318"/>
                  <a:gd name="T3" fmla="*/ 63 h 474"/>
                  <a:gd name="T4" fmla="*/ 176 w 318"/>
                  <a:gd name="T5" fmla="*/ 44 h 474"/>
                  <a:gd name="T6" fmla="*/ 165 w 318"/>
                  <a:gd name="T7" fmla="*/ 29 h 474"/>
                  <a:gd name="T8" fmla="*/ 151 w 318"/>
                  <a:gd name="T9" fmla="*/ 17 h 474"/>
                  <a:gd name="T10" fmla="*/ 134 w 318"/>
                  <a:gd name="T11" fmla="*/ 8 h 474"/>
                  <a:gd name="T12" fmla="*/ 117 w 318"/>
                  <a:gd name="T13" fmla="*/ 2 h 474"/>
                  <a:gd name="T14" fmla="*/ 98 w 318"/>
                  <a:gd name="T15" fmla="*/ 0 h 474"/>
                  <a:gd name="T16" fmla="*/ 80 w 318"/>
                  <a:gd name="T17" fmla="*/ 2 h 474"/>
                  <a:gd name="T18" fmla="*/ 61 w 318"/>
                  <a:gd name="T19" fmla="*/ 6 h 474"/>
                  <a:gd name="T20" fmla="*/ 61 w 318"/>
                  <a:gd name="T21" fmla="*/ 6 h 474"/>
                  <a:gd name="T22" fmla="*/ 44 w 318"/>
                  <a:gd name="T23" fmla="*/ 17 h 474"/>
                  <a:gd name="T24" fmla="*/ 29 w 318"/>
                  <a:gd name="T25" fmla="*/ 27 h 474"/>
                  <a:gd name="T26" fmla="*/ 17 w 318"/>
                  <a:gd name="T27" fmla="*/ 42 h 474"/>
                  <a:gd name="T28" fmla="*/ 8 w 318"/>
                  <a:gd name="T29" fmla="*/ 58 h 474"/>
                  <a:gd name="T30" fmla="*/ 2 w 318"/>
                  <a:gd name="T31" fmla="*/ 75 h 474"/>
                  <a:gd name="T32" fmla="*/ 0 w 318"/>
                  <a:gd name="T33" fmla="*/ 94 h 474"/>
                  <a:gd name="T34" fmla="*/ 0 w 318"/>
                  <a:gd name="T35" fmla="*/ 113 h 474"/>
                  <a:gd name="T36" fmla="*/ 6 w 318"/>
                  <a:gd name="T37" fmla="*/ 132 h 474"/>
                  <a:gd name="T38" fmla="*/ 140 w 318"/>
                  <a:gd name="T39" fmla="*/ 474 h 474"/>
                  <a:gd name="T40" fmla="*/ 318 w 318"/>
                  <a:gd name="T41" fmla="*/ 405 h 474"/>
                  <a:gd name="T42" fmla="*/ 184 w 318"/>
                  <a:gd name="T43" fmla="*/ 63 h 474"/>
                  <a:gd name="T44" fmla="*/ 197 w 318"/>
                  <a:gd name="T45" fmla="*/ 357 h 474"/>
                  <a:gd name="T46" fmla="*/ 197 w 318"/>
                  <a:gd name="T47" fmla="*/ 357 h 474"/>
                  <a:gd name="T48" fmla="*/ 188 w 318"/>
                  <a:gd name="T49" fmla="*/ 357 h 474"/>
                  <a:gd name="T50" fmla="*/ 178 w 318"/>
                  <a:gd name="T51" fmla="*/ 357 h 474"/>
                  <a:gd name="T52" fmla="*/ 172 w 318"/>
                  <a:gd name="T53" fmla="*/ 351 h 474"/>
                  <a:gd name="T54" fmla="*/ 165 w 318"/>
                  <a:gd name="T55" fmla="*/ 345 h 474"/>
                  <a:gd name="T56" fmla="*/ 73 w 318"/>
                  <a:gd name="T57" fmla="*/ 106 h 474"/>
                  <a:gd name="T58" fmla="*/ 73 w 318"/>
                  <a:gd name="T59" fmla="*/ 106 h 474"/>
                  <a:gd name="T60" fmla="*/ 73 w 318"/>
                  <a:gd name="T61" fmla="*/ 96 h 474"/>
                  <a:gd name="T62" fmla="*/ 75 w 318"/>
                  <a:gd name="T63" fmla="*/ 88 h 474"/>
                  <a:gd name="T64" fmla="*/ 80 w 318"/>
                  <a:gd name="T65" fmla="*/ 81 h 474"/>
                  <a:gd name="T66" fmla="*/ 88 w 318"/>
                  <a:gd name="T67" fmla="*/ 75 h 474"/>
                  <a:gd name="T68" fmla="*/ 88 w 318"/>
                  <a:gd name="T69" fmla="*/ 75 h 474"/>
                  <a:gd name="T70" fmla="*/ 96 w 318"/>
                  <a:gd name="T71" fmla="*/ 75 h 474"/>
                  <a:gd name="T72" fmla="*/ 107 w 318"/>
                  <a:gd name="T73" fmla="*/ 75 h 474"/>
                  <a:gd name="T74" fmla="*/ 113 w 318"/>
                  <a:gd name="T75" fmla="*/ 81 h 474"/>
                  <a:gd name="T76" fmla="*/ 119 w 318"/>
                  <a:gd name="T77" fmla="*/ 88 h 474"/>
                  <a:gd name="T78" fmla="*/ 211 w 318"/>
                  <a:gd name="T79" fmla="*/ 326 h 474"/>
                  <a:gd name="T80" fmla="*/ 211 w 318"/>
                  <a:gd name="T81" fmla="*/ 326 h 474"/>
                  <a:gd name="T82" fmla="*/ 211 w 318"/>
                  <a:gd name="T83" fmla="*/ 336 h 474"/>
                  <a:gd name="T84" fmla="*/ 209 w 318"/>
                  <a:gd name="T85" fmla="*/ 345 h 474"/>
                  <a:gd name="T86" fmla="*/ 205 w 318"/>
                  <a:gd name="T87" fmla="*/ 351 h 474"/>
                  <a:gd name="T88" fmla="*/ 197 w 318"/>
                  <a:gd name="T89" fmla="*/ 357 h 474"/>
                  <a:gd name="T90" fmla="*/ 197 w 318"/>
                  <a:gd name="T91" fmla="*/ 357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8" h="474">
                    <a:moveTo>
                      <a:pt x="184" y="63"/>
                    </a:moveTo>
                    <a:lnTo>
                      <a:pt x="184" y="63"/>
                    </a:lnTo>
                    <a:lnTo>
                      <a:pt x="176" y="44"/>
                    </a:lnTo>
                    <a:lnTo>
                      <a:pt x="165" y="29"/>
                    </a:lnTo>
                    <a:lnTo>
                      <a:pt x="151" y="17"/>
                    </a:lnTo>
                    <a:lnTo>
                      <a:pt x="134" y="8"/>
                    </a:lnTo>
                    <a:lnTo>
                      <a:pt x="117" y="2"/>
                    </a:lnTo>
                    <a:lnTo>
                      <a:pt x="98" y="0"/>
                    </a:lnTo>
                    <a:lnTo>
                      <a:pt x="80" y="2"/>
                    </a:lnTo>
                    <a:lnTo>
                      <a:pt x="61" y="6"/>
                    </a:lnTo>
                    <a:lnTo>
                      <a:pt x="61" y="6"/>
                    </a:lnTo>
                    <a:lnTo>
                      <a:pt x="44" y="17"/>
                    </a:lnTo>
                    <a:lnTo>
                      <a:pt x="29" y="27"/>
                    </a:lnTo>
                    <a:lnTo>
                      <a:pt x="17" y="42"/>
                    </a:lnTo>
                    <a:lnTo>
                      <a:pt x="8" y="58"/>
                    </a:lnTo>
                    <a:lnTo>
                      <a:pt x="2" y="75"/>
                    </a:lnTo>
                    <a:lnTo>
                      <a:pt x="0" y="94"/>
                    </a:lnTo>
                    <a:lnTo>
                      <a:pt x="0" y="113"/>
                    </a:lnTo>
                    <a:lnTo>
                      <a:pt x="6" y="132"/>
                    </a:lnTo>
                    <a:lnTo>
                      <a:pt x="140" y="474"/>
                    </a:lnTo>
                    <a:lnTo>
                      <a:pt x="318" y="405"/>
                    </a:lnTo>
                    <a:lnTo>
                      <a:pt x="184" y="63"/>
                    </a:lnTo>
                    <a:close/>
                    <a:moveTo>
                      <a:pt x="197" y="357"/>
                    </a:moveTo>
                    <a:lnTo>
                      <a:pt x="197" y="357"/>
                    </a:lnTo>
                    <a:lnTo>
                      <a:pt x="188" y="357"/>
                    </a:lnTo>
                    <a:lnTo>
                      <a:pt x="178" y="357"/>
                    </a:lnTo>
                    <a:lnTo>
                      <a:pt x="172" y="351"/>
                    </a:lnTo>
                    <a:lnTo>
                      <a:pt x="165" y="345"/>
                    </a:lnTo>
                    <a:lnTo>
                      <a:pt x="73" y="106"/>
                    </a:lnTo>
                    <a:lnTo>
                      <a:pt x="73" y="106"/>
                    </a:lnTo>
                    <a:lnTo>
                      <a:pt x="73" y="96"/>
                    </a:lnTo>
                    <a:lnTo>
                      <a:pt x="75" y="88"/>
                    </a:lnTo>
                    <a:lnTo>
                      <a:pt x="80" y="81"/>
                    </a:lnTo>
                    <a:lnTo>
                      <a:pt x="88" y="75"/>
                    </a:lnTo>
                    <a:lnTo>
                      <a:pt x="88" y="75"/>
                    </a:lnTo>
                    <a:lnTo>
                      <a:pt x="96" y="75"/>
                    </a:lnTo>
                    <a:lnTo>
                      <a:pt x="107" y="75"/>
                    </a:lnTo>
                    <a:lnTo>
                      <a:pt x="113" y="81"/>
                    </a:lnTo>
                    <a:lnTo>
                      <a:pt x="119" y="88"/>
                    </a:lnTo>
                    <a:lnTo>
                      <a:pt x="211" y="326"/>
                    </a:lnTo>
                    <a:lnTo>
                      <a:pt x="211" y="326"/>
                    </a:lnTo>
                    <a:lnTo>
                      <a:pt x="211" y="336"/>
                    </a:lnTo>
                    <a:lnTo>
                      <a:pt x="209" y="345"/>
                    </a:lnTo>
                    <a:lnTo>
                      <a:pt x="205" y="351"/>
                    </a:lnTo>
                    <a:lnTo>
                      <a:pt x="197" y="357"/>
                    </a:lnTo>
                    <a:lnTo>
                      <a:pt x="197" y="35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13"/>
              <p:cNvSpPr>
                <a:spLocks noEditPoints="1"/>
              </p:cNvSpPr>
              <p:nvPr/>
            </p:nvSpPr>
            <p:spPr bwMode="auto">
              <a:xfrm>
                <a:off x="4475163" y="1722438"/>
                <a:ext cx="995363" cy="1019175"/>
              </a:xfrm>
              <a:custGeom>
                <a:avLst/>
                <a:gdLst>
                  <a:gd name="T0" fmla="*/ 472 w 627"/>
                  <a:gd name="T1" fmla="*/ 199 h 642"/>
                  <a:gd name="T2" fmla="*/ 487 w 627"/>
                  <a:gd name="T3" fmla="*/ 193 h 642"/>
                  <a:gd name="T4" fmla="*/ 493 w 627"/>
                  <a:gd name="T5" fmla="*/ 176 h 642"/>
                  <a:gd name="T6" fmla="*/ 491 w 627"/>
                  <a:gd name="T7" fmla="*/ 168 h 642"/>
                  <a:gd name="T8" fmla="*/ 480 w 627"/>
                  <a:gd name="T9" fmla="*/ 157 h 642"/>
                  <a:gd name="T10" fmla="*/ 351 w 627"/>
                  <a:gd name="T11" fmla="*/ 155 h 642"/>
                  <a:gd name="T12" fmla="*/ 342 w 627"/>
                  <a:gd name="T13" fmla="*/ 157 h 642"/>
                  <a:gd name="T14" fmla="*/ 330 w 627"/>
                  <a:gd name="T15" fmla="*/ 168 h 642"/>
                  <a:gd name="T16" fmla="*/ 330 w 627"/>
                  <a:gd name="T17" fmla="*/ 176 h 642"/>
                  <a:gd name="T18" fmla="*/ 336 w 627"/>
                  <a:gd name="T19" fmla="*/ 193 h 642"/>
                  <a:gd name="T20" fmla="*/ 351 w 627"/>
                  <a:gd name="T21" fmla="*/ 199 h 642"/>
                  <a:gd name="T22" fmla="*/ 472 w 627"/>
                  <a:gd name="T23" fmla="*/ 444 h 642"/>
                  <a:gd name="T24" fmla="*/ 265 w 627"/>
                  <a:gd name="T25" fmla="*/ 444 h 642"/>
                  <a:gd name="T26" fmla="*/ 248 w 627"/>
                  <a:gd name="T27" fmla="*/ 450 h 642"/>
                  <a:gd name="T28" fmla="*/ 242 w 627"/>
                  <a:gd name="T29" fmla="*/ 467 h 642"/>
                  <a:gd name="T30" fmla="*/ 244 w 627"/>
                  <a:gd name="T31" fmla="*/ 475 h 642"/>
                  <a:gd name="T32" fmla="*/ 257 w 627"/>
                  <a:gd name="T33" fmla="*/ 485 h 642"/>
                  <a:gd name="T34" fmla="*/ 472 w 627"/>
                  <a:gd name="T35" fmla="*/ 487 h 642"/>
                  <a:gd name="T36" fmla="*/ 480 w 627"/>
                  <a:gd name="T37" fmla="*/ 485 h 642"/>
                  <a:gd name="T38" fmla="*/ 491 w 627"/>
                  <a:gd name="T39" fmla="*/ 475 h 642"/>
                  <a:gd name="T40" fmla="*/ 493 w 627"/>
                  <a:gd name="T41" fmla="*/ 467 h 642"/>
                  <a:gd name="T42" fmla="*/ 487 w 627"/>
                  <a:gd name="T43" fmla="*/ 450 h 642"/>
                  <a:gd name="T44" fmla="*/ 472 w 627"/>
                  <a:gd name="T45" fmla="*/ 444 h 642"/>
                  <a:gd name="T46" fmla="*/ 196 w 627"/>
                  <a:gd name="T47" fmla="*/ 322 h 642"/>
                  <a:gd name="T48" fmla="*/ 198 w 627"/>
                  <a:gd name="T49" fmla="*/ 331 h 642"/>
                  <a:gd name="T50" fmla="*/ 209 w 627"/>
                  <a:gd name="T51" fmla="*/ 341 h 642"/>
                  <a:gd name="T52" fmla="*/ 472 w 627"/>
                  <a:gd name="T53" fmla="*/ 343 h 642"/>
                  <a:gd name="T54" fmla="*/ 480 w 627"/>
                  <a:gd name="T55" fmla="*/ 341 h 642"/>
                  <a:gd name="T56" fmla="*/ 491 w 627"/>
                  <a:gd name="T57" fmla="*/ 331 h 642"/>
                  <a:gd name="T58" fmla="*/ 493 w 627"/>
                  <a:gd name="T59" fmla="*/ 322 h 642"/>
                  <a:gd name="T60" fmla="*/ 487 w 627"/>
                  <a:gd name="T61" fmla="*/ 306 h 642"/>
                  <a:gd name="T62" fmla="*/ 472 w 627"/>
                  <a:gd name="T63" fmla="*/ 299 h 642"/>
                  <a:gd name="T64" fmla="*/ 217 w 627"/>
                  <a:gd name="T65" fmla="*/ 299 h 642"/>
                  <a:gd name="T66" fmla="*/ 202 w 627"/>
                  <a:gd name="T67" fmla="*/ 306 h 642"/>
                  <a:gd name="T68" fmla="*/ 196 w 627"/>
                  <a:gd name="T69" fmla="*/ 322 h 642"/>
                  <a:gd name="T70" fmla="*/ 537 w 627"/>
                  <a:gd name="T71" fmla="*/ 0 h 642"/>
                  <a:gd name="T72" fmla="*/ 83 w 627"/>
                  <a:gd name="T73" fmla="*/ 55 h 642"/>
                  <a:gd name="T74" fmla="*/ 537 w 627"/>
                  <a:gd name="T75" fmla="*/ 55 h 642"/>
                  <a:gd name="T76" fmla="*/ 552 w 627"/>
                  <a:gd name="T77" fmla="*/ 59 h 642"/>
                  <a:gd name="T78" fmla="*/ 562 w 627"/>
                  <a:gd name="T79" fmla="*/ 65 h 642"/>
                  <a:gd name="T80" fmla="*/ 570 w 627"/>
                  <a:gd name="T81" fmla="*/ 78 h 642"/>
                  <a:gd name="T82" fmla="*/ 572 w 627"/>
                  <a:gd name="T83" fmla="*/ 92 h 642"/>
                  <a:gd name="T84" fmla="*/ 572 w 627"/>
                  <a:gd name="T85" fmla="*/ 552 h 642"/>
                  <a:gd name="T86" fmla="*/ 570 w 627"/>
                  <a:gd name="T87" fmla="*/ 567 h 642"/>
                  <a:gd name="T88" fmla="*/ 562 w 627"/>
                  <a:gd name="T89" fmla="*/ 579 h 642"/>
                  <a:gd name="T90" fmla="*/ 552 w 627"/>
                  <a:gd name="T91" fmla="*/ 586 h 642"/>
                  <a:gd name="T92" fmla="*/ 537 w 627"/>
                  <a:gd name="T93" fmla="*/ 590 h 642"/>
                  <a:gd name="T94" fmla="*/ 25 w 627"/>
                  <a:gd name="T95" fmla="*/ 590 h 642"/>
                  <a:gd name="T96" fmla="*/ 6 w 627"/>
                  <a:gd name="T97" fmla="*/ 596 h 642"/>
                  <a:gd name="T98" fmla="*/ 0 w 627"/>
                  <a:gd name="T99" fmla="*/ 617 h 642"/>
                  <a:gd name="T100" fmla="*/ 2 w 627"/>
                  <a:gd name="T101" fmla="*/ 628 h 642"/>
                  <a:gd name="T102" fmla="*/ 14 w 627"/>
                  <a:gd name="T103" fmla="*/ 640 h 642"/>
                  <a:gd name="T104" fmla="*/ 537 w 627"/>
                  <a:gd name="T105" fmla="*/ 642 h 642"/>
                  <a:gd name="T106" fmla="*/ 556 w 627"/>
                  <a:gd name="T107" fmla="*/ 642 h 642"/>
                  <a:gd name="T108" fmla="*/ 587 w 627"/>
                  <a:gd name="T109" fmla="*/ 628 h 642"/>
                  <a:gd name="T110" fmla="*/ 612 w 627"/>
                  <a:gd name="T111" fmla="*/ 602 h 642"/>
                  <a:gd name="T112" fmla="*/ 625 w 627"/>
                  <a:gd name="T113" fmla="*/ 571 h 642"/>
                  <a:gd name="T114" fmla="*/ 627 w 627"/>
                  <a:gd name="T115" fmla="*/ 92 h 642"/>
                  <a:gd name="T116" fmla="*/ 625 w 627"/>
                  <a:gd name="T117" fmla="*/ 74 h 642"/>
                  <a:gd name="T118" fmla="*/ 612 w 627"/>
                  <a:gd name="T119" fmla="*/ 40 h 642"/>
                  <a:gd name="T120" fmla="*/ 587 w 627"/>
                  <a:gd name="T121" fmla="*/ 17 h 642"/>
                  <a:gd name="T122" fmla="*/ 554 w 627"/>
                  <a:gd name="T123" fmla="*/ 2 h 642"/>
                  <a:gd name="T124" fmla="*/ 537 w 627"/>
                  <a:gd name="T125" fmla="*/ 0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27" h="642">
                    <a:moveTo>
                      <a:pt x="472" y="199"/>
                    </a:moveTo>
                    <a:lnTo>
                      <a:pt x="472" y="199"/>
                    </a:lnTo>
                    <a:lnTo>
                      <a:pt x="480" y="197"/>
                    </a:lnTo>
                    <a:lnTo>
                      <a:pt x="487" y="193"/>
                    </a:lnTo>
                    <a:lnTo>
                      <a:pt x="491" y="186"/>
                    </a:lnTo>
                    <a:lnTo>
                      <a:pt x="493" y="176"/>
                    </a:lnTo>
                    <a:lnTo>
                      <a:pt x="493" y="176"/>
                    </a:lnTo>
                    <a:lnTo>
                      <a:pt x="491" y="168"/>
                    </a:lnTo>
                    <a:lnTo>
                      <a:pt x="487" y="161"/>
                    </a:lnTo>
                    <a:lnTo>
                      <a:pt x="480" y="157"/>
                    </a:lnTo>
                    <a:lnTo>
                      <a:pt x="472" y="155"/>
                    </a:lnTo>
                    <a:lnTo>
                      <a:pt x="351" y="155"/>
                    </a:lnTo>
                    <a:lnTo>
                      <a:pt x="351" y="155"/>
                    </a:lnTo>
                    <a:lnTo>
                      <a:pt x="342" y="157"/>
                    </a:lnTo>
                    <a:lnTo>
                      <a:pt x="336" y="161"/>
                    </a:lnTo>
                    <a:lnTo>
                      <a:pt x="330" y="168"/>
                    </a:lnTo>
                    <a:lnTo>
                      <a:pt x="330" y="176"/>
                    </a:lnTo>
                    <a:lnTo>
                      <a:pt x="330" y="176"/>
                    </a:lnTo>
                    <a:lnTo>
                      <a:pt x="330" y="186"/>
                    </a:lnTo>
                    <a:lnTo>
                      <a:pt x="336" y="193"/>
                    </a:lnTo>
                    <a:lnTo>
                      <a:pt x="342" y="197"/>
                    </a:lnTo>
                    <a:lnTo>
                      <a:pt x="351" y="199"/>
                    </a:lnTo>
                    <a:lnTo>
                      <a:pt x="472" y="199"/>
                    </a:lnTo>
                    <a:close/>
                    <a:moveTo>
                      <a:pt x="472" y="444"/>
                    </a:moveTo>
                    <a:lnTo>
                      <a:pt x="265" y="444"/>
                    </a:lnTo>
                    <a:lnTo>
                      <a:pt x="265" y="444"/>
                    </a:lnTo>
                    <a:lnTo>
                      <a:pt x="257" y="446"/>
                    </a:lnTo>
                    <a:lnTo>
                      <a:pt x="248" y="450"/>
                    </a:lnTo>
                    <a:lnTo>
                      <a:pt x="244" y="458"/>
                    </a:lnTo>
                    <a:lnTo>
                      <a:pt x="242" y="467"/>
                    </a:lnTo>
                    <a:lnTo>
                      <a:pt x="242" y="467"/>
                    </a:lnTo>
                    <a:lnTo>
                      <a:pt x="244" y="475"/>
                    </a:lnTo>
                    <a:lnTo>
                      <a:pt x="248" y="481"/>
                    </a:lnTo>
                    <a:lnTo>
                      <a:pt x="257" y="485"/>
                    </a:lnTo>
                    <a:lnTo>
                      <a:pt x="265" y="487"/>
                    </a:lnTo>
                    <a:lnTo>
                      <a:pt x="472" y="487"/>
                    </a:lnTo>
                    <a:lnTo>
                      <a:pt x="472" y="487"/>
                    </a:lnTo>
                    <a:lnTo>
                      <a:pt x="480" y="485"/>
                    </a:lnTo>
                    <a:lnTo>
                      <a:pt x="487" y="481"/>
                    </a:lnTo>
                    <a:lnTo>
                      <a:pt x="491" y="475"/>
                    </a:lnTo>
                    <a:lnTo>
                      <a:pt x="493" y="467"/>
                    </a:lnTo>
                    <a:lnTo>
                      <a:pt x="493" y="467"/>
                    </a:lnTo>
                    <a:lnTo>
                      <a:pt x="491" y="458"/>
                    </a:lnTo>
                    <a:lnTo>
                      <a:pt x="487" y="450"/>
                    </a:lnTo>
                    <a:lnTo>
                      <a:pt x="480" y="446"/>
                    </a:lnTo>
                    <a:lnTo>
                      <a:pt x="472" y="444"/>
                    </a:lnTo>
                    <a:lnTo>
                      <a:pt x="472" y="444"/>
                    </a:lnTo>
                    <a:close/>
                    <a:moveTo>
                      <a:pt x="196" y="322"/>
                    </a:moveTo>
                    <a:lnTo>
                      <a:pt x="196" y="322"/>
                    </a:lnTo>
                    <a:lnTo>
                      <a:pt x="198" y="331"/>
                    </a:lnTo>
                    <a:lnTo>
                      <a:pt x="202" y="337"/>
                    </a:lnTo>
                    <a:lnTo>
                      <a:pt x="209" y="341"/>
                    </a:lnTo>
                    <a:lnTo>
                      <a:pt x="217" y="343"/>
                    </a:lnTo>
                    <a:lnTo>
                      <a:pt x="472" y="343"/>
                    </a:lnTo>
                    <a:lnTo>
                      <a:pt x="472" y="343"/>
                    </a:lnTo>
                    <a:lnTo>
                      <a:pt x="480" y="341"/>
                    </a:lnTo>
                    <a:lnTo>
                      <a:pt x="487" y="337"/>
                    </a:lnTo>
                    <a:lnTo>
                      <a:pt x="491" y="331"/>
                    </a:lnTo>
                    <a:lnTo>
                      <a:pt x="493" y="322"/>
                    </a:lnTo>
                    <a:lnTo>
                      <a:pt x="493" y="322"/>
                    </a:lnTo>
                    <a:lnTo>
                      <a:pt x="491" y="314"/>
                    </a:lnTo>
                    <a:lnTo>
                      <a:pt x="487" y="306"/>
                    </a:lnTo>
                    <a:lnTo>
                      <a:pt x="480" y="301"/>
                    </a:lnTo>
                    <a:lnTo>
                      <a:pt x="472" y="299"/>
                    </a:lnTo>
                    <a:lnTo>
                      <a:pt x="217" y="299"/>
                    </a:lnTo>
                    <a:lnTo>
                      <a:pt x="217" y="299"/>
                    </a:lnTo>
                    <a:lnTo>
                      <a:pt x="209" y="301"/>
                    </a:lnTo>
                    <a:lnTo>
                      <a:pt x="202" y="306"/>
                    </a:lnTo>
                    <a:lnTo>
                      <a:pt x="198" y="314"/>
                    </a:lnTo>
                    <a:lnTo>
                      <a:pt x="196" y="322"/>
                    </a:lnTo>
                    <a:lnTo>
                      <a:pt x="196" y="322"/>
                    </a:lnTo>
                    <a:close/>
                    <a:moveTo>
                      <a:pt x="537" y="0"/>
                    </a:moveTo>
                    <a:lnTo>
                      <a:pt x="62" y="0"/>
                    </a:lnTo>
                    <a:lnTo>
                      <a:pt x="83" y="55"/>
                    </a:lnTo>
                    <a:lnTo>
                      <a:pt x="537" y="55"/>
                    </a:lnTo>
                    <a:lnTo>
                      <a:pt x="537" y="55"/>
                    </a:lnTo>
                    <a:lnTo>
                      <a:pt x="543" y="55"/>
                    </a:lnTo>
                    <a:lnTo>
                      <a:pt x="552" y="59"/>
                    </a:lnTo>
                    <a:lnTo>
                      <a:pt x="556" y="61"/>
                    </a:lnTo>
                    <a:lnTo>
                      <a:pt x="562" y="65"/>
                    </a:lnTo>
                    <a:lnTo>
                      <a:pt x="566" y="71"/>
                    </a:lnTo>
                    <a:lnTo>
                      <a:pt x="570" y="78"/>
                    </a:lnTo>
                    <a:lnTo>
                      <a:pt x="572" y="84"/>
                    </a:lnTo>
                    <a:lnTo>
                      <a:pt x="572" y="92"/>
                    </a:lnTo>
                    <a:lnTo>
                      <a:pt x="572" y="552"/>
                    </a:lnTo>
                    <a:lnTo>
                      <a:pt x="572" y="552"/>
                    </a:lnTo>
                    <a:lnTo>
                      <a:pt x="572" y="561"/>
                    </a:lnTo>
                    <a:lnTo>
                      <a:pt x="570" y="567"/>
                    </a:lnTo>
                    <a:lnTo>
                      <a:pt x="566" y="573"/>
                    </a:lnTo>
                    <a:lnTo>
                      <a:pt x="562" y="579"/>
                    </a:lnTo>
                    <a:lnTo>
                      <a:pt x="556" y="584"/>
                    </a:lnTo>
                    <a:lnTo>
                      <a:pt x="552" y="586"/>
                    </a:lnTo>
                    <a:lnTo>
                      <a:pt x="543" y="588"/>
                    </a:lnTo>
                    <a:lnTo>
                      <a:pt x="537" y="590"/>
                    </a:lnTo>
                    <a:lnTo>
                      <a:pt x="25" y="590"/>
                    </a:lnTo>
                    <a:lnTo>
                      <a:pt x="25" y="590"/>
                    </a:lnTo>
                    <a:lnTo>
                      <a:pt x="14" y="592"/>
                    </a:lnTo>
                    <a:lnTo>
                      <a:pt x="6" y="596"/>
                    </a:lnTo>
                    <a:lnTo>
                      <a:pt x="2" y="607"/>
                    </a:lnTo>
                    <a:lnTo>
                      <a:pt x="0" y="617"/>
                    </a:lnTo>
                    <a:lnTo>
                      <a:pt x="0" y="617"/>
                    </a:lnTo>
                    <a:lnTo>
                      <a:pt x="2" y="628"/>
                    </a:lnTo>
                    <a:lnTo>
                      <a:pt x="6" y="636"/>
                    </a:lnTo>
                    <a:lnTo>
                      <a:pt x="14" y="640"/>
                    </a:lnTo>
                    <a:lnTo>
                      <a:pt x="25" y="642"/>
                    </a:lnTo>
                    <a:lnTo>
                      <a:pt x="537" y="642"/>
                    </a:lnTo>
                    <a:lnTo>
                      <a:pt x="537" y="642"/>
                    </a:lnTo>
                    <a:lnTo>
                      <a:pt x="556" y="642"/>
                    </a:lnTo>
                    <a:lnTo>
                      <a:pt x="572" y="636"/>
                    </a:lnTo>
                    <a:lnTo>
                      <a:pt x="587" y="628"/>
                    </a:lnTo>
                    <a:lnTo>
                      <a:pt x="600" y="617"/>
                    </a:lnTo>
                    <a:lnTo>
                      <a:pt x="612" y="602"/>
                    </a:lnTo>
                    <a:lnTo>
                      <a:pt x="621" y="588"/>
                    </a:lnTo>
                    <a:lnTo>
                      <a:pt x="625" y="571"/>
                    </a:lnTo>
                    <a:lnTo>
                      <a:pt x="627" y="552"/>
                    </a:lnTo>
                    <a:lnTo>
                      <a:pt x="627" y="92"/>
                    </a:lnTo>
                    <a:lnTo>
                      <a:pt x="627" y="92"/>
                    </a:lnTo>
                    <a:lnTo>
                      <a:pt x="625" y="74"/>
                    </a:lnTo>
                    <a:lnTo>
                      <a:pt x="621" y="57"/>
                    </a:lnTo>
                    <a:lnTo>
                      <a:pt x="612" y="40"/>
                    </a:lnTo>
                    <a:lnTo>
                      <a:pt x="600" y="28"/>
                    </a:lnTo>
                    <a:lnTo>
                      <a:pt x="587" y="17"/>
                    </a:lnTo>
                    <a:lnTo>
                      <a:pt x="572" y="9"/>
                    </a:lnTo>
                    <a:lnTo>
                      <a:pt x="554" y="2"/>
                    </a:lnTo>
                    <a:lnTo>
                      <a:pt x="537" y="0"/>
                    </a:lnTo>
                    <a:lnTo>
                      <a:pt x="537" y="0"/>
                    </a:lnTo>
                    <a:close/>
                  </a:path>
                </a:pathLst>
              </a:custGeom>
              <a:solidFill>
                <a:schemeClr val="bg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0" name="群組 29"/>
          <p:cNvGrpSpPr/>
          <p:nvPr/>
        </p:nvGrpSpPr>
        <p:grpSpPr>
          <a:xfrm>
            <a:off x="380182" y="3060189"/>
            <a:ext cx="8323572" cy="2266252"/>
            <a:chOff x="483998" y="3058787"/>
            <a:chExt cx="8323572" cy="2266252"/>
          </a:xfrm>
        </p:grpSpPr>
        <p:sp useBgFill="1">
          <p:nvSpPr>
            <p:cNvPr id="159" name="任意多边形 26"/>
            <p:cNvSpPr/>
            <p:nvPr/>
          </p:nvSpPr>
          <p:spPr>
            <a:xfrm>
              <a:off x="483998" y="3058787"/>
              <a:ext cx="8323572" cy="2252620"/>
            </a:xfrm>
            <a:custGeom>
              <a:avLst/>
              <a:gdLst>
                <a:gd name="connsiteX0" fmla="*/ 0 w 5181600"/>
                <a:gd name="connsiteY0" fmla="*/ 121920 h 1219200"/>
                <a:gd name="connsiteX1" fmla="*/ 121920 w 5181600"/>
                <a:gd name="connsiteY1" fmla="*/ 0 h 1219200"/>
                <a:gd name="connsiteX2" fmla="*/ 5059680 w 5181600"/>
                <a:gd name="connsiteY2" fmla="*/ 0 h 1219200"/>
                <a:gd name="connsiteX3" fmla="*/ 5181600 w 5181600"/>
                <a:gd name="connsiteY3" fmla="*/ 121920 h 1219200"/>
                <a:gd name="connsiteX4" fmla="*/ 5181600 w 5181600"/>
                <a:gd name="connsiteY4" fmla="*/ 1097280 h 1219200"/>
                <a:gd name="connsiteX5" fmla="*/ 5059680 w 5181600"/>
                <a:gd name="connsiteY5" fmla="*/ 1219200 h 1219200"/>
                <a:gd name="connsiteX6" fmla="*/ 121920 w 5181600"/>
                <a:gd name="connsiteY6" fmla="*/ 1219200 h 1219200"/>
                <a:gd name="connsiteX7" fmla="*/ 0 w 5181600"/>
                <a:gd name="connsiteY7" fmla="*/ 1097280 h 1219200"/>
                <a:gd name="connsiteX8" fmla="*/ 0 w 5181600"/>
                <a:gd name="connsiteY8" fmla="*/ 12192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1600" h="1219200">
                  <a:moveTo>
                    <a:pt x="0" y="121920"/>
                  </a:moveTo>
                  <a:cubicBezTo>
                    <a:pt x="0" y="54585"/>
                    <a:pt x="54585" y="0"/>
                    <a:pt x="121920" y="0"/>
                  </a:cubicBezTo>
                  <a:lnTo>
                    <a:pt x="5059680" y="0"/>
                  </a:lnTo>
                  <a:cubicBezTo>
                    <a:pt x="5127015" y="0"/>
                    <a:pt x="5181600" y="54585"/>
                    <a:pt x="5181600" y="121920"/>
                  </a:cubicBezTo>
                  <a:lnTo>
                    <a:pt x="5181600" y="1097280"/>
                  </a:lnTo>
                  <a:cubicBezTo>
                    <a:pt x="5181600" y="1164615"/>
                    <a:pt x="5127015" y="1219200"/>
                    <a:pt x="5059680" y="1219200"/>
                  </a:cubicBezTo>
                  <a:lnTo>
                    <a:pt x="121920" y="1219200"/>
                  </a:lnTo>
                  <a:cubicBezTo>
                    <a:pt x="54585" y="1219200"/>
                    <a:pt x="0" y="1164615"/>
                    <a:pt x="0" y="1097280"/>
                  </a:cubicBezTo>
                  <a:lnTo>
                    <a:pt x="0" y="121920"/>
                  </a:lnTo>
                  <a:close/>
                </a:path>
              </a:pathLst>
            </a:custGeom>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019" tIns="230019" rIns="1474213" bIns="230019" numCol="1" spcCol="1270" anchor="ctr" anchorCtr="0">
              <a:noAutofit/>
            </a:bodyPr>
            <a:lstStyle/>
            <a:p>
              <a:pPr lvl="0" algn="l" defTabSz="2266950">
                <a:lnSpc>
                  <a:spcPct val="90000"/>
                </a:lnSpc>
                <a:spcBef>
                  <a:spcPct val="0"/>
                </a:spcBef>
                <a:spcAft>
                  <a:spcPct val="35000"/>
                </a:spcAft>
              </a:pPr>
              <a:endParaRPr lang="zh-CN" altLang="en-US" sz="5100" kern="1200"/>
            </a:p>
          </p:txBody>
        </p:sp>
        <p:cxnSp>
          <p:nvCxnSpPr>
            <p:cNvPr id="161" name="直接连接符 4"/>
            <p:cNvCxnSpPr/>
            <p:nvPr/>
          </p:nvCxnSpPr>
          <p:spPr>
            <a:xfrm>
              <a:off x="3998448" y="3058787"/>
              <a:ext cx="13372" cy="2266252"/>
            </a:xfrm>
            <a:prstGeom prst="line">
              <a:avLst/>
            </a:prstGeom>
            <a:noFill/>
            <a:ln w="6350" cap="flat" cmpd="sng" algn="ctr">
              <a:solidFill>
                <a:srgbClr val="4F81BD"/>
              </a:solidFill>
              <a:prstDash val="dash"/>
            </a:ln>
            <a:effectLst/>
          </p:spPr>
        </p:cxnSp>
        <p:sp>
          <p:nvSpPr>
            <p:cNvPr id="163" name="Rectangle 13" descr="FD1DDF730CE4456e89755B07FE1653D0# #Rectangle 13"/>
            <p:cNvSpPr>
              <a:spLocks noChangeArrowheads="1"/>
            </p:cNvSpPr>
            <p:nvPr/>
          </p:nvSpPr>
          <p:spPr bwMode="auto">
            <a:xfrm>
              <a:off x="1101839" y="3147501"/>
              <a:ext cx="3628386" cy="52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228600" lvl="0" indent="-228600" algn="just" eaLnBrk="1" fontAlgn="auto" hangingPunct="1">
                <a:lnSpc>
                  <a:spcPct val="150000"/>
                </a:lnSpc>
                <a:spcBef>
                  <a:spcPct val="0"/>
                </a:spcBef>
                <a:spcAft>
                  <a:spcPts val="0"/>
                </a:spcAft>
                <a:buFont typeface="+mj-lt"/>
                <a:buAutoNum type="arabicPeriod"/>
                <a:defRPr/>
              </a:pPr>
              <a:r>
                <a:rPr lang="zh-TW" altLang="en-US" sz="1000" kern="0" dirty="0">
                  <a:solidFill>
                    <a:prstClr val="black"/>
                  </a:solidFill>
                  <a:latin typeface="微軟正黑體" panose="020B0604030504040204" pitchFamily="34" charset="-120"/>
                  <a:ea typeface="微軟正黑體" panose="020B0604030504040204" pitchFamily="34" charset="-120"/>
                  <a:cs typeface="+mn-cs"/>
                </a:rPr>
                <a:t>系統化</a:t>
              </a:r>
              <a:r>
                <a:rPr lang="zh-TW" altLang="en-US" sz="1000" kern="0" dirty="0" smtClean="0">
                  <a:solidFill>
                    <a:prstClr val="black"/>
                  </a:solidFill>
                  <a:latin typeface="微軟正黑體" panose="020B0604030504040204" pitchFamily="34" charset="-120"/>
                  <a:ea typeface="微軟正黑體" panose="020B0604030504040204" pitchFamily="34" charset="-120"/>
                  <a:cs typeface="+mn-cs"/>
                </a:rPr>
                <a:t>查詢</a:t>
              </a:r>
              <a:endParaRPr lang="zh-TW" altLang="en-US" sz="1000" kern="0" dirty="0">
                <a:solidFill>
                  <a:prstClr val="black"/>
                </a:solidFill>
                <a:latin typeface="微軟正黑體" panose="020B0604030504040204" pitchFamily="34" charset="-120"/>
                <a:ea typeface="微軟正黑體" panose="020B0604030504040204" pitchFamily="34" charset="-120"/>
                <a:cs typeface="+mn-cs"/>
              </a:endParaRPr>
            </a:p>
            <a:p>
              <a:pPr marL="228600" lvl="0" indent="-228600" algn="just" eaLnBrk="1" fontAlgn="auto" hangingPunct="1">
                <a:lnSpc>
                  <a:spcPct val="150000"/>
                </a:lnSpc>
                <a:spcBef>
                  <a:spcPct val="0"/>
                </a:spcBef>
                <a:spcAft>
                  <a:spcPts val="0"/>
                </a:spcAft>
                <a:buFont typeface="+mj-lt"/>
                <a:buAutoNum type="arabicPeriod"/>
                <a:defRPr/>
              </a:pPr>
              <a:r>
                <a:rPr lang="en-US" altLang="zh-TW" sz="1000" kern="0" dirty="0">
                  <a:solidFill>
                    <a:prstClr val="black"/>
                  </a:solidFill>
                  <a:latin typeface="微軟正黑體" panose="020B0604030504040204" pitchFamily="34" charset="-120"/>
                  <a:ea typeface="微軟正黑體" panose="020B0604030504040204" pitchFamily="34" charset="-120"/>
                  <a:cs typeface="+mn-cs"/>
                </a:rPr>
                <a:t>Log</a:t>
              </a:r>
              <a:r>
                <a:rPr lang="zh-TW" altLang="en-US" sz="1000" kern="0" dirty="0">
                  <a:solidFill>
                    <a:prstClr val="black"/>
                  </a:solidFill>
                  <a:latin typeface="微軟正黑體" panose="020B0604030504040204" pitchFamily="34" charset="-120"/>
                  <a:ea typeface="微軟正黑體" panose="020B0604030504040204" pitchFamily="34" charset="-120"/>
                  <a:cs typeface="+mn-cs"/>
                </a:rPr>
                <a:t>資料被刪除，還是可查到</a:t>
              </a:r>
              <a:r>
                <a:rPr lang="zh-TW" altLang="en-US" sz="1000" kern="0" dirty="0" smtClean="0">
                  <a:solidFill>
                    <a:prstClr val="black"/>
                  </a:solidFill>
                  <a:latin typeface="微軟正黑體" panose="020B0604030504040204" pitchFamily="34" charset="-120"/>
                  <a:ea typeface="微軟正黑體" panose="020B0604030504040204" pitchFamily="34" charset="-120"/>
                  <a:cs typeface="+mn-cs"/>
                </a:rPr>
                <a:t>基本資料</a:t>
              </a:r>
              <a:endParaRPr lang="zh-TW" altLang="en-US" sz="1000" kern="0" dirty="0">
                <a:solidFill>
                  <a:prstClr val="black"/>
                </a:solidFill>
                <a:latin typeface="微軟正黑體" panose="020B0604030504040204" pitchFamily="34" charset="-120"/>
                <a:ea typeface="微軟正黑體" panose="020B0604030504040204" pitchFamily="34" charset="-120"/>
                <a:cs typeface="+mn-cs"/>
              </a:endParaRPr>
            </a:p>
          </p:txBody>
        </p:sp>
        <p:sp>
          <p:nvSpPr>
            <p:cNvPr id="164" name="Rectangle 13" descr="FD1DDF730CE4456e89755B07FE1653D0# #Rectangle 13"/>
            <p:cNvSpPr>
              <a:spLocks noChangeArrowheads="1"/>
            </p:cNvSpPr>
            <p:nvPr/>
          </p:nvSpPr>
          <p:spPr bwMode="auto">
            <a:xfrm>
              <a:off x="4639516" y="3155214"/>
              <a:ext cx="4064237"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228600" lvl="0" indent="-228600" algn="just" eaLnBrk="1" fontAlgn="auto" hangingPunct="1">
                <a:lnSpc>
                  <a:spcPct val="150000"/>
                </a:lnSpc>
                <a:spcBef>
                  <a:spcPct val="0"/>
                </a:spcBef>
                <a:spcAft>
                  <a:spcPts val="0"/>
                </a:spcAft>
                <a:buFont typeface="+mj-lt"/>
                <a:buAutoNum type="arabicPeriod"/>
                <a:defRPr/>
              </a:pPr>
              <a:r>
                <a:rPr lang="zh-TW" altLang="en-US" sz="1000" kern="0" dirty="0" smtClean="0">
                  <a:solidFill>
                    <a:prstClr val="black"/>
                  </a:solidFill>
                  <a:latin typeface="微軟正黑體" panose="020B0604030504040204" pitchFamily="34" charset="-120"/>
                  <a:ea typeface="微軟正黑體" panose="020B0604030504040204" pitchFamily="34" charset="-120"/>
                  <a:cs typeface="+mn-cs"/>
                </a:rPr>
                <a:t>主資料</a:t>
              </a:r>
              <a:r>
                <a:rPr lang="en-US" altLang="zh-TW" sz="1000" kern="0" dirty="0" smtClean="0">
                  <a:solidFill>
                    <a:prstClr val="black"/>
                  </a:solidFill>
                  <a:latin typeface="微軟正黑體" panose="020B0604030504040204" pitchFamily="34" charset="-120"/>
                  <a:ea typeface="微軟正黑體" panose="020B0604030504040204" pitchFamily="34" charset="-120"/>
                  <a:cs typeface="+mn-cs"/>
                </a:rPr>
                <a:t>Table</a:t>
              </a:r>
              <a:r>
                <a:rPr lang="zh-TW" altLang="en-US" sz="1000" kern="0" dirty="0" smtClean="0">
                  <a:solidFill>
                    <a:prstClr val="black"/>
                  </a:solidFill>
                  <a:latin typeface="微軟正黑體" panose="020B0604030504040204" pitchFamily="34" charset="-120"/>
                  <a:ea typeface="微軟正黑體" panose="020B0604030504040204" pitchFamily="34" charset="-120"/>
                  <a:cs typeface="+mn-cs"/>
                </a:rPr>
                <a:t>命名規則為</a:t>
              </a:r>
              <a:r>
                <a:rPr lang="en-US" altLang="zh-TW" sz="1000" kern="0" dirty="0" smtClean="0">
                  <a:solidFill>
                    <a:prstClr val="black"/>
                  </a:solidFill>
                  <a:latin typeface="微軟正黑體" panose="020B0604030504040204" pitchFamily="34" charset="-120"/>
                  <a:ea typeface="微軟正黑體" panose="020B0604030504040204" pitchFamily="34" charset="-120"/>
                  <a:cs typeface="+mn-cs"/>
                </a:rPr>
                <a:t>”</a:t>
              </a:r>
              <a:r>
                <a:rPr lang="en-US" altLang="zh-TW" sz="1000" b="1" kern="0" dirty="0" err="1" smtClean="0">
                  <a:solidFill>
                    <a:srgbClr val="FF0000"/>
                  </a:solidFill>
                  <a:latin typeface="微軟正黑體" panose="020B0604030504040204" pitchFamily="34" charset="-120"/>
                  <a:ea typeface="微軟正黑體" panose="020B0604030504040204" pitchFamily="34" charset="-120"/>
                  <a:cs typeface="+mn-cs"/>
                </a:rPr>
                <a:t>yearmonth</a:t>
              </a:r>
              <a:r>
                <a:rPr lang="zh-TW" altLang="en-US" sz="1000" b="1" kern="0" dirty="0" smtClean="0">
                  <a:solidFill>
                    <a:srgbClr val="FF0000"/>
                  </a:solidFill>
                  <a:latin typeface="微軟正黑體" panose="020B0604030504040204" pitchFamily="34" charset="-120"/>
                  <a:ea typeface="微軟正黑體" panose="020B0604030504040204" pitchFamily="34" charset="-120"/>
                  <a:cs typeface="+mn-cs"/>
                </a:rPr>
                <a:t>料號</a:t>
              </a:r>
              <a:r>
                <a:rPr lang="en-US" altLang="zh-TW" sz="1000" b="1" kern="0" dirty="0" smtClean="0">
                  <a:solidFill>
                    <a:srgbClr val="FF0000"/>
                  </a:solidFill>
                  <a:latin typeface="微軟正黑體" panose="020B0604030504040204" pitchFamily="34" charset="-120"/>
                  <a:ea typeface="微軟正黑體" panose="020B0604030504040204" pitchFamily="34" charset="-120"/>
                  <a:cs typeface="+mn-cs"/>
                </a:rPr>
                <a:t>+</a:t>
              </a:r>
              <a:r>
                <a:rPr lang="zh-TW" altLang="en-US" sz="1000" b="1" kern="0" dirty="0" smtClean="0">
                  <a:solidFill>
                    <a:srgbClr val="FF0000"/>
                  </a:solidFill>
                  <a:latin typeface="微軟正黑體" panose="020B0604030504040204" pitchFamily="34" charset="-120"/>
                  <a:ea typeface="微軟正黑體" panose="020B0604030504040204" pitchFamily="34" charset="-120"/>
                  <a:cs typeface="+mn-cs"/>
                </a:rPr>
                <a:t>年月</a:t>
              </a:r>
              <a:r>
                <a:rPr lang="en-US" altLang="zh-TW" sz="1000" b="1" kern="0" dirty="0" smtClean="0">
                  <a:solidFill>
                    <a:srgbClr val="FF0000"/>
                  </a:solidFill>
                  <a:latin typeface="微軟正黑體" panose="020B0604030504040204" pitchFamily="34" charset="-120"/>
                  <a:ea typeface="微軟正黑體" panose="020B0604030504040204" pitchFamily="34" charset="-120"/>
                  <a:cs typeface="+mn-cs"/>
                </a:rPr>
                <a:t>”</a:t>
              </a:r>
              <a:r>
                <a:rPr lang="zh-TW" altLang="en-US" sz="1000" b="1" kern="0" dirty="0" smtClean="0">
                  <a:solidFill>
                    <a:srgbClr val="FF0000"/>
                  </a:solidFill>
                  <a:latin typeface="微軟正黑體" panose="020B0604030504040204" pitchFamily="34" charset="-120"/>
                  <a:ea typeface="微軟正黑體" panose="020B0604030504040204" pitchFamily="34" charset="-120"/>
                  <a:cs typeface="+mn-cs"/>
                </a:rPr>
                <a:t>，</a:t>
              </a:r>
              <a:r>
                <a:rPr lang="zh-TW" altLang="en-US" sz="1000" kern="0" dirty="0" smtClean="0">
                  <a:solidFill>
                    <a:prstClr val="black"/>
                  </a:solidFill>
                  <a:latin typeface="微軟正黑體" panose="020B0604030504040204" pitchFamily="34" charset="-120"/>
                  <a:ea typeface="微軟正黑體" panose="020B0604030504040204" pitchFamily="34" charset="-120"/>
                  <a:cs typeface="+mn-cs"/>
                </a:rPr>
                <a:t>隨著時間跟料號的累積，會造成</a:t>
              </a:r>
              <a:r>
                <a:rPr lang="en-US" altLang="zh-TW" sz="1000" kern="0" dirty="0" smtClean="0">
                  <a:solidFill>
                    <a:prstClr val="black"/>
                  </a:solidFill>
                  <a:latin typeface="微軟正黑體" panose="020B0604030504040204" pitchFamily="34" charset="-120"/>
                  <a:ea typeface="微軟正黑體" panose="020B0604030504040204" pitchFamily="34" charset="-120"/>
                  <a:cs typeface="+mn-cs"/>
                </a:rPr>
                <a:t>Table</a:t>
              </a:r>
              <a:r>
                <a:rPr lang="zh-TW" altLang="en-US" sz="1000" kern="0" dirty="0" smtClean="0">
                  <a:solidFill>
                    <a:prstClr val="black"/>
                  </a:solidFill>
                  <a:latin typeface="微軟正黑體" panose="020B0604030504040204" pitchFamily="34" charset="-120"/>
                  <a:ea typeface="微軟正黑體" panose="020B0604030504040204" pitchFamily="34" charset="-120"/>
                  <a:cs typeface="+mn-cs"/>
                </a:rPr>
                <a:t>膨脹</a:t>
              </a:r>
              <a:r>
                <a:rPr lang="zh-TW" altLang="en-US" sz="1000" kern="0" dirty="0" smtClean="0">
                  <a:solidFill>
                    <a:prstClr val="black"/>
                  </a:solidFill>
                  <a:latin typeface="微軟正黑體" panose="020B0604030504040204" pitchFamily="34" charset="-120"/>
                  <a:ea typeface="微軟正黑體" panose="020B0604030504040204" pitchFamily="34" charset="-120"/>
                  <a:cs typeface="+mn-cs"/>
                </a:rPr>
                <a:t>，拖累查詢</a:t>
              </a:r>
              <a:r>
                <a:rPr lang="zh-TW" altLang="en-US" sz="1000" kern="0" dirty="0" smtClean="0">
                  <a:solidFill>
                    <a:prstClr val="black"/>
                  </a:solidFill>
                  <a:latin typeface="微軟正黑體" panose="020B0604030504040204" pitchFamily="34" charset="-120"/>
                  <a:ea typeface="微軟正黑體" panose="020B0604030504040204" pitchFamily="34" charset="-120"/>
                  <a:cs typeface="+mn-cs"/>
                </a:rPr>
                <a:t>效能。</a:t>
              </a:r>
              <a:endParaRPr lang="en-US" altLang="zh-TW" sz="1000" kern="0" dirty="0" smtClean="0">
                <a:solidFill>
                  <a:prstClr val="black"/>
                </a:solidFill>
                <a:latin typeface="微軟正黑體" panose="020B0604030504040204" pitchFamily="34" charset="-120"/>
                <a:ea typeface="微軟正黑體" panose="020B0604030504040204" pitchFamily="34" charset="-120"/>
                <a:cs typeface="+mn-cs"/>
              </a:endParaRPr>
            </a:p>
            <a:p>
              <a:pPr marL="228600" lvl="0" indent="-228600" algn="just" eaLnBrk="1" fontAlgn="auto" hangingPunct="1">
                <a:lnSpc>
                  <a:spcPct val="150000"/>
                </a:lnSpc>
                <a:spcBef>
                  <a:spcPct val="0"/>
                </a:spcBef>
                <a:spcAft>
                  <a:spcPts val="0"/>
                </a:spcAft>
                <a:buFont typeface="+mj-lt"/>
                <a:buAutoNum type="arabicPeriod"/>
                <a:defRPr/>
              </a:pPr>
              <a:r>
                <a:rPr lang="en-US" altLang="zh-TW" sz="1000" kern="0" dirty="0" smtClean="0">
                  <a:solidFill>
                    <a:prstClr val="black"/>
                  </a:solidFill>
                  <a:latin typeface="微軟正黑體" panose="020B0604030504040204" pitchFamily="34" charset="-120"/>
                  <a:ea typeface="微軟正黑體" panose="020B0604030504040204" pitchFamily="34" charset="-120"/>
                  <a:cs typeface="+mn-cs"/>
                </a:rPr>
                <a:t>Log</a:t>
              </a:r>
              <a:r>
                <a:rPr lang="zh-TW" altLang="en-US" sz="1000" kern="0" dirty="0" smtClean="0">
                  <a:solidFill>
                    <a:prstClr val="black"/>
                  </a:solidFill>
                  <a:latin typeface="微軟正黑體" panose="020B0604030504040204" pitchFamily="34" charset="-120"/>
                  <a:ea typeface="微軟正黑體" panose="020B0604030504040204" pitchFamily="34" charset="-120"/>
                  <a:cs typeface="+mn-cs"/>
                </a:rPr>
                <a:t>資料存放於</a:t>
              </a:r>
              <a:r>
                <a:rPr lang="en-US" altLang="zh-TW" sz="1000" kern="0" dirty="0" smtClean="0">
                  <a:solidFill>
                    <a:prstClr val="black"/>
                  </a:solidFill>
                  <a:latin typeface="微軟正黑體" panose="020B0604030504040204" pitchFamily="34" charset="-120"/>
                  <a:ea typeface="微軟正黑體" panose="020B0604030504040204" pitchFamily="34" charset="-120"/>
                  <a:cs typeface="+mn-cs"/>
                </a:rPr>
                <a:t>FTP</a:t>
              </a:r>
              <a:r>
                <a:rPr lang="zh-TW" altLang="en-US" sz="1000" kern="0" dirty="0" smtClean="0">
                  <a:solidFill>
                    <a:prstClr val="black"/>
                  </a:solidFill>
                  <a:latin typeface="微軟正黑體" panose="020B0604030504040204" pitchFamily="34" charset="-120"/>
                  <a:ea typeface="微軟正黑體" panose="020B0604030504040204" pitchFamily="34" charset="-120"/>
                  <a:cs typeface="+mn-cs"/>
                </a:rPr>
                <a:t>中，</a:t>
              </a:r>
              <a:r>
                <a:rPr lang="zh-TW" altLang="en-US" sz="1000" kern="0" dirty="0" smtClean="0">
                  <a:solidFill>
                    <a:prstClr val="black"/>
                  </a:solidFill>
                  <a:latin typeface="微軟正黑體" panose="020B0604030504040204" pitchFamily="34" charset="-120"/>
                  <a:ea typeface="微軟正黑體" panose="020B0604030504040204" pitchFamily="34" charset="-120"/>
                  <a:cs typeface="+mn-cs"/>
                </a:rPr>
                <a:t>因</a:t>
              </a:r>
              <a:r>
                <a:rPr lang="en-US" altLang="zh-TW" sz="1000" kern="0" dirty="0" smtClean="0">
                  <a:solidFill>
                    <a:prstClr val="black"/>
                  </a:solidFill>
                  <a:latin typeface="微軟正黑體" panose="020B0604030504040204" pitchFamily="34" charset="-120"/>
                  <a:ea typeface="微軟正黑體" panose="020B0604030504040204" pitchFamily="34" charset="-120"/>
                  <a:cs typeface="+mn-cs"/>
                </a:rPr>
                <a:t>FTP User</a:t>
              </a:r>
              <a:r>
                <a:rPr lang="zh-TW" altLang="en-US" sz="1000" kern="0" dirty="0" smtClean="0">
                  <a:solidFill>
                    <a:prstClr val="black"/>
                  </a:solidFill>
                  <a:latin typeface="微軟正黑體" panose="020B0604030504040204" pitchFamily="34" charset="-120"/>
                  <a:ea typeface="微軟正黑體" panose="020B0604030504040204" pitchFamily="34" charset="-120"/>
                  <a:cs typeface="+mn-cs"/>
                </a:rPr>
                <a:t>有機會同時間大量登錄，造成</a:t>
              </a:r>
              <a:r>
                <a:rPr lang="en-US" altLang="zh-TW" sz="1000" kern="0" dirty="0" smtClean="0">
                  <a:solidFill>
                    <a:prstClr val="black"/>
                  </a:solidFill>
                  <a:latin typeface="微軟正黑體" panose="020B0604030504040204" pitchFamily="34" charset="-120"/>
                  <a:ea typeface="微軟正黑體" panose="020B0604030504040204" pitchFamily="34" charset="-120"/>
                  <a:cs typeface="+mn-cs"/>
                </a:rPr>
                <a:t>Server</a:t>
              </a:r>
              <a:r>
                <a:rPr lang="zh-TW" altLang="en-US" sz="1000" kern="0" dirty="0" smtClean="0">
                  <a:solidFill>
                    <a:prstClr val="black"/>
                  </a:solidFill>
                  <a:latin typeface="微軟正黑體" panose="020B0604030504040204" pitchFamily="34" charset="-120"/>
                  <a:ea typeface="微軟正黑體" panose="020B0604030504040204" pitchFamily="34" charset="-120"/>
                  <a:cs typeface="+mn-cs"/>
                </a:rPr>
                <a:t>擁擠，導致</a:t>
              </a:r>
              <a:r>
                <a:rPr lang="en-US" altLang="zh-TW" sz="1000" kern="0" dirty="0" smtClean="0">
                  <a:solidFill>
                    <a:prstClr val="black"/>
                  </a:solidFill>
                  <a:latin typeface="微軟正黑體" panose="020B0604030504040204" pitchFamily="34" charset="-120"/>
                  <a:ea typeface="微軟正黑體" panose="020B0604030504040204" pitchFamily="34" charset="-120"/>
                  <a:cs typeface="+mn-cs"/>
                </a:rPr>
                <a:t>Log</a:t>
              </a:r>
              <a:r>
                <a:rPr lang="zh-TW" altLang="en-US" sz="1000" kern="0" dirty="0" smtClean="0">
                  <a:solidFill>
                    <a:prstClr val="black"/>
                  </a:solidFill>
                  <a:latin typeface="微軟正黑體" panose="020B0604030504040204" pitchFamily="34" charset="-120"/>
                  <a:ea typeface="微軟正黑體" panose="020B0604030504040204" pitchFamily="34" charset="-120"/>
                  <a:cs typeface="+mn-cs"/>
                </a:rPr>
                <a:t>未能正確上拋至</a:t>
              </a:r>
              <a:r>
                <a:rPr lang="en-US" altLang="zh-TW" sz="1000" kern="0" dirty="0" smtClean="0">
                  <a:solidFill>
                    <a:prstClr val="black"/>
                  </a:solidFill>
                  <a:latin typeface="微軟正黑體" panose="020B0604030504040204" pitchFamily="34" charset="-120"/>
                  <a:ea typeface="微軟正黑體" panose="020B0604030504040204" pitchFamily="34" charset="-120"/>
                  <a:cs typeface="+mn-cs"/>
                </a:rPr>
                <a:t>FTP</a:t>
              </a:r>
              <a:r>
                <a:rPr lang="zh-TW" altLang="en-US" sz="1000" kern="0" dirty="0" smtClean="0">
                  <a:solidFill>
                    <a:prstClr val="black"/>
                  </a:solidFill>
                  <a:latin typeface="微軟正黑體" panose="020B0604030504040204" pitchFamily="34" charset="-120"/>
                  <a:ea typeface="微軟正黑體" panose="020B0604030504040204" pitchFamily="34" charset="-120"/>
                  <a:cs typeface="+mn-cs"/>
                </a:rPr>
                <a:t>。</a:t>
              </a:r>
              <a:endParaRPr lang="en-US" altLang="zh-TW" sz="1000" kern="0" dirty="0" smtClean="0">
                <a:solidFill>
                  <a:prstClr val="black"/>
                </a:solidFill>
                <a:latin typeface="微軟正黑體" panose="020B0604030504040204" pitchFamily="34" charset="-120"/>
                <a:ea typeface="微軟正黑體" panose="020B0604030504040204" pitchFamily="34" charset="-120"/>
                <a:cs typeface="+mn-cs"/>
              </a:endParaRPr>
            </a:p>
            <a:p>
              <a:pPr marL="228600" lvl="0" indent="-228600" algn="just" eaLnBrk="1" fontAlgn="auto" hangingPunct="1">
                <a:lnSpc>
                  <a:spcPct val="150000"/>
                </a:lnSpc>
                <a:spcBef>
                  <a:spcPct val="0"/>
                </a:spcBef>
                <a:spcAft>
                  <a:spcPts val="0"/>
                </a:spcAft>
                <a:buFont typeface="+mj-lt"/>
                <a:buAutoNum type="arabicPeriod"/>
                <a:defRPr/>
              </a:pPr>
              <a:r>
                <a:rPr lang="en-US" altLang="zh-TW" sz="1000" kern="0" dirty="0" smtClean="0">
                  <a:solidFill>
                    <a:prstClr val="black"/>
                  </a:solidFill>
                  <a:latin typeface="微軟正黑體" panose="020B0604030504040204" pitchFamily="34" charset="-120"/>
                  <a:ea typeface="微軟正黑體" panose="020B0604030504040204" pitchFamily="34" charset="-120"/>
                  <a:cs typeface="+mn-cs"/>
                </a:rPr>
                <a:t>MySQL</a:t>
              </a:r>
              <a:r>
                <a:rPr lang="zh-TW" altLang="en-US" sz="1000" kern="0" dirty="0" smtClean="0">
                  <a:solidFill>
                    <a:prstClr val="black"/>
                  </a:solidFill>
                  <a:latin typeface="微軟正黑體" panose="020B0604030504040204" pitchFamily="34" charset="-120"/>
                  <a:ea typeface="微軟正黑體" panose="020B0604030504040204" pitchFamily="34" charset="-120"/>
                  <a:cs typeface="+mn-cs"/>
                </a:rPr>
                <a:t>中還有另一張表，</a:t>
              </a:r>
              <a:r>
                <a:rPr lang="zh-TW" altLang="en-US" sz="1000" kern="0" dirty="0" smtClean="0">
                  <a:latin typeface="微軟正黑體" panose="020B0604030504040204" pitchFamily="34" charset="-120"/>
                  <a:ea typeface="微軟正黑體" panose="020B0604030504040204" pitchFamily="34" charset="-120"/>
                </a:rPr>
                <a:t>存放各測站的</a:t>
              </a:r>
              <a:r>
                <a:rPr lang="en-US" altLang="zh-TW" sz="1000" kern="0" dirty="0" smtClean="0">
                  <a:latin typeface="微軟正黑體" panose="020B0604030504040204" pitchFamily="34" charset="-120"/>
                  <a:ea typeface="微軟正黑體" panose="020B0604030504040204" pitchFamily="34" charset="-120"/>
                </a:rPr>
                <a:t>SPC</a:t>
              </a:r>
              <a:r>
                <a:rPr lang="zh-TW" altLang="en-US" sz="1000" kern="0" dirty="0" smtClean="0">
                  <a:latin typeface="微軟正黑體" panose="020B0604030504040204" pitchFamily="34" charset="-120"/>
                  <a:ea typeface="微軟正黑體" panose="020B0604030504040204" pitchFamily="34" charset="-120"/>
                </a:rPr>
                <a:t>資料</a:t>
              </a:r>
              <a:r>
                <a:rPr lang="zh-TW" altLang="en-US" sz="1000" kern="0" dirty="0" smtClean="0">
                  <a:solidFill>
                    <a:prstClr val="black"/>
                  </a:solidFill>
                  <a:latin typeface="微軟正黑體" panose="020B0604030504040204" pitchFamily="34" charset="-120"/>
                  <a:ea typeface="微軟正黑體" panose="020B0604030504040204" pitchFamily="34" charset="-120"/>
                  <a:cs typeface="+mn-cs"/>
                </a:rPr>
                <a:t>，</a:t>
              </a:r>
              <a:r>
                <a:rPr lang="en-US" altLang="zh-TW" sz="1000" kern="0" dirty="0" smtClean="0">
                  <a:solidFill>
                    <a:prstClr val="black"/>
                  </a:solidFill>
                  <a:latin typeface="微軟正黑體" panose="020B0604030504040204" pitchFamily="34" charset="-120"/>
                  <a:ea typeface="微軟正黑體" panose="020B0604030504040204" pitchFamily="34" charset="-120"/>
                  <a:cs typeface="+mn-cs"/>
                </a:rPr>
                <a:t>Table</a:t>
              </a:r>
              <a:r>
                <a:rPr lang="zh-TW" altLang="en-US" sz="1000" kern="0" dirty="0">
                  <a:solidFill>
                    <a:prstClr val="black"/>
                  </a:solidFill>
                  <a:latin typeface="微軟正黑體" panose="020B0604030504040204" pitchFamily="34" charset="-120"/>
                  <a:ea typeface="微軟正黑體" panose="020B0604030504040204" pitchFamily="34" charset="-120"/>
                </a:rPr>
                <a:t>命名規則</a:t>
              </a:r>
              <a:r>
                <a:rPr lang="zh-TW" altLang="en-US" sz="1000" kern="0" dirty="0" smtClean="0">
                  <a:solidFill>
                    <a:prstClr val="black"/>
                  </a:solidFill>
                  <a:latin typeface="微軟正黑體" panose="020B0604030504040204" pitchFamily="34" charset="-120"/>
                  <a:ea typeface="微軟正黑體" panose="020B0604030504040204" pitchFamily="34" charset="-120"/>
                </a:rPr>
                <a:t>為</a:t>
              </a:r>
              <a:r>
                <a:rPr lang="en-US" altLang="zh-TW" sz="1000" kern="0" dirty="0" smtClean="0">
                  <a:solidFill>
                    <a:prstClr val="black"/>
                  </a:solidFill>
                  <a:latin typeface="微軟正黑體" panose="020B0604030504040204" pitchFamily="34" charset="-120"/>
                  <a:ea typeface="微軟正黑體" panose="020B0604030504040204" pitchFamily="34" charset="-120"/>
                </a:rPr>
                <a:t>”</a:t>
              </a:r>
              <a:r>
                <a:rPr lang="en-US" altLang="zh-TW" sz="1000" b="1" kern="0" dirty="0" err="1" smtClean="0">
                  <a:solidFill>
                    <a:srgbClr val="FF0000"/>
                  </a:solidFill>
                  <a:latin typeface="微軟正黑體" panose="020B0604030504040204" pitchFamily="34" charset="-120"/>
                  <a:ea typeface="微軟正黑體" panose="020B0604030504040204" pitchFamily="34" charset="-120"/>
                </a:rPr>
                <a:t>yearmonth</a:t>
              </a:r>
              <a:r>
                <a:rPr lang="zh-TW" altLang="en-US" sz="1000" b="1" kern="0" dirty="0">
                  <a:solidFill>
                    <a:srgbClr val="FF0000"/>
                  </a:solidFill>
                  <a:latin typeface="微軟正黑體" panose="020B0604030504040204" pitchFamily="34" charset="-120"/>
                  <a:ea typeface="微軟正黑體" panose="020B0604030504040204" pitchFamily="34" charset="-120"/>
                </a:rPr>
                <a:t>料號</a:t>
              </a:r>
              <a:r>
                <a:rPr lang="en-US" altLang="zh-TW" sz="1000" b="1" kern="0" dirty="0">
                  <a:solidFill>
                    <a:srgbClr val="FF0000"/>
                  </a:solidFill>
                  <a:latin typeface="微軟正黑體" panose="020B0604030504040204" pitchFamily="34" charset="-120"/>
                  <a:ea typeface="微軟正黑體" panose="020B0604030504040204" pitchFamily="34" charset="-120"/>
                </a:rPr>
                <a:t>+</a:t>
              </a:r>
              <a:r>
                <a:rPr lang="zh-TW" altLang="en-US" sz="1000" b="1" kern="0" dirty="0" smtClean="0">
                  <a:solidFill>
                    <a:srgbClr val="FF0000"/>
                  </a:solidFill>
                  <a:latin typeface="微軟正黑體" panose="020B0604030504040204" pitchFamily="34" charset="-120"/>
                  <a:ea typeface="微軟正黑體" panose="020B0604030504040204" pitchFamily="34" charset="-120"/>
                </a:rPr>
                <a:t>年月 </a:t>
              </a:r>
              <a:r>
                <a:rPr lang="en-US" altLang="zh-TW" sz="1000" b="1" kern="0" dirty="0" smtClean="0">
                  <a:solidFill>
                    <a:srgbClr val="FF0000"/>
                  </a:solidFill>
                  <a:latin typeface="微軟正黑體" panose="020B0604030504040204" pitchFamily="34" charset="-120"/>
                  <a:ea typeface="微軟正黑體" panose="020B0604030504040204" pitchFamily="34" charset="-120"/>
                </a:rPr>
                <a:t>+ </a:t>
              </a:r>
              <a:r>
                <a:rPr lang="zh-TW" altLang="en-US" sz="1000" b="1" kern="0" dirty="0" smtClean="0">
                  <a:solidFill>
                    <a:srgbClr val="FF0000"/>
                  </a:solidFill>
                  <a:latin typeface="微軟正黑體" panose="020B0604030504040204" pitchFamily="34" charset="-120"/>
                  <a:ea typeface="微軟正黑體" panose="020B0604030504040204" pitchFamily="34" charset="-120"/>
                </a:rPr>
                <a:t>測站名</a:t>
              </a:r>
              <a:r>
                <a:rPr lang="en-US" altLang="zh-TW" sz="1000" b="1" kern="0" dirty="0" smtClean="0">
                  <a:solidFill>
                    <a:srgbClr val="FF0000"/>
                  </a:solidFill>
                  <a:latin typeface="微軟正黑體" panose="020B0604030504040204" pitchFamily="34" charset="-120"/>
                  <a:ea typeface="微軟正黑體" panose="020B0604030504040204" pitchFamily="34" charset="-120"/>
                </a:rPr>
                <a:t>”</a:t>
              </a:r>
              <a:r>
                <a:rPr lang="zh-TW" altLang="en-US" sz="1000" b="1" kern="0" dirty="0" smtClean="0">
                  <a:latin typeface="微軟正黑體" panose="020B0604030504040204" pitchFamily="34" charset="-120"/>
                  <a:ea typeface="微軟正黑體" panose="020B0604030504040204" pitchFamily="34" charset="-120"/>
                </a:rPr>
                <a:t>，</a:t>
              </a:r>
              <a:r>
                <a:rPr lang="zh-TW" altLang="en-US" sz="1000" kern="0" dirty="0" smtClean="0">
                  <a:latin typeface="微軟正黑體" panose="020B0604030504040204" pitchFamily="34" charset="-120"/>
                  <a:ea typeface="微軟正黑體" panose="020B0604030504040204" pitchFamily="34" charset="-120"/>
                </a:rPr>
                <a:t>若增加一個測項，則會動態新增一個欄位，但因為表格格式大小限制，導致測項過多的測站</a:t>
              </a:r>
              <a:r>
                <a:rPr lang="en-US" altLang="zh-TW" sz="1000" kern="0" dirty="0" smtClean="0">
                  <a:latin typeface="微軟正黑體" panose="020B0604030504040204" pitchFamily="34" charset="-120"/>
                  <a:ea typeface="微軟正黑體" panose="020B0604030504040204" pitchFamily="34" charset="-120"/>
                </a:rPr>
                <a:t>SPC</a:t>
              </a:r>
              <a:r>
                <a:rPr lang="zh-TW" altLang="en-US" sz="1000" kern="0" dirty="0" smtClean="0">
                  <a:latin typeface="微軟正黑體" panose="020B0604030504040204" pitchFamily="34" charset="-120"/>
                  <a:ea typeface="微軟正黑體" panose="020B0604030504040204" pitchFamily="34" charset="-120"/>
                </a:rPr>
                <a:t>資料會無法完整記錄。</a:t>
              </a:r>
              <a:endParaRPr lang="en-US" altLang="zh-TW" sz="1000" kern="0" dirty="0" smtClean="0">
                <a:latin typeface="微軟正黑體" panose="020B0604030504040204" pitchFamily="34" charset="-120"/>
                <a:ea typeface="微軟正黑體" panose="020B0604030504040204" pitchFamily="34" charset="-120"/>
              </a:endParaRPr>
            </a:p>
            <a:p>
              <a:pPr marL="228600" lvl="0" indent="-228600" algn="just" eaLnBrk="1" fontAlgn="auto" hangingPunct="1">
                <a:lnSpc>
                  <a:spcPct val="150000"/>
                </a:lnSpc>
                <a:spcBef>
                  <a:spcPct val="0"/>
                </a:spcBef>
                <a:spcAft>
                  <a:spcPts val="0"/>
                </a:spcAft>
                <a:buFont typeface="+mj-lt"/>
                <a:buAutoNum type="arabicPeriod"/>
                <a:defRPr/>
              </a:pPr>
              <a:r>
                <a:rPr lang="zh-TW" altLang="en-US" sz="1000" kern="0" dirty="0" smtClean="0">
                  <a:latin typeface="微軟正黑體" panose="020B0604030504040204" pitchFamily="34" charset="-120"/>
                  <a:ea typeface="微軟正黑體" panose="020B0604030504040204" pitchFamily="34" charset="-120"/>
                  <a:cs typeface="+mn-cs"/>
                </a:rPr>
                <a:t>程式架構複雜，已不易在維護或增加新功能。</a:t>
              </a:r>
              <a:endParaRPr lang="en-US" altLang="zh-TW" sz="1000" kern="0" dirty="0" smtClean="0">
                <a:latin typeface="微軟正黑體" panose="020B0604030504040204" pitchFamily="34" charset="-120"/>
                <a:ea typeface="微軟正黑體" panose="020B0604030504040204" pitchFamily="34" charset="-120"/>
                <a:cs typeface="+mn-cs"/>
              </a:endParaRPr>
            </a:p>
          </p:txBody>
        </p:sp>
        <p:grpSp>
          <p:nvGrpSpPr>
            <p:cNvPr id="180" name="群組 179"/>
            <p:cNvGrpSpPr>
              <a:grpSpLocks noChangeAspect="1"/>
            </p:cNvGrpSpPr>
            <p:nvPr/>
          </p:nvGrpSpPr>
          <p:grpSpPr>
            <a:xfrm>
              <a:off x="613757" y="3169189"/>
              <a:ext cx="488082" cy="394868"/>
              <a:chOff x="6013547" y="4015291"/>
              <a:chExt cx="720826" cy="720826"/>
            </a:xfrm>
          </p:grpSpPr>
          <p:sp>
            <p:nvSpPr>
              <p:cNvPr id="181" name="椭圆 342"/>
              <p:cNvSpPr/>
              <p:nvPr/>
            </p:nvSpPr>
            <p:spPr>
              <a:xfrm>
                <a:off x="6013547" y="4015291"/>
                <a:ext cx="720826" cy="720826"/>
              </a:xfrm>
              <a:prstGeom prst="ellipse">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任意多边形 540"/>
              <p:cNvSpPr/>
              <p:nvPr/>
            </p:nvSpPr>
            <p:spPr>
              <a:xfrm>
                <a:off x="6206880" y="4171951"/>
                <a:ext cx="334168" cy="331848"/>
              </a:xfrm>
              <a:custGeom>
                <a:avLst/>
                <a:gdLst>
                  <a:gd name="connsiteX0" fmla="*/ 0 w 407193"/>
                  <a:gd name="connsiteY0" fmla="*/ 147637 h 402431"/>
                  <a:gd name="connsiteX1" fmla="*/ 185737 w 407193"/>
                  <a:gd name="connsiteY1" fmla="*/ 0 h 402431"/>
                  <a:gd name="connsiteX2" fmla="*/ 280987 w 407193"/>
                  <a:gd name="connsiteY2" fmla="*/ 0 h 402431"/>
                  <a:gd name="connsiteX3" fmla="*/ 266700 w 407193"/>
                  <a:gd name="connsiteY3" fmla="*/ 128587 h 402431"/>
                  <a:gd name="connsiteX4" fmla="*/ 407193 w 407193"/>
                  <a:gd name="connsiteY4" fmla="*/ 185737 h 402431"/>
                  <a:gd name="connsiteX5" fmla="*/ 323850 w 407193"/>
                  <a:gd name="connsiteY5" fmla="*/ 402431 h 402431"/>
                  <a:gd name="connsiteX6" fmla="*/ 133350 w 407193"/>
                  <a:gd name="connsiteY6" fmla="*/ 402431 h 402431"/>
                  <a:gd name="connsiteX0" fmla="*/ 0 w 407193"/>
                  <a:gd name="connsiteY0" fmla="*/ 181503 h 436297"/>
                  <a:gd name="connsiteX1" fmla="*/ 185737 w 407193"/>
                  <a:gd name="connsiteY1" fmla="*/ 33866 h 436297"/>
                  <a:gd name="connsiteX2" fmla="*/ 280987 w 407193"/>
                  <a:gd name="connsiteY2" fmla="*/ 33866 h 436297"/>
                  <a:gd name="connsiteX3" fmla="*/ 266700 w 407193"/>
                  <a:gd name="connsiteY3" fmla="*/ 162453 h 436297"/>
                  <a:gd name="connsiteX4" fmla="*/ 407193 w 407193"/>
                  <a:gd name="connsiteY4" fmla="*/ 219603 h 436297"/>
                  <a:gd name="connsiteX5" fmla="*/ 323850 w 407193"/>
                  <a:gd name="connsiteY5" fmla="*/ 436297 h 436297"/>
                  <a:gd name="connsiteX6" fmla="*/ 133350 w 407193"/>
                  <a:gd name="connsiteY6" fmla="*/ 436297 h 436297"/>
                  <a:gd name="connsiteX0" fmla="*/ 0 w 407193"/>
                  <a:gd name="connsiteY0" fmla="*/ 185520 h 440314"/>
                  <a:gd name="connsiteX1" fmla="*/ 185737 w 407193"/>
                  <a:gd name="connsiteY1" fmla="*/ 37883 h 440314"/>
                  <a:gd name="connsiteX2" fmla="*/ 280987 w 407193"/>
                  <a:gd name="connsiteY2" fmla="*/ 37883 h 440314"/>
                  <a:gd name="connsiteX3" fmla="*/ 266700 w 407193"/>
                  <a:gd name="connsiteY3" fmla="*/ 166470 h 440314"/>
                  <a:gd name="connsiteX4" fmla="*/ 407193 w 407193"/>
                  <a:gd name="connsiteY4" fmla="*/ 223620 h 440314"/>
                  <a:gd name="connsiteX5" fmla="*/ 323850 w 407193"/>
                  <a:gd name="connsiteY5" fmla="*/ 440314 h 440314"/>
                  <a:gd name="connsiteX6" fmla="*/ 133350 w 407193"/>
                  <a:gd name="connsiteY6" fmla="*/ 440314 h 440314"/>
                  <a:gd name="connsiteX0" fmla="*/ 0 w 407193"/>
                  <a:gd name="connsiteY0" fmla="*/ 179246 h 434040"/>
                  <a:gd name="connsiteX1" fmla="*/ 185737 w 407193"/>
                  <a:gd name="connsiteY1" fmla="*/ 31609 h 434040"/>
                  <a:gd name="connsiteX2" fmla="*/ 280987 w 407193"/>
                  <a:gd name="connsiteY2" fmla="*/ 31609 h 434040"/>
                  <a:gd name="connsiteX3" fmla="*/ 266700 w 407193"/>
                  <a:gd name="connsiteY3" fmla="*/ 160196 h 434040"/>
                  <a:gd name="connsiteX4" fmla="*/ 407193 w 407193"/>
                  <a:gd name="connsiteY4" fmla="*/ 217346 h 434040"/>
                  <a:gd name="connsiteX5" fmla="*/ 323850 w 407193"/>
                  <a:gd name="connsiteY5" fmla="*/ 434040 h 434040"/>
                  <a:gd name="connsiteX6" fmla="*/ 133350 w 407193"/>
                  <a:gd name="connsiteY6" fmla="*/ 434040 h 434040"/>
                  <a:gd name="connsiteX0" fmla="*/ 0 w 407193"/>
                  <a:gd name="connsiteY0" fmla="*/ 186446 h 441240"/>
                  <a:gd name="connsiteX1" fmla="*/ 185737 w 407193"/>
                  <a:gd name="connsiteY1" fmla="*/ 38809 h 441240"/>
                  <a:gd name="connsiteX2" fmla="*/ 280987 w 407193"/>
                  <a:gd name="connsiteY2" fmla="*/ 38809 h 441240"/>
                  <a:gd name="connsiteX3" fmla="*/ 266700 w 407193"/>
                  <a:gd name="connsiteY3" fmla="*/ 167396 h 441240"/>
                  <a:gd name="connsiteX4" fmla="*/ 407193 w 407193"/>
                  <a:gd name="connsiteY4" fmla="*/ 224546 h 441240"/>
                  <a:gd name="connsiteX5" fmla="*/ 323850 w 407193"/>
                  <a:gd name="connsiteY5" fmla="*/ 441240 h 441240"/>
                  <a:gd name="connsiteX6" fmla="*/ 133350 w 407193"/>
                  <a:gd name="connsiteY6" fmla="*/ 441240 h 441240"/>
                  <a:gd name="connsiteX0" fmla="*/ 0 w 407193"/>
                  <a:gd name="connsiteY0" fmla="*/ 182654 h 437448"/>
                  <a:gd name="connsiteX1" fmla="*/ 185737 w 407193"/>
                  <a:gd name="connsiteY1" fmla="*/ 35017 h 437448"/>
                  <a:gd name="connsiteX2" fmla="*/ 280987 w 407193"/>
                  <a:gd name="connsiteY2" fmla="*/ 35017 h 437448"/>
                  <a:gd name="connsiteX3" fmla="*/ 266700 w 407193"/>
                  <a:gd name="connsiteY3" fmla="*/ 163604 h 437448"/>
                  <a:gd name="connsiteX4" fmla="*/ 407193 w 407193"/>
                  <a:gd name="connsiteY4" fmla="*/ 220754 h 437448"/>
                  <a:gd name="connsiteX5" fmla="*/ 323850 w 407193"/>
                  <a:gd name="connsiteY5" fmla="*/ 437448 h 437448"/>
                  <a:gd name="connsiteX6" fmla="*/ 133350 w 407193"/>
                  <a:gd name="connsiteY6" fmla="*/ 437448 h 437448"/>
                  <a:gd name="connsiteX0" fmla="*/ 0 w 407193"/>
                  <a:gd name="connsiteY0" fmla="*/ 182654 h 437448"/>
                  <a:gd name="connsiteX1" fmla="*/ 185737 w 407193"/>
                  <a:gd name="connsiteY1" fmla="*/ 35017 h 437448"/>
                  <a:gd name="connsiteX2" fmla="*/ 280987 w 407193"/>
                  <a:gd name="connsiteY2" fmla="*/ 35017 h 437448"/>
                  <a:gd name="connsiteX3" fmla="*/ 266700 w 407193"/>
                  <a:gd name="connsiteY3" fmla="*/ 163604 h 437448"/>
                  <a:gd name="connsiteX4" fmla="*/ 407193 w 407193"/>
                  <a:gd name="connsiteY4" fmla="*/ 220754 h 437448"/>
                  <a:gd name="connsiteX5" fmla="*/ 323850 w 407193"/>
                  <a:gd name="connsiteY5" fmla="*/ 437448 h 437448"/>
                  <a:gd name="connsiteX6" fmla="*/ 133350 w 407193"/>
                  <a:gd name="connsiteY6" fmla="*/ 437448 h 437448"/>
                  <a:gd name="connsiteX0" fmla="*/ 0 w 407193"/>
                  <a:gd name="connsiteY0" fmla="*/ 182654 h 437448"/>
                  <a:gd name="connsiteX1" fmla="*/ 185737 w 407193"/>
                  <a:gd name="connsiteY1" fmla="*/ 35017 h 437448"/>
                  <a:gd name="connsiteX2" fmla="*/ 280987 w 407193"/>
                  <a:gd name="connsiteY2" fmla="*/ 35017 h 437448"/>
                  <a:gd name="connsiteX3" fmla="*/ 266700 w 407193"/>
                  <a:gd name="connsiteY3" fmla="*/ 163604 h 437448"/>
                  <a:gd name="connsiteX4" fmla="*/ 407193 w 407193"/>
                  <a:gd name="connsiteY4" fmla="*/ 220754 h 437448"/>
                  <a:gd name="connsiteX5" fmla="*/ 323850 w 407193"/>
                  <a:gd name="connsiteY5" fmla="*/ 437448 h 437448"/>
                  <a:gd name="connsiteX6" fmla="*/ 133350 w 407193"/>
                  <a:gd name="connsiteY6" fmla="*/ 437448 h 437448"/>
                  <a:gd name="connsiteX0" fmla="*/ 0 w 407193"/>
                  <a:gd name="connsiteY0" fmla="*/ 182654 h 437448"/>
                  <a:gd name="connsiteX1" fmla="*/ 185737 w 407193"/>
                  <a:gd name="connsiteY1" fmla="*/ 35017 h 437448"/>
                  <a:gd name="connsiteX2" fmla="*/ 280987 w 407193"/>
                  <a:gd name="connsiteY2" fmla="*/ 35017 h 437448"/>
                  <a:gd name="connsiteX3" fmla="*/ 266700 w 407193"/>
                  <a:gd name="connsiteY3" fmla="*/ 163604 h 437448"/>
                  <a:gd name="connsiteX4" fmla="*/ 407193 w 407193"/>
                  <a:gd name="connsiteY4" fmla="*/ 220754 h 437448"/>
                  <a:gd name="connsiteX5" fmla="*/ 323850 w 407193"/>
                  <a:gd name="connsiteY5" fmla="*/ 437448 h 437448"/>
                  <a:gd name="connsiteX6" fmla="*/ 133350 w 407193"/>
                  <a:gd name="connsiteY6" fmla="*/ 437448 h 437448"/>
                  <a:gd name="connsiteX0" fmla="*/ 0 w 407193"/>
                  <a:gd name="connsiteY0" fmla="*/ 182654 h 437448"/>
                  <a:gd name="connsiteX1" fmla="*/ 185737 w 407193"/>
                  <a:gd name="connsiteY1" fmla="*/ 35017 h 437448"/>
                  <a:gd name="connsiteX2" fmla="*/ 273843 w 407193"/>
                  <a:gd name="connsiteY2" fmla="*/ 35017 h 437448"/>
                  <a:gd name="connsiteX3" fmla="*/ 266700 w 407193"/>
                  <a:gd name="connsiteY3" fmla="*/ 163604 h 437448"/>
                  <a:gd name="connsiteX4" fmla="*/ 407193 w 407193"/>
                  <a:gd name="connsiteY4" fmla="*/ 220754 h 437448"/>
                  <a:gd name="connsiteX5" fmla="*/ 323850 w 407193"/>
                  <a:gd name="connsiteY5" fmla="*/ 437448 h 437448"/>
                  <a:gd name="connsiteX6" fmla="*/ 133350 w 407193"/>
                  <a:gd name="connsiteY6" fmla="*/ 437448 h 437448"/>
                  <a:gd name="connsiteX0" fmla="*/ 0 w 407193"/>
                  <a:gd name="connsiteY0" fmla="*/ 183565 h 438359"/>
                  <a:gd name="connsiteX1" fmla="*/ 185737 w 407193"/>
                  <a:gd name="connsiteY1" fmla="*/ 35928 h 438359"/>
                  <a:gd name="connsiteX2" fmla="*/ 280987 w 407193"/>
                  <a:gd name="connsiteY2" fmla="*/ 33546 h 438359"/>
                  <a:gd name="connsiteX3" fmla="*/ 266700 w 407193"/>
                  <a:gd name="connsiteY3" fmla="*/ 164515 h 438359"/>
                  <a:gd name="connsiteX4" fmla="*/ 407193 w 407193"/>
                  <a:gd name="connsiteY4" fmla="*/ 221665 h 438359"/>
                  <a:gd name="connsiteX5" fmla="*/ 323850 w 407193"/>
                  <a:gd name="connsiteY5" fmla="*/ 438359 h 438359"/>
                  <a:gd name="connsiteX6" fmla="*/ 133350 w 407193"/>
                  <a:gd name="connsiteY6" fmla="*/ 438359 h 438359"/>
                  <a:gd name="connsiteX0" fmla="*/ 0 w 407193"/>
                  <a:gd name="connsiteY0" fmla="*/ 183565 h 438359"/>
                  <a:gd name="connsiteX1" fmla="*/ 185737 w 407193"/>
                  <a:gd name="connsiteY1" fmla="*/ 35928 h 438359"/>
                  <a:gd name="connsiteX2" fmla="*/ 271462 w 407193"/>
                  <a:gd name="connsiteY2" fmla="*/ 33546 h 438359"/>
                  <a:gd name="connsiteX3" fmla="*/ 266700 w 407193"/>
                  <a:gd name="connsiteY3" fmla="*/ 164515 h 438359"/>
                  <a:gd name="connsiteX4" fmla="*/ 407193 w 407193"/>
                  <a:gd name="connsiteY4" fmla="*/ 221665 h 438359"/>
                  <a:gd name="connsiteX5" fmla="*/ 323850 w 407193"/>
                  <a:gd name="connsiteY5" fmla="*/ 438359 h 438359"/>
                  <a:gd name="connsiteX6" fmla="*/ 133350 w 407193"/>
                  <a:gd name="connsiteY6" fmla="*/ 438359 h 438359"/>
                  <a:gd name="connsiteX0" fmla="*/ 0 w 407193"/>
                  <a:gd name="connsiteY0" fmla="*/ 185506 h 440300"/>
                  <a:gd name="connsiteX1" fmla="*/ 185737 w 407193"/>
                  <a:gd name="connsiteY1" fmla="*/ 37869 h 440300"/>
                  <a:gd name="connsiteX2" fmla="*/ 280987 w 407193"/>
                  <a:gd name="connsiteY2" fmla="*/ 30724 h 440300"/>
                  <a:gd name="connsiteX3" fmla="*/ 266700 w 407193"/>
                  <a:gd name="connsiteY3" fmla="*/ 166456 h 440300"/>
                  <a:gd name="connsiteX4" fmla="*/ 407193 w 407193"/>
                  <a:gd name="connsiteY4" fmla="*/ 223606 h 440300"/>
                  <a:gd name="connsiteX5" fmla="*/ 323850 w 407193"/>
                  <a:gd name="connsiteY5" fmla="*/ 440300 h 440300"/>
                  <a:gd name="connsiteX6" fmla="*/ 133350 w 407193"/>
                  <a:gd name="connsiteY6" fmla="*/ 440300 h 440300"/>
                  <a:gd name="connsiteX0" fmla="*/ 0 w 407193"/>
                  <a:gd name="connsiteY0" fmla="*/ 185506 h 440300"/>
                  <a:gd name="connsiteX1" fmla="*/ 185737 w 407193"/>
                  <a:gd name="connsiteY1" fmla="*/ 37869 h 440300"/>
                  <a:gd name="connsiteX2" fmla="*/ 280987 w 407193"/>
                  <a:gd name="connsiteY2" fmla="*/ 30724 h 440300"/>
                  <a:gd name="connsiteX3" fmla="*/ 266700 w 407193"/>
                  <a:gd name="connsiteY3" fmla="*/ 166456 h 440300"/>
                  <a:gd name="connsiteX4" fmla="*/ 407193 w 407193"/>
                  <a:gd name="connsiteY4" fmla="*/ 223606 h 440300"/>
                  <a:gd name="connsiteX5" fmla="*/ 323850 w 407193"/>
                  <a:gd name="connsiteY5" fmla="*/ 440300 h 440300"/>
                  <a:gd name="connsiteX6" fmla="*/ 133350 w 407193"/>
                  <a:gd name="connsiteY6" fmla="*/ 440300 h 440300"/>
                  <a:gd name="connsiteX0" fmla="*/ 0 w 407193"/>
                  <a:gd name="connsiteY0" fmla="*/ 182655 h 437449"/>
                  <a:gd name="connsiteX1" fmla="*/ 185737 w 407193"/>
                  <a:gd name="connsiteY1" fmla="*/ 35018 h 437449"/>
                  <a:gd name="connsiteX2" fmla="*/ 280987 w 407193"/>
                  <a:gd name="connsiteY2" fmla="*/ 35016 h 437449"/>
                  <a:gd name="connsiteX3" fmla="*/ 266700 w 407193"/>
                  <a:gd name="connsiteY3" fmla="*/ 163605 h 437449"/>
                  <a:gd name="connsiteX4" fmla="*/ 407193 w 407193"/>
                  <a:gd name="connsiteY4" fmla="*/ 220755 h 437449"/>
                  <a:gd name="connsiteX5" fmla="*/ 323850 w 407193"/>
                  <a:gd name="connsiteY5" fmla="*/ 437449 h 437449"/>
                  <a:gd name="connsiteX6" fmla="*/ 133350 w 407193"/>
                  <a:gd name="connsiteY6" fmla="*/ 437449 h 437449"/>
                  <a:gd name="connsiteX0" fmla="*/ 0 w 407193"/>
                  <a:gd name="connsiteY0" fmla="*/ 182655 h 437449"/>
                  <a:gd name="connsiteX1" fmla="*/ 185737 w 407193"/>
                  <a:gd name="connsiteY1" fmla="*/ 35018 h 437449"/>
                  <a:gd name="connsiteX2" fmla="*/ 280987 w 407193"/>
                  <a:gd name="connsiteY2" fmla="*/ 35016 h 437449"/>
                  <a:gd name="connsiteX3" fmla="*/ 266700 w 407193"/>
                  <a:gd name="connsiteY3" fmla="*/ 163605 h 437449"/>
                  <a:gd name="connsiteX4" fmla="*/ 407193 w 407193"/>
                  <a:gd name="connsiteY4" fmla="*/ 220755 h 437449"/>
                  <a:gd name="connsiteX5" fmla="*/ 323850 w 407193"/>
                  <a:gd name="connsiteY5" fmla="*/ 437449 h 437449"/>
                  <a:gd name="connsiteX6" fmla="*/ 133350 w 407193"/>
                  <a:gd name="connsiteY6" fmla="*/ 437449 h 437449"/>
                  <a:gd name="connsiteX0" fmla="*/ 0 w 407193"/>
                  <a:gd name="connsiteY0" fmla="*/ 182655 h 437449"/>
                  <a:gd name="connsiteX1" fmla="*/ 185737 w 407193"/>
                  <a:gd name="connsiteY1" fmla="*/ 35018 h 437449"/>
                  <a:gd name="connsiteX2" fmla="*/ 280987 w 407193"/>
                  <a:gd name="connsiteY2" fmla="*/ 35016 h 437449"/>
                  <a:gd name="connsiteX3" fmla="*/ 266700 w 407193"/>
                  <a:gd name="connsiteY3" fmla="*/ 163605 h 437449"/>
                  <a:gd name="connsiteX4" fmla="*/ 407193 w 407193"/>
                  <a:gd name="connsiteY4" fmla="*/ 220755 h 437449"/>
                  <a:gd name="connsiteX5" fmla="*/ 323850 w 407193"/>
                  <a:gd name="connsiteY5" fmla="*/ 437449 h 437449"/>
                  <a:gd name="connsiteX6" fmla="*/ 133350 w 407193"/>
                  <a:gd name="connsiteY6" fmla="*/ 437449 h 437449"/>
                  <a:gd name="connsiteX0" fmla="*/ 0 w 407193"/>
                  <a:gd name="connsiteY0" fmla="*/ 182655 h 437449"/>
                  <a:gd name="connsiteX1" fmla="*/ 40481 w 407193"/>
                  <a:gd name="connsiteY1" fmla="*/ 149319 h 437449"/>
                  <a:gd name="connsiteX2" fmla="*/ 185737 w 407193"/>
                  <a:gd name="connsiteY2" fmla="*/ 35018 h 437449"/>
                  <a:gd name="connsiteX3" fmla="*/ 280987 w 407193"/>
                  <a:gd name="connsiteY3" fmla="*/ 35016 h 437449"/>
                  <a:gd name="connsiteX4" fmla="*/ 266700 w 407193"/>
                  <a:gd name="connsiteY4" fmla="*/ 163605 h 437449"/>
                  <a:gd name="connsiteX5" fmla="*/ 407193 w 407193"/>
                  <a:gd name="connsiteY5" fmla="*/ 220755 h 437449"/>
                  <a:gd name="connsiteX6" fmla="*/ 323850 w 407193"/>
                  <a:gd name="connsiteY6" fmla="*/ 437449 h 437449"/>
                  <a:gd name="connsiteX7" fmla="*/ 133350 w 407193"/>
                  <a:gd name="connsiteY7" fmla="*/ 437449 h 437449"/>
                  <a:gd name="connsiteX0" fmla="*/ 0 w 407193"/>
                  <a:gd name="connsiteY0" fmla="*/ 182655 h 437449"/>
                  <a:gd name="connsiteX1" fmla="*/ 40481 w 407193"/>
                  <a:gd name="connsiteY1" fmla="*/ 149319 h 437449"/>
                  <a:gd name="connsiteX2" fmla="*/ 185737 w 407193"/>
                  <a:gd name="connsiteY2" fmla="*/ 35018 h 437449"/>
                  <a:gd name="connsiteX3" fmla="*/ 280987 w 407193"/>
                  <a:gd name="connsiteY3" fmla="*/ 35016 h 437449"/>
                  <a:gd name="connsiteX4" fmla="*/ 266700 w 407193"/>
                  <a:gd name="connsiteY4" fmla="*/ 163605 h 437449"/>
                  <a:gd name="connsiteX5" fmla="*/ 407193 w 407193"/>
                  <a:gd name="connsiteY5" fmla="*/ 220755 h 437449"/>
                  <a:gd name="connsiteX6" fmla="*/ 323850 w 407193"/>
                  <a:gd name="connsiteY6" fmla="*/ 437449 h 437449"/>
                  <a:gd name="connsiteX7" fmla="*/ 133350 w 407193"/>
                  <a:gd name="connsiteY7" fmla="*/ 437449 h 437449"/>
                  <a:gd name="connsiteX0" fmla="*/ 0 w 421480"/>
                  <a:gd name="connsiteY0" fmla="*/ 437449 h 437449"/>
                  <a:gd name="connsiteX1" fmla="*/ 54768 w 421480"/>
                  <a:gd name="connsiteY1" fmla="*/ 149319 h 437449"/>
                  <a:gd name="connsiteX2" fmla="*/ 200024 w 421480"/>
                  <a:gd name="connsiteY2" fmla="*/ 35018 h 437449"/>
                  <a:gd name="connsiteX3" fmla="*/ 295274 w 421480"/>
                  <a:gd name="connsiteY3" fmla="*/ 35016 h 437449"/>
                  <a:gd name="connsiteX4" fmla="*/ 280987 w 421480"/>
                  <a:gd name="connsiteY4" fmla="*/ 163605 h 437449"/>
                  <a:gd name="connsiteX5" fmla="*/ 421480 w 421480"/>
                  <a:gd name="connsiteY5" fmla="*/ 220755 h 437449"/>
                  <a:gd name="connsiteX6" fmla="*/ 338137 w 421480"/>
                  <a:gd name="connsiteY6" fmla="*/ 437449 h 437449"/>
                  <a:gd name="connsiteX7" fmla="*/ 147637 w 421480"/>
                  <a:gd name="connsiteY7" fmla="*/ 437449 h 437449"/>
                  <a:gd name="connsiteX0" fmla="*/ 0 w 421480"/>
                  <a:gd name="connsiteY0" fmla="*/ 437449 h 437449"/>
                  <a:gd name="connsiteX1" fmla="*/ 11905 w 421480"/>
                  <a:gd name="connsiteY1" fmla="*/ 189800 h 437449"/>
                  <a:gd name="connsiteX2" fmla="*/ 200024 w 421480"/>
                  <a:gd name="connsiteY2" fmla="*/ 35018 h 437449"/>
                  <a:gd name="connsiteX3" fmla="*/ 295274 w 421480"/>
                  <a:gd name="connsiteY3" fmla="*/ 35016 h 437449"/>
                  <a:gd name="connsiteX4" fmla="*/ 280987 w 421480"/>
                  <a:gd name="connsiteY4" fmla="*/ 163605 h 437449"/>
                  <a:gd name="connsiteX5" fmla="*/ 421480 w 421480"/>
                  <a:gd name="connsiteY5" fmla="*/ 220755 h 437449"/>
                  <a:gd name="connsiteX6" fmla="*/ 338137 w 421480"/>
                  <a:gd name="connsiteY6" fmla="*/ 437449 h 437449"/>
                  <a:gd name="connsiteX7" fmla="*/ 147637 w 421480"/>
                  <a:gd name="connsiteY7" fmla="*/ 437449 h 437449"/>
                  <a:gd name="connsiteX0" fmla="*/ 0 w 421480"/>
                  <a:gd name="connsiteY0" fmla="*/ 437449 h 437449"/>
                  <a:gd name="connsiteX1" fmla="*/ 11905 w 421480"/>
                  <a:gd name="connsiteY1" fmla="*/ 189800 h 437449"/>
                  <a:gd name="connsiteX2" fmla="*/ 200024 w 421480"/>
                  <a:gd name="connsiteY2" fmla="*/ 35018 h 437449"/>
                  <a:gd name="connsiteX3" fmla="*/ 295274 w 421480"/>
                  <a:gd name="connsiteY3" fmla="*/ 35016 h 437449"/>
                  <a:gd name="connsiteX4" fmla="*/ 280987 w 421480"/>
                  <a:gd name="connsiteY4" fmla="*/ 163605 h 437449"/>
                  <a:gd name="connsiteX5" fmla="*/ 421480 w 421480"/>
                  <a:gd name="connsiteY5" fmla="*/ 220755 h 437449"/>
                  <a:gd name="connsiteX6" fmla="*/ 338137 w 421480"/>
                  <a:gd name="connsiteY6" fmla="*/ 437449 h 437449"/>
                  <a:gd name="connsiteX7" fmla="*/ 147637 w 421480"/>
                  <a:gd name="connsiteY7" fmla="*/ 437449 h 437449"/>
                  <a:gd name="connsiteX0" fmla="*/ 0 w 421480"/>
                  <a:gd name="connsiteY0" fmla="*/ 437449 h 437449"/>
                  <a:gd name="connsiteX1" fmla="*/ 11905 w 421480"/>
                  <a:gd name="connsiteY1" fmla="*/ 189800 h 437449"/>
                  <a:gd name="connsiteX2" fmla="*/ 200024 w 421480"/>
                  <a:gd name="connsiteY2" fmla="*/ 35018 h 437449"/>
                  <a:gd name="connsiteX3" fmla="*/ 295274 w 421480"/>
                  <a:gd name="connsiteY3" fmla="*/ 35016 h 437449"/>
                  <a:gd name="connsiteX4" fmla="*/ 280987 w 421480"/>
                  <a:gd name="connsiteY4" fmla="*/ 163605 h 437449"/>
                  <a:gd name="connsiteX5" fmla="*/ 421480 w 421480"/>
                  <a:gd name="connsiteY5" fmla="*/ 220755 h 437449"/>
                  <a:gd name="connsiteX6" fmla="*/ 338137 w 421480"/>
                  <a:gd name="connsiteY6" fmla="*/ 437449 h 437449"/>
                  <a:gd name="connsiteX7" fmla="*/ 147637 w 421480"/>
                  <a:gd name="connsiteY7" fmla="*/ 437449 h 437449"/>
                  <a:gd name="connsiteX0" fmla="*/ 0 w 421480"/>
                  <a:gd name="connsiteY0" fmla="*/ 437449 h 437449"/>
                  <a:gd name="connsiteX1" fmla="*/ 11905 w 421480"/>
                  <a:gd name="connsiteY1" fmla="*/ 189800 h 437449"/>
                  <a:gd name="connsiteX2" fmla="*/ 200024 w 421480"/>
                  <a:gd name="connsiteY2" fmla="*/ 35018 h 437449"/>
                  <a:gd name="connsiteX3" fmla="*/ 295274 w 421480"/>
                  <a:gd name="connsiteY3" fmla="*/ 35016 h 437449"/>
                  <a:gd name="connsiteX4" fmla="*/ 280987 w 421480"/>
                  <a:gd name="connsiteY4" fmla="*/ 163605 h 437449"/>
                  <a:gd name="connsiteX5" fmla="*/ 421480 w 421480"/>
                  <a:gd name="connsiteY5" fmla="*/ 220755 h 437449"/>
                  <a:gd name="connsiteX6" fmla="*/ 338137 w 421480"/>
                  <a:gd name="connsiteY6" fmla="*/ 437449 h 437449"/>
                  <a:gd name="connsiteX7" fmla="*/ 147637 w 421480"/>
                  <a:gd name="connsiteY7" fmla="*/ 437449 h 437449"/>
                  <a:gd name="connsiteX0" fmla="*/ 16629 w 438109"/>
                  <a:gd name="connsiteY0" fmla="*/ 437449 h 437449"/>
                  <a:gd name="connsiteX1" fmla="*/ 28534 w 438109"/>
                  <a:gd name="connsiteY1" fmla="*/ 189800 h 437449"/>
                  <a:gd name="connsiteX2" fmla="*/ 216653 w 438109"/>
                  <a:gd name="connsiteY2" fmla="*/ 35018 h 437449"/>
                  <a:gd name="connsiteX3" fmla="*/ 311903 w 438109"/>
                  <a:gd name="connsiteY3" fmla="*/ 35016 h 437449"/>
                  <a:gd name="connsiteX4" fmla="*/ 297616 w 438109"/>
                  <a:gd name="connsiteY4" fmla="*/ 163605 h 437449"/>
                  <a:gd name="connsiteX5" fmla="*/ 438109 w 438109"/>
                  <a:gd name="connsiteY5" fmla="*/ 220755 h 437449"/>
                  <a:gd name="connsiteX6" fmla="*/ 354766 w 438109"/>
                  <a:gd name="connsiteY6" fmla="*/ 437449 h 437449"/>
                  <a:gd name="connsiteX7" fmla="*/ 164266 w 438109"/>
                  <a:gd name="connsiteY7" fmla="*/ 437449 h 437449"/>
                  <a:gd name="connsiteX0" fmla="*/ 11271 w 432751"/>
                  <a:gd name="connsiteY0" fmla="*/ 437449 h 437449"/>
                  <a:gd name="connsiteX1" fmla="*/ 1746 w 432751"/>
                  <a:gd name="connsiteY1" fmla="*/ 318387 h 437449"/>
                  <a:gd name="connsiteX2" fmla="*/ 23176 w 432751"/>
                  <a:gd name="connsiteY2" fmla="*/ 189800 h 437449"/>
                  <a:gd name="connsiteX3" fmla="*/ 211295 w 432751"/>
                  <a:gd name="connsiteY3" fmla="*/ 35018 h 437449"/>
                  <a:gd name="connsiteX4" fmla="*/ 306545 w 432751"/>
                  <a:gd name="connsiteY4" fmla="*/ 35016 h 437449"/>
                  <a:gd name="connsiteX5" fmla="*/ 292258 w 432751"/>
                  <a:gd name="connsiteY5" fmla="*/ 163605 h 437449"/>
                  <a:gd name="connsiteX6" fmla="*/ 432751 w 432751"/>
                  <a:gd name="connsiteY6" fmla="*/ 220755 h 437449"/>
                  <a:gd name="connsiteX7" fmla="*/ 349408 w 432751"/>
                  <a:gd name="connsiteY7" fmla="*/ 437449 h 437449"/>
                  <a:gd name="connsiteX8" fmla="*/ 158908 w 432751"/>
                  <a:gd name="connsiteY8" fmla="*/ 437449 h 437449"/>
                  <a:gd name="connsiteX0" fmla="*/ 11271 w 432751"/>
                  <a:gd name="connsiteY0" fmla="*/ 437449 h 437449"/>
                  <a:gd name="connsiteX1" fmla="*/ 1746 w 432751"/>
                  <a:gd name="connsiteY1" fmla="*/ 318387 h 437449"/>
                  <a:gd name="connsiteX2" fmla="*/ 23176 w 432751"/>
                  <a:gd name="connsiteY2" fmla="*/ 189800 h 437449"/>
                  <a:gd name="connsiteX3" fmla="*/ 211295 w 432751"/>
                  <a:gd name="connsiteY3" fmla="*/ 35018 h 437449"/>
                  <a:gd name="connsiteX4" fmla="*/ 306545 w 432751"/>
                  <a:gd name="connsiteY4" fmla="*/ 35016 h 437449"/>
                  <a:gd name="connsiteX5" fmla="*/ 292258 w 432751"/>
                  <a:gd name="connsiteY5" fmla="*/ 163605 h 437449"/>
                  <a:gd name="connsiteX6" fmla="*/ 432751 w 432751"/>
                  <a:gd name="connsiteY6" fmla="*/ 220755 h 437449"/>
                  <a:gd name="connsiteX7" fmla="*/ 349408 w 432751"/>
                  <a:gd name="connsiteY7" fmla="*/ 437449 h 437449"/>
                  <a:gd name="connsiteX8" fmla="*/ 158908 w 432751"/>
                  <a:gd name="connsiteY8" fmla="*/ 437449 h 437449"/>
                  <a:gd name="connsiteX0" fmla="*/ 92234 w 432751"/>
                  <a:gd name="connsiteY0" fmla="*/ 318386 h 437449"/>
                  <a:gd name="connsiteX1" fmla="*/ 1746 w 432751"/>
                  <a:gd name="connsiteY1" fmla="*/ 318387 h 437449"/>
                  <a:gd name="connsiteX2" fmla="*/ 23176 w 432751"/>
                  <a:gd name="connsiteY2" fmla="*/ 189800 h 437449"/>
                  <a:gd name="connsiteX3" fmla="*/ 211295 w 432751"/>
                  <a:gd name="connsiteY3" fmla="*/ 35018 h 437449"/>
                  <a:gd name="connsiteX4" fmla="*/ 306545 w 432751"/>
                  <a:gd name="connsiteY4" fmla="*/ 35016 h 437449"/>
                  <a:gd name="connsiteX5" fmla="*/ 292258 w 432751"/>
                  <a:gd name="connsiteY5" fmla="*/ 163605 h 437449"/>
                  <a:gd name="connsiteX6" fmla="*/ 432751 w 432751"/>
                  <a:gd name="connsiteY6" fmla="*/ 220755 h 437449"/>
                  <a:gd name="connsiteX7" fmla="*/ 349408 w 432751"/>
                  <a:gd name="connsiteY7" fmla="*/ 437449 h 437449"/>
                  <a:gd name="connsiteX8" fmla="*/ 158908 w 432751"/>
                  <a:gd name="connsiteY8" fmla="*/ 437449 h 437449"/>
                  <a:gd name="connsiteX0" fmla="*/ 86929 w 427446"/>
                  <a:gd name="connsiteY0" fmla="*/ 318386 h 437449"/>
                  <a:gd name="connsiteX1" fmla="*/ 8348 w 427446"/>
                  <a:gd name="connsiteY1" fmla="*/ 437449 h 437449"/>
                  <a:gd name="connsiteX2" fmla="*/ 17871 w 427446"/>
                  <a:gd name="connsiteY2" fmla="*/ 189800 h 437449"/>
                  <a:gd name="connsiteX3" fmla="*/ 205990 w 427446"/>
                  <a:gd name="connsiteY3" fmla="*/ 35018 h 437449"/>
                  <a:gd name="connsiteX4" fmla="*/ 301240 w 427446"/>
                  <a:gd name="connsiteY4" fmla="*/ 35016 h 437449"/>
                  <a:gd name="connsiteX5" fmla="*/ 286953 w 427446"/>
                  <a:gd name="connsiteY5" fmla="*/ 163605 h 437449"/>
                  <a:gd name="connsiteX6" fmla="*/ 427446 w 427446"/>
                  <a:gd name="connsiteY6" fmla="*/ 220755 h 437449"/>
                  <a:gd name="connsiteX7" fmla="*/ 344103 w 427446"/>
                  <a:gd name="connsiteY7" fmla="*/ 437449 h 437449"/>
                  <a:gd name="connsiteX8" fmla="*/ 153603 w 427446"/>
                  <a:gd name="connsiteY8" fmla="*/ 437449 h 437449"/>
                  <a:gd name="connsiteX0" fmla="*/ 99998 w 440515"/>
                  <a:gd name="connsiteY0" fmla="*/ 318386 h 437449"/>
                  <a:gd name="connsiteX1" fmla="*/ 21417 w 440515"/>
                  <a:gd name="connsiteY1" fmla="*/ 437449 h 437449"/>
                  <a:gd name="connsiteX2" fmla="*/ 30940 w 440515"/>
                  <a:gd name="connsiteY2" fmla="*/ 189800 h 437449"/>
                  <a:gd name="connsiteX3" fmla="*/ 219059 w 440515"/>
                  <a:gd name="connsiteY3" fmla="*/ 35018 h 437449"/>
                  <a:gd name="connsiteX4" fmla="*/ 314309 w 440515"/>
                  <a:gd name="connsiteY4" fmla="*/ 35016 h 437449"/>
                  <a:gd name="connsiteX5" fmla="*/ 300022 w 440515"/>
                  <a:gd name="connsiteY5" fmla="*/ 163605 h 437449"/>
                  <a:gd name="connsiteX6" fmla="*/ 440515 w 440515"/>
                  <a:gd name="connsiteY6" fmla="*/ 220755 h 437449"/>
                  <a:gd name="connsiteX7" fmla="*/ 357172 w 440515"/>
                  <a:gd name="connsiteY7" fmla="*/ 437449 h 437449"/>
                  <a:gd name="connsiteX8" fmla="*/ 166672 w 440515"/>
                  <a:gd name="connsiteY8" fmla="*/ 437449 h 437449"/>
                  <a:gd name="connsiteX0" fmla="*/ 102387 w 442904"/>
                  <a:gd name="connsiteY0" fmla="*/ 318386 h 437449"/>
                  <a:gd name="connsiteX1" fmla="*/ 23806 w 442904"/>
                  <a:gd name="connsiteY1" fmla="*/ 437449 h 437449"/>
                  <a:gd name="connsiteX2" fmla="*/ 33329 w 442904"/>
                  <a:gd name="connsiteY2" fmla="*/ 189800 h 437449"/>
                  <a:gd name="connsiteX3" fmla="*/ 221448 w 442904"/>
                  <a:gd name="connsiteY3" fmla="*/ 35018 h 437449"/>
                  <a:gd name="connsiteX4" fmla="*/ 316698 w 442904"/>
                  <a:gd name="connsiteY4" fmla="*/ 35016 h 437449"/>
                  <a:gd name="connsiteX5" fmla="*/ 302411 w 442904"/>
                  <a:gd name="connsiteY5" fmla="*/ 163605 h 437449"/>
                  <a:gd name="connsiteX6" fmla="*/ 442904 w 442904"/>
                  <a:gd name="connsiteY6" fmla="*/ 220755 h 437449"/>
                  <a:gd name="connsiteX7" fmla="*/ 359561 w 442904"/>
                  <a:gd name="connsiteY7" fmla="*/ 437449 h 437449"/>
                  <a:gd name="connsiteX8" fmla="*/ 169061 w 442904"/>
                  <a:gd name="connsiteY8" fmla="*/ 437449 h 437449"/>
                  <a:gd name="connsiteX0" fmla="*/ 102387 w 442904"/>
                  <a:gd name="connsiteY0" fmla="*/ 318386 h 437449"/>
                  <a:gd name="connsiteX1" fmla="*/ 83337 w 442904"/>
                  <a:gd name="connsiteY1" fmla="*/ 346962 h 437449"/>
                  <a:gd name="connsiteX2" fmla="*/ 23806 w 442904"/>
                  <a:gd name="connsiteY2" fmla="*/ 437449 h 437449"/>
                  <a:gd name="connsiteX3" fmla="*/ 33329 w 442904"/>
                  <a:gd name="connsiteY3" fmla="*/ 189800 h 437449"/>
                  <a:gd name="connsiteX4" fmla="*/ 221448 w 442904"/>
                  <a:gd name="connsiteY4" fmla="*/ 35018 h 437449"/>
                  <a:gd name="connsiteX5" fmla="*/ 316698 w 442904"/>
                  <a:gd name="connsiteY5" fmla="*/ 35016 h 437449"/>
                  <a:gd name="connsiteX6" fmla="*/ 302411 w 442904"/>
                  <a:gd name="connsiteY6" fmla="*/ 163605 h 437449"/>
                  <a:gd name="connsiteX7" fmla="*/ 442904 w 442904"/>
                  <a:gd name="connsiteY7" fmla="*/ 220755 h 437449"/>
                  <a:gd name="connsiteX8" fmla="*/ 359561 w 442904"/>
                  <a:gd name="connsiteY8" fmla="*/ 437449 h 437449"/>
                  <a:gd name="connsiteX9" fmla="*/ 169061 w 442904"/>
                  <a:gd name="connsiteY9" fmla="*/ 437449 h 437449"/>
                  <a:gd name="connsiteX0" fmla="*/ 102387 w 442904"/>
                  <a:gd name="connsiteY0" fmla="*/ 318386 h 437449"/>
                  <a:gd name="connsiteX1" fmla="*/ 83337 w 442904"/>
                  <a:gd name="connsiteY1" fmla="*/ 346962 h 437449"/>
                  <a:gd name="connsiteX2" fmla="*/ 23806 w 442904"/>
                  <a:gd name="connsiteY2" fmla="*/ 437449 h 437449"/>
                  <a:gd name="connsiteX3" fmla="*/ 33329 w 442904"/>
                  <a:gd name="connsiteY3" fmla="*/ 189800 h 437449"/>
                  <a:gd name="connsiteX4" fmla="*/ 221448 w 442904"/>
                  <a:gd name="connsiteY4" fmla="*/ 35018 h 437449"/>
                  <a:gd name="connsiteX5" fmla="*/ 316698 w 442904"/>
                  <a:gd name="connsiteY5" fmla="*/ 35016 h 437449"/>
                  <a:gd name="connsiteX6" fmla="*/ 302411 w 442904"/>
                  <a:gd name="connsiteY6" fmla="*/ 163605 h 437449"/>
                  <a:gd name="connsiteX7" fmla="*/ 442904 w 442904"/>
                  <a:gd name="connsiteY7" fmla="*/ 220755 h 437449"/>
                  <a:gd name="connsiteX8" fmla="*/ 359561 w 442904"/>
                  <a:gd name="connsiteY8" fmla="*/ 437449 h 437449"/>
                  <a:gd name="connsiteX9" fmla="*/ 169061 w 442904"/>
                  <a:gd name="connsiteY9" fmla="*/ 437449 h 437449"/>
                  <a:gd name="connsiteX0" fmla="*/ 102387 w 442904"/>
                  <a:gd name="connsiteY0" fmla="*/ 318386 h 439831"/>
                  <a:gd name="connsiteX1" fmla="*/ 95243 w 442904"/>
                  <a:gd name="connsiteY1" fmla="*/ 439831 h 439831"/>
                  <a:gd name="connsiteX2" fmla="*/ 23806 w 442904"/>
                  <a:gd name="connsiteY2" fmla="*/ 437449 h 439831"/>
                  <a:gd name="connsiteX3" fmla="*/ 33329 w 442904"/>
                  <a:gd name="connsiteY3" fmla="*/ 189800 h 439831"/>
                  <a:gd name="connsiteX4" fmla="*/ 221448 w 442904"/>
                  <a:gd name="connsiteY4" fmla="*/ 35018 h 439831"/>
                  <a:gd name="connsiteX5" fmla="*/ 316698 w 442904"/>
                  <a:gd name="connsiteY5" fmla="*/ 35016 h 439831"/>
                  <a:gd name="connsiteX6" fmla="*/ 302411 w 442904"/>
                  <a:gd name="connsiteY6" fmla="*/ 163605 h 439831"/>
                  <a:gd name="connsiteX7" fmla="*/ 442904 w 442904"/>
                  <a:gd name="connsiteY7" fmla="*/ 220755 h 439831"/>
                  <a:gd name="connsiteX8" fmla="*/ 359561 w 442904"/>
                  <a:gd name="connsiteY8" fmla="*/ 437449 h 439831"/>
                  <a:gd name="connsiteX9" fmla="*/ 169061 w 442904"/>
                  <a:gd name="connsiteY9" fmla="*/ 437449 h 439831"/>
                  <a:gd name="connsiteX0" fmla="*/ 95243 w 442904"/>
                  <a:gd name="connsiteY0" fmla="*/ 201704 h 439831"/>
                  <a:gd name="connsiteX1" fmla="*/ 95243 w 442904"/>
                  <a:gd name="connsiteY1" fmla="*/ 439831 h 439831"/>
                  <a:gd name="connsiteX2" fmla="*/ 23806 w 442904"/>
                  <a:gd name="connsiteY2" fmla="*/ 437449 h 439831"/>
                  <a:gd name="connsiteX3" fmla="*/ 33329 w 442904"/>
                  <a:gd name="connsiteY3" fmla="*/ 189800 h 439831"/>
                  <a:gd name="connsiteX4" fmla="*/ 221448 w 442904"/>
                  <a:gd name="connsiteY4" fmla="*/ 35018 h 439831"/>
                  <a:gd name="connsiteX5" fmla="*/ 316698 w 442904"/>
                  <a:gd name="connsiteY5" fmla="*/ 35016 h 439831"/>
                  <a:gd name="connsiteX6" fmla="*/ 302411 w 442904"/>
                  <a:gd name="connsiteY6" fmla="*/ 163605 h 439831"/>
                  <a:gd name="connsiteX7" fmla="*/ 442904 w 442904"/>
                  <a:gd name="connsiteY7" fmla="*/ 220755 h 439831"/>
                  <a:gd name="connsiteX8" fmla="*/ 359561 w 442904"/>
                  <a:gd name="connsiteY8" fmla="*/ 437449 h 439831"/>
                  <a:gd name="connsiteX9" fmla="*/ 169061 w 442904"/>
                  <a:gd name="connsiteY9" fmla="*/ 437449 h 439831"/>
                  <a:gd name="connsiteX0" fmla="*/ 97624 w 442904"/>
                  <a:gd name="connsiteY0" fmla="*/ 187416 h 439831"/>
                  <a:gd name="connsiteX1" fmla="*/ 95243 w 442904"/>
                  <a:gd name="connsiteY1" fmla="*/ 439831 h 439831"/>
                  <a:gd name="connsiteX2" fmla="*/ 23806 w 442904"/>
                  <a:gd name="connsiteY2" fmla="*/ 437449 h 439831"/>
                  <a:gd name="connsiteX3" fmla="*/ 33329 w 442904"/>
                  <a:gd name="connsiteY3" fmla="*/ 189800 h 439831"/>
                  <a:gd name="connsiteX4" fmla="*/ 221448 w 442904"/>
                  <a:gd name="connsiteY4" fmla="*/ 35018 h 439831"/>
                  <a:gd name="connsiteX5" fmla="*/ 316698 w 442904"/>
                  <a:gd name="connsiteY5" fmla="*/ 35016 h 439831"/>
                  <a:gd name="connsiteX6" fmla="*/ 302411 w 442904"/>
                  <a:gd name="connsiteY6" fmla="*/ 163605 h 439831"/>
                  <a:gd name="connsiteX7" fmla="*/ 442904 w 442904"/>
                  <a:gd name="connsiteY7" fmla="*/ 220755 h 439831"/>
                  <a:gd name="connsiteX8" fmla="*/ 359561 w 442904"/>
                  <a:gd name="connsiteY8" fmla="*/ 437449 h 439831"/>
                  <a:gd name="connsiteX9" fmla="*/ 169061 w 442904"/>
                  <a:gd name="connsiteY9" fmla="*/ 437449 h 439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2904" h="439831">
                    <a:moveTo>
                      <a:pt x="97624" y="187416"/>
                    </a:moveTo>
                    <a:cubicBezTo>
                      <a:pt x="96830" y="271554"/>
                      <a:pt x="96037" y="355693"/>
                      <a:pt x="95243" y="439831"/>
                    </a:cubicBezTo>
                    <a:lnTo>
                      <a:pt x="23806" y="437449"/>
                    </a:lnTo>
                    <a:cubicBezTo>
                      <a:pt x="-9929" y="427130"/>
                      <a:pt x="-8739" y="163209"/>
                      <a:pt x="33329" y="189800"/>
                    </a:cubicBezTo>
                    <a:cubicBezTo>
                      <a:pt x="105560" y="183450"/>
                      <a:pt x="218273" y="189006"/>
                      <a:pt x="221448" y="35018"/>
                    </a:cubicBezTo>
                    <a:cubicBezTo>
                      <a:pt x="262723" y="-26895"/>
                      <a:pt x="287330" y="6441"/>
                      <a:pt x="316698" y="35016"/>
                    </a:cubicBezTo>
                    <a:cubicBezTo>
                      <a:pt x="316699" y="80259"/>
                      <a:pt x="316698" y="120743"/>
                      <a:pt x="302411" y="163605"/>
                    </a:cubicBezTo>
                    <a:cubicBezTo>
                      <a:pt x="363529" y="163605"/>
                      <a:pt x="410361" y="139793"/>
                      <a:pt x="442904" y="220755"/>
                    </a:cubicBezTo>
                    <a:lnTo>
                      <a:pt x="359561" y="437449"/>
                    </a:lnTo>
                    <a:lnTo>
                      <a:pt x="169061" y="437449"/>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3" name="群組 182"/>
            <p:cNvGrpSpPr>
              <a:grpSpLocks noChangeAspect="1"/>
            </p:cNvGrpSpPr>
            <p:nvPr/>
          </p:nvGrpSpPr>
          <p:grpSpPr>
            <a:xfrm rot="10800000">
              <a:off x="4130189" y="3148466"/>
              <a:ext cx="488082" cy="394868"/>
              <a:chOff x="6013547" y="4015291"/>
              <a:chExt cx="720826" cy="720826"/>
            </a:xfrm>
          </p:grpSpPr>
          <p:sp>
            <p:nvSpPr>
              <p:cNvPr id="184" name="椭圆 342"/>
              <p:cNvSpPr/>
              <p:nvPr/>
            </p:nvSpPr>
            <p:spPr>
              <a:xfrm>
                <a:off x="6013547" y="4015291"/>
                <a:ext cx="720826" cy="720826"/>
              </a:xfrm>
              <a:prstGeom prst="ellipse">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任意多边形 540"/>
              <p:cNvSpPr/>
              <p:nvPr/>
            </p:nvSpPr>
            <p:spPr>
              <a:xfrm>
                <a:off x="6206880" y="4171951"/>
                <a:ext cx="334168" cy="331848"/>
              </a:xfrm>
              <a:custGeom>
                <a:avLst/>
                <a:gdLst>
                  <a:gd name="connsiteX0" fmla="*/ 0 w 407193"/>
                  <a:gd name="connsiteY0" fmla="*/ 147637 h 402431"/>
                  <a:gd name="connsiteX1" fmla="*/ 185737 w 407193"/>
                  <a:gd name="connsiteY1" fmla="*/ 0 h 402431"/>
                  <a:gd name="connsiteX2" fmla="*/ 280987 w 407193"/>
                  <a:gd name="connsiteY2" fmla="*/ 0 h 402431"/>
                  <a:gd name="connsiteX3" fmla="*/ 266700 w 407193"/>
                  <a:gd name="connsiteY3" fmla="*/ 128587 h 402431"/>
                  <a:gd name="connsiteX4" fmla="*/ 407193 w 407193"/>
                  <a:gd name="connsiteY4" fmla="*/ 185737 h 402431"/>
                  <a:gd name="connsiteX5" fmla="*/ 323850 w 407193"/>
                  <a:gd name="connsiteY5" fmla="*/ 402431 h 402431"/>
                  <a:gd name="connsiteX6" fmla="*/ 133350 w 407193"/>
                  <a:gd name="connsiteY6" fmla="*/ 402431 h 402431"/>
                  <a:gd name="connsiteX0" fmla="*/ 0 w 407193"/>
                  <a:gd name="connsiteY0" fmla="*/ 181503 h 436297"/>
                  <a:gd name="connsiteX1" fmla="*/ 185737 w 407193"/>
                  <a:gd name="connsiteY1" fmla="*/ 33866 h 436297"/>
                  <a:gd name="connsiteX2" fmla="*/ 280987 w 407193"/>
                  <a:gd name="connsiteY2" fmla="*/ 33866 h 436297"/>
                  <a:gd name="connsiteX3" fmla="*/ 266700 w 407193"/>
                  <a:gd name="connsiteY3" fmla="*/ 162453 h 436297"/>
                  <a:gd name="connsiteX4" fmla="*/ 407193 w 407193"/>
                  <a:gd name="connsiteY4" fmla="*/ 219603 h 436297"/>
                  <a:gd name="connsiteX5" fmla="*/ 323850 w 407193"/>
                  <a:gd name="connsiteY5" fmla="*/ 436297 h 436297"/>
                  <a:gd name="connsiteX6" fmla="*/ 133350 w 407193"/>
                  <a:gd name="connsiteY6" fmla="*/ 436297 h 436297"/>
                  <a:gd name="connsiteX0" fmla="*/ 0 w 407193"/>
                  <a:gd name="connsiteY0" fmla="*/ 185520 h 440314"/>
                  <a:gd name="connsiteX1" fmla="*/ 185737 w 407193"/>
                  <a:gd name="connsiteY1" fmla="*/ 37883 h 440314"/>
                  <a:gd name="connsiteX2" fmla="*/ 280987 w 407193"/>
                  <a:gd name="connsiteY2" fmla="*/ 37883 h 440314"/>
                  <a:gd name="connsiteX3" fmla="*/ 266700 w 407193"/>
                  <a:gd name="connsiteY3" fmla="*/ 166470 h 440314"/>
                  <a:gd name="connsiteX4" fmla="*/ 407193 w 407193"/>
                  <a:gd name="connsiteY4" fmla="*/ 223620 h 440314"/>
                  <a:gd name="connsiteX5" fmla="*/ 323850 w 407193"/>
                  <a:gd name="connsiteY5" fmla="*/ 440314 h 440314"/>
                  <a:gd name="connsiteX6" fmla="*/ 133350 w 407193"/>
                  <a:gd name="connsiteY6" fmla="*/ 440314 h 440314"/>
                  <a:gd name="connsiteX0" fmla="*/ 0 w 407193"/>
                  <a:gd name="connsiteY0" fmla="*/ 179246 h 434040"/>
                  <a:gd name="connsiteX1" fmla="*/ 185737 w 407193"/>
                  <a:gd name="connsiteY1" fmla="*/ 31609 h 434040"/>
                  <a:gd name="connsiteX2" fmla="*/ 280987 w 407193"/>
                  <a:gd name="connsiteY2" fmla="*/ 31609 h 434040"/>
                  <a:gd name="connsiteX3" fmla="*/ 266700 w 407193"/>
                  <a:gd name="connsiteY3" fmla="*/ 160196 h 434040"/>
                  <a:gd name="connsiteX4" fmla="*/ 407193 w 407193"/>
                  <a:gd name="connsiteY4" fmla="*/ 217346 h 434040"/>
                  <a:gd name="connsiteX5" fmla="*/ 323850 w 407193"/>
                  <a:gd name="connsiteY5" fmla="*/ 434040 h 434040"/>
                  <a:gd name="connsiteX6" fmla="*/ 133350 w 407193"/>
                  <a:gd name="connsiteY6" fmla="*/ 434040 h 434040"/>
                  <a:gd name="connsiteX0" fmla="*/ 0 w 407193"/>
                  <a:gd name="connsiteY0" fmla="*/ 186446 h 441240"/>
                  <a:gd name="connsiteX1" fmla="*/ 185737 w 407193"/>
                  <a:gd name="connsiteY1" fmla="*/ 38809 h 441240"/>
                  <a:gd name="connsiteX2" fmla="*/ 280987 w 407193"/>
                  <a:gd name="connsiteY2" fmla="*/ 38809 h 441240"/>
                  <a:gd name="connsiteX3" fmla="*/ 266700 w 407193"/>
                  <a:gd name="connsiteY3" fmla="*/ 167396 h 441240"/>
                  <a:gd name="connsiteX4" fmla="*/ 407193 w 407193"/>
                  <a:gd name="connsiteY4" fmla="*/ 224546 h 441240"/>
                  <a:gd name="connsiteX5" fmla="*/ 323850 w 407193"/>
                  <a:gd name="connsiteY5" fmla="*/ 441240 h 441240"/>
                  <a:gd name="connsiteX6" fmla="*/ 133350 w 407193"/>
                  <a:gd name="connsiteY6" fmla="*/ 441240 h 441240"/>
                  <a:gd name="connsiteX0" fmla="*/ 0 w 407193"/>
                  <a:gd name="connsiteY0" fmla="*/ 182654 h 437448"/>
                  <a:gd name="connsiteX1" fmla="*/ 185737 w 407193"/>
                  <a:gd name="connsiteY1" fmla="*/ 35017 h 437448"/>
                  <a:gd name="connsiteX2" fmla="*/ 280987 w 407193"/>
                  <a:gd name="connsiteY2" fmla="*/ 35017 h 437448"/>
                  <a:gd name="connsiteX3" fmla="*/ 266700 w 407193"/>
                  <a:gd name="connsiteY3" fmla="*/ 163604 h 437448"/>
                  <a:gd name="connsiteX4" fmla="*/ 407193 w 407193"/>
                  <a:gd name="connsiteY4" fmla="*/ 220754 h 437448"/>
                  <a:gd name="connsiteX5" fmla="*/ 323850 w 407193"/>
                  <a:gd name="connsiteY5" fmla="*/ 437448 h 437448"/>
                  <a:gd name="connsiteX6" fmla="*/ 133350 w 407193"/>
                  <a:gd name="connsiteY6" fmla="*/ 437448 h 437448"/>
                  <a:gd name="connsiteX0" fmla="*/ 0 w 407193"/>
                  <a:gd name="connsiteY0" fmla="*/ 182654 h 437448"/>
                  <a:gd name="connsiteX1" fmla="*/ 185737 w 407193"/>
                  <a:gd name="connsiteY1" fmla="*/ 35017 h 437448"/>
                  <a:gd name="connsiteX2" fmla="*/ 280987 w 407193"/>
                  <a:gd name="connsiteY2" fmla="*/ 35017 h 437448"/>
                  <a:gd name="connsiteX3" fmla="*/ 266700 w 407193"/>
                  <a:gd name="connsiteY3" fmla="*/ 163604 h 437448"/>
                  <a:gd name="connsiteX4" fmla="*/ 407193 w 407193"/>
                  <a:gd name="connsiteY4" fmla="*/ 220754 h 437448"/>
                  <a:gd name="connsiteX5" fmla="*/ 323850 w 407193"/>
                  <a:gd name="connsiteY5" fmla="*/ 437448 h 437448"/>
                  <a:gd name="connsiteX6" fmla="*/ 133350 w 407193"/>
                  <a:gd name="connsiteY6" fmla="*/ 437448 h 437448"/>
                  <a:gd name="connsiteX0" fmla="*/ 0 w 407193"/>
                  <a:gd name="connsiteY0" fmla="*/ 182654 h 437448"/>
                  <a:gd name="connsiteX1" fmla="*/ 185737 w 407193"/>
                  <a:gd name="connsiteY1" fmla="*/ 35017 h 437448"/>
                  <a:gd name="connsiteX2" fmla="*/ 280987 w 407193"/>
                  <a:gd name="connsiteY2" fmla="*/ 35017 h 437448"/>
                  <a:gd name="connsiteX3" fmla="*/ 266700 w 407193"/>
                  <a:gd name="connsiteY3" fmla="*/ 163604 h 437448"/>
                  <a:gd name="connsiteX4" fmla="*/ 407193 w 407193"/>
                  <a:gd name="connsiteY4" fmla="*/ 220754 h 437448"/>
                  <a:gd name="connsiteX5" fmla="*/ 323850 w 407193"/>
                  <a:gd name="connsiteY5" fmla="*/ 437448 h 437448"/>
                  <a:gd name="connsiteX6" fmla="*/ 133350 w 407193"/>
                  <a:gd name="connsiteY6" fmla="*/ 437448 h 437448"/>
                  <a:gd name="connsiteX0" fmla="*/ 0 w 407193"/>
                  <a:gd name="connsiteY0" fmla="*/ 182654 h 437448"/>
                  <a:gd name="connsiteX1" fmla="*/ 185737 w 407193"/>
                  <a:gd name="connsiteY1" fmla="*/ 35017 h 437448"/>
                  <a:gd name="connsiteX2" fmla="*/ 280987 w 407193"/>
                  <a:gd name="connsiteY2" fmla="*/ 35017 h 437448"/>
                  <a:gd name="connsiteX3" fmla="*/ 266700 w 407193"/>
                  <a:gd name="connsiteY3" fmla="*/ 163604 h 437448"/>
                  <a:gd name="connsiteX4" fmla="*/ 407193 w 407193"/>
                  <a:gd name="connsiteY4" fmla="*/ 220754 h 437448"/>
                  <a:gd name="connsiteX5" fmla="*/ 323850 w 407193"/>
                  <a:gd name="connsiteY5" fmla="*/ 437448 h 437448"/>
                  <a:gd name="connsiteX6" fmla="*/ 133350 w 407193"/>
                  <a:gd name="connsiteY6" fmla="*/ 437448 h 437448"/>
                  <a:gd name="connsiteX0" fmla="*/ 0 w 407193"/>
                  <a:gd name="connsiteY0" fmla="*/ 182654 h 437448"/>
                  <a:gd name="connsiteX1" fmla="*/ 185737 w 407193"/>
                  <a:gd name="connsiteY1" fmla="*/ 35017 h 437448"/>
                  <a:gd name="connsiteX2" fmla="*/ 273843 w 407193"/>
                  <a:gd name="connsiteY2" fmla="*/ 35017 h 437448"/>
                  <a:gd name="connsiteX3" fmla="*/ 266700 w 407193"/>
                  <a:gd name="connsiteY3" fmla="*/ 163604 h 437448"/>
                  <a:gd name="connsiteX4" fmla="*/ 407193 w 407193"/>
                  <a:gd name="connsiteY4" fmla="*/ 220754 h 437448"/>
                  <a:gd name="connsiteX5" fmla="*/ 323850 w 407193"/>
                  <a:gd name="connsiteY5" fmla="*/ 437448 h 437448"/>
                  <a:gd name="connsiteX6" fmla="*/ 133350 w 407193"/>
                  <a:gd name="connsiteY6" fmla="*/ 437448 h 437448"/>
                  <a:gd name="connsiteX0" fmla="*/ 0 w 407193"/>
                  <a:gd name="connsiteY0" fmla="*/ 183565 h 438359"/>
                  <a:gd name="connsiteX1" fmla="*/ 185737 w 407193"/>
                  <a:gd name="connsiteY1" fmla="*/ 35928 h 438359"/>
                  <a:gd name="connsiteX2" fmla="*/ 280987 w 407193"/>
                  <a:gd name="connsiteY2" fmla="*/ 33546 h 438359"/>
                  <a:gd name="connsiteX3" fmla="*/ 266700 w 407193"/>
                  <a:gd name="connsiteY3" fmla="*/ 164515 h 438359"/>
                  <a:gd name="connsiteX4" fmla="*/ 407193 w 407193"/>
                  <a:gd name="connsiteY4" fmla="*/ 221665 h 438359"/>
                  <a:gd name="connsiteX5" fmla="*/ 323850 w 407193"/>
                  <a:gd name="connsiteY5" fmla="*/ 438359 h 438359"/>
                  <a:gd name="connsiteX6" fmla="*/ 133350 w 407193"/>
                  <a:gd name="connsiteY6" fmla="*/ 438359 h 438359"/>
                  <a:gd name="connsiteX0" fmla="*/ 0 w 407193"/>
                  <a:gd name="connsiteY0" fmla="*/ 183565 h 438359"/>
                  <a:gd name="connsiteX1" fmla="*/ 185737 w 407193"/>
                  <a:gd name="connsiteY1" fmla="*/ 35928 h 438359"/>
                  <a:gd name="connsiteX2" fmla="*/ 271462 w 407193"/>
                  <a:gd name="connsiteY2" fmla="*/ 33546 h 438359"/>
                  <a:gd name="connsiteX3" fmla="*/ 266700 w 407193"/>
                  <a:gd name="connsiteY3" fmla="*/ 164515 h 438359"/>
                  <a:gd name="connsiteX4" fmla="*/ 407193 w 407193"/>
                  <a:gd name="connsiteY4" fmla="*/ 221665 h 438359"/>
                  <a:gd name="connsiteX5" fmla="*/ 323850 w 407193"/>
                  <a:gd name="connsiteY5" fmla="*/ 438359 h 438359"/>
                  <a:gd name="connsiteX6" fmla="*/ 133350 w 407193"/>
                  <a:gd name="connsiteY6" fmla="*/ 438359 h 438359"/>
                  <a:gd name="connsiteX0" fmla="*/ 0 w 407193"/>
                  <a:gd name="connsiteY0" fmla="*/ 185506 h 440300"/>
                  <a:gd name="connsiteX1" fmla="*/ 185737 w 407193"/>
                  <a:gd name="connsiteY1" fmla="*/ 37869 h 440300"/>
                  <a:gd name="connsiteX2" fmla="*/ 280987 w 407193"/>
                  <a:gd name="connsiteY2" fmla="*/ 30724 h 440300"/>
                  <a:gd name="connsiteX3" fmla="*/ 266700 w 407193"/>
                  <a:gd name="connsiteY3" fmla="*/ 166456 h 440300"/>
                  <a:gd name="connsiteX4" fmla="*/ 407193 w 407193"/>
                  <a:gd name="connsiteY4" fmla="*/ 223606 h 440300"/>
                  <a:gd name="connsiteX5" fmla="*/ 323850 w 407193"/>
                  <a:gd name="connsiteY5" fmla="*/ 440300 h 440300"/>
                  <a:gd name="connsiteX6" fmla="*/ 133350 w 407193"/>
                  <a:gd name="connsiteY6" fmla="*/ 440300 h 440300"/>
                  <a:gd name="connsiteX0" fmla="*/ 0 w 407193"/>
                  <a:gd name="connsiteY0" fmla="*/ 185506 h 440300"/>
                  <a:gd name="connsiteX1" fmla="*/ 185737 w 407193"/>
                  <a:gd name="connsiteY1" fmla="*/ 37869 h 440300"/>
                  <a:gd name="connsiteX2" fmla="*/ 280987 w 407193"/>
                  <a:gd name="connsiteY2" fmla="*/ 30724 h 440300"/>
                  <a:gd name="connsiteX3" fmla="*/ 266700 w 407193"/>
                  <a:gd name="connsiteY3" fmla="*/ 166456 h 440300"/>
                  <a:gd name="connsiteX4" fmla="*/ 407193 w 407193"/>
                  <a:gd name="connsiteY4" fmla="*/ 223606 h 440300"/>
                  <a:gd name="connsiteX5" fmla="*/ 323850 w 407193"/>
                  <a:gd name="connsiteY5" fmla="*/ 440300 h 440300"/>
                  <a:gd name="connsiteX6" fmla="*/ 133350 w 407193"/>
                  <a:gd name="connsiteY6" fmla="*/ 440300 h 440300"/>
                  <a:gd name="connsiteX0" fmla="*/ 0 w 407193"/>
                  <a:gd name="connsiteY0" fmla="*/ 182655 h 437449"/>
                  <a:gd name="connsiteX1" fmla="*/ 185737 w 407193"/>
                  <a:gd name="connsiteY1" fmla="*/ 35018 h 437449"/>
                  <a:gd name="connsiteX2" fmla="*/ 280987 w 407193"/>
                  <a:gd name="connsiteY2" fmla="*/ 35016 h 437449"/>
                  <a:gd name="connsiteX3" fmla="*/ 266700 w 407193"/>
                  <a:gd name="connsiteY3" fmla="*/ 163605 h 437449"/>
                  <a:gd name="connsiteX4" fmla="*/ 407193 w 407193"/>
                  <a:gd name="connsiteY4" fmla="*/ 220755 h 437449"/>
                  <a:gd name="connsiteX5" fmla="*/ 323850 w 407193"/>
                  <a:gd name="connsiteY5" fmla="*/ 437449 h 437449"/>
                  <a:gd name="connsiteX6" fmla="*/ 133350 w 407193"/>
                  <a:gd name="connsiteY6" fmla="*/ 437449 h 437449"/>
                  <a:gd name="connsiteX0" fmla="*/ 0 w 407193"/>
                  <a:gd name="connsiteY0" fmla="*/ 182655 h 437449"/>
                  <a:gd name="connsiteX1" fmla="*/ 185737 w 407193"/>
                  <a:gd name="connsiteY1" fmla="*/ 35018 h 437449"/>
                  <a:gd name="connsiteX2" fmla="*/ 280987 w 407193"/>
                  <a:gd name="connsiteY2" fmla="*/ 35016 h 437449"/>
                  <a:gd name="connsiteX3" fmla="*/ 266700 w 407193"/>
                  <a:gd name="connsiteY3" fmla="*/ 163605 h 437449"/>
                  <a:gd name="connsiteX4" fmla="*/ 407193 w 407193"/>
                  <a:gd name="connsiteY4" fmla="*/ 220755 h 437449"/>
                  <a:gd name="connsiteX5" fmla="*/ 323850 w 407193"/>
                  <a:gd name="connsiteY5" fmla="*/ 437449 h 437449"/>
                  <a:gd name="connsiteX6" fmla="*/ 133350 w 407193"/>
                  <a:gd name="connsiteY6" fmla="*/ 437449 h 437449"/>
                  <a:gd name="connsiteX0" fmla="*/ 0 w 407193"/>
                  <a:gd name="connsiteY0" fmla="*/ 182655 h 437449"/>
                  <a:gd name="connsiteX1" fmla="*/ 185737 w 407193"/>
                  <a:gd name="connsiteY1" fmla="*/ 35018 h 437449"/>
                  <a:gd name="connsiteX2" fmla="*/ 280987 w 407193"/>
                  <a:gd name="connsiteY2" fmla="*/ 35016 h 437449"/>
                  <a:gd name="connsiteX3" fmla="*/ 266700 w 407193"/>
                  <a:gd name="connsiteY3" fmla="*/ 163605 h 437449"/>
                  <a:gd name="connsiteX4" fmla="*/ 407193 w 407193"/>
                  <a:gd name="connsiteY4" fmla="*/ 220755 h 437449"/>
                  <a:gd name="connsiteX5" fmla="*/ 323850 w 407193"/>
                  <a:gd name="connsiteY5" fmla="*/ 437449 h 437449"/>
                  <a:gd name="connsiteX6" fmla="*/ 133350 w 407193"/>
                  <a:gd name="connsiteY6" fmla="*/ 437449 h 437449"/>
                  <a:gd name="connsiteX0" fmla="*/ 0 w 407193"/>
                  <a:gd name="connsiteY0" fmla="*/ 182655 h 437449"/>
                  <a:gd name="connsiteX1" fmla="*/ 40481 w 407193"/>
                  <a:gd name="connsiteY1" fmla="*/ 149319 h 437449"/>
                  <a:gd name="connsiteX2" fmla="*/ 185737 w 407193"/>
                  <a:gd name="connsiteY2" fmla="*/ 35018 h 437449"/>
                  <a:gd name="connsiteX3" fmla="*/ 280987 w 407193"/>
                  <a:gd name="connsiteY3" fmla="*/ 35016 h 437449"/>
                  <a:gd name="connsiteX4" fmla="*/ 266700 w 407193"/>
                  <a:gd name="connsiteY4" fmla="*/ 163605 h 437449"/>
                  <a:gd name="connsiteX5" fmla="*/ 407193 w 407193"/>
                  <a:gd name="connsiteY5" fmla="*/ 220755 h 437449"/>
                  <a:gd name="connsiteX6" fmla="*/ 323850 w 407193"/>
                  <a:gd name="connsiteY6" fmla="*/ 437449 h 437449"/>
                  <a:gd name="connsiteX7" fmla="*/ 133350 w 407193"/>
                  <a:gd name="connsiteY7" fmla="*/ 437449 h 437449"/>
                  <a:gd name="connsiteX0" fmla="*/ 0 w 407193"/>
                  <a:gd name="connsiteY0" fmla="*/ 182655 h 437449"/>
                  <a:gd name="connsiteX1" fmla="*/ 40481 w 407193"/>
                  <a:gd name="connsiteY1" fmla="*/ 149319 h 437449"/>
                  <a:gd name="connsiteX2" fmla="*/ 185737 w 407193"/>
                  <a:gd name="connsiteY2" fmla="*/ 35018 h 437449"/>
                  <a:gd name="connsiteX3" fmla="*/ 280987 w 407193"/>
                  <a:gd name="connsiteY3" fmla="*/ 35016 h 437449"/>
                  <a:gd name="connsiteX4" fmla="*/ 266700 w 407193"/>
                  <a:gd name="connsiteY4" fmla="*/ 163605 h 437449"/>
                  <a:gd name="connsiteX5" fmla="*/ 407193 w 407193"/>
                  <a:gd name="connsiteY5" fmla="*/ 220755 h 437449"/>
                  <a:gd name="connsiteX6" fmla="*/ 323850 w 407193"/>
                  <a:gd name="connsiteY6" fmla="*/ 437449 h 437449"/>
                  <a:gd name="connsiteX7" fmla="*/ 133350 w 407193"/>
                  <a:gd name="connsiteY7" fmla="*/ 437449 h 437449"/>
                  <a:gd name="connsiteX0" fmla="*/ 0 w 421480"/>
                  <a:gd name="connsiteY0" fmla="*/ 437449 h 437449"/>
                  <a:gd name="connsiteX1" fmla="*/ 54768 w 421480"/>
                  <a:gd name="connsiteY1" fmla="*/ 149319 h 437449"/>
                  <a:gd name="connsiteX2" fmla="*/ 200024 w 421480"/>
                  <a:gd name="connsiteY2" fmla="*/ 35018 h 437449"/>
                  <a:gd name="connsiteX3" fmla="*/ 295274 w 421480"/>
                  <a:gd name="connsiteY3" fmla="*/ 35016 h 437449"/>
                  <a:gd name="connsiteX4" fmla="*/ 280987 w 421480"/>
                  <a:gd name="connsiteY4" fmla="*/ 163605 h 437449"/>
                  <a:gd name="connsiteX5" fmla="*/ 421480 w 421480"/>
                  <a:gd name="connsiteY5" fmla="*/ 220755 h 437449"/>
                  <a:gd name="connsiteX6" fmla="*/ 338137 w 421480"/>
                  <a:gd name="connsiteY6" fmla="*/ 437449 h 437449"/>
                  <a:gd name="connsiteX7" fmla="*/ 147637 w 421480"/>
                  <a:gd name="connsiteY7" fmla="*/ 437449 h 437449"/>
                  <a:gd name="connsiteX0" fmla="*/ 0 w 421480"/>
                  <a:gd name="connsiteY0" fmla="*/ 437449 h 437449"/>
                  <a:gd name="connsiteX1" fmla="*/ 11905 w 421480"/>
                  <a:gd name="connsiteY1" fmla="*/ 189800 h 437449"/>
                  <a:gd name="connsiteX2" fmla="*/ 200024 w 421480"/>
                  <a:gd name="connsiteY2" fmla="*/ 35018 h 437449"/>
                  <a:gd name="connsiteX3" fmla="*/ 295274 w 421480"/>
                  <a:gd name="connsiteY3" fmla="*/ 35016 h 437449"/>
                  <a:gd name="connsiteX4" fmla="*/ 280987 w 421480"/>
                  <a:gd name="connsiteY4" fmla="*/ 163605 h 437449"/>
                  <a:gd name="connsiteX5" fmla="*/ 421480 w 421480"/>
                  <a:gd name="connsiteY5" fmla="*/ 220755 h 437449"/>
                  <a:gd name="connsiteX6" fmla="*/ 338137 w 421480"/>
                  <a:gd name="connsiteY6" fmla="*/ 437449 h 437449"/>
                  <a:gd name="connsiteX7" fmla="*/ 147637 w 421480"/>
                  <a:gd name="connsiteY7" fmla="*/ 437449 h 437449"/>
                  <a:gd name="connsiteX0" fmla="*/ 0 w 421480"/>
                  <a:gd name="connsiteY0" fmla="*/ 437449 h 437449"/>
                  <a:gd name="connsiteX1" fmla="*/ 11905 w 421480"/>
                  <a:gd name="connsiteY1" fmla="*/ 189800 h 437449"/>
                  <a:gd name="connsiteX2" fmla="*/ 200024 w 421480"/>
                  <a:gd name="connsiteY2" fmla="*/ 35018 h 437449"/>
                  <a:gd name="connsiteX3" fmla="*/ 295274 w 421480"/>
                  <a:gd name="connsiteY3" fmla="*/ 35016 h 437449"/>
                  <a:gd name="connsiteX4" fmla="*/ 280987 w 421480"/>
                  <a:gd name="connsiteY4" fmla="*/ 163605 h 437449"/>
                  <a:gd name="connsiteX5" fmla="*/ 421480 w 421480"/>
                  <a:gd name="connsiteY5" fmla="*/ 220755 h 437449"/>
                  <a:gd name="connsiteX6" fmla="*/ 338137 w 421480"/>
                  <a:gd name="connsiteY6" fmla="*/ 437449 h 437449"/>
                  <a:gd name="connsiteX7" fmla="*/ 147637 w 421480"/>
                  <a:gd name="connsiteY7" fmla="*/ 437449 h 437449"/>
                  <a:gd name="connsiteX0" fmla="*/ 0 w 421480"/>
                  <a:gd name="connsiteY0" fmla="*/ 437449 h 437449"/>
                  <a:gd name="connsiteX1" fmla="*/ 11905 w 421480"/>
                  <a:gd name="connsiteY1" fmla="*/ 189800 h 437449"/>
                  <a:gd name="connsiteX2" fmla="*/ 200024 w 421480"/>
                  <a:gd name="connsiteY2" fmla="*/ 35018 h 437449"/>
                  <a:gd name="connsiteX3" fmla="*/ 295274 w 421480"/>
                  <a:gd name="connsiteY3" fmla="*/ 35016 h 437449"/>
                  <a:gd name="connsiteX4" fmla="*/ 280987 w 421480"/>
                  <a:gd name="connsiteY4" fmla="*/ 163605 h 437449"/>
                  <a:gd name="connsiteX5" fmla="*/ 421480 w 421480"/>
                  <a:gd name="connsiteY5" fmla="*/ 220755 h 437449"/>
                  <a:gd name="connsiteX6" fmla="*/ 338137 w 421480"/>
                  <a:gd name="connsiteY6" fmla="*/ 437449 h 437449"/>
                  <a:gd name="connsiteX7" fmla="*/ 147637 w 421480"/>
                  <a:gd name="connsiteY7" fmla="*/ 437449 h 437449"/>
                  <a:gd name="connsiteX0" fmla="*/ 0 w 421480"/>
                  <a:gd name="connsiteY0" fmla="*/ 437449 h 437449"/>
                  <a:gd name="connsiteX1" fmla="*/ 11905 w 421480"/>
                  <a:gd name="connsiteY1" fmla="*/ 189800 h 437449"/>
                  <a:gd name="connsiteX2" fmla="*/ 200024 w 421480"/>
                  <a:gd name="connsiteY2" fmla="*/ 35018 h 437449"/>
                  <a:gd name="connsiteX3" fmla="*/ 295274 w 421480"/>
                  <a:gd name="connsiteY3" fmla="*/ 35016 h 437449"/>
                  <a:gd name="connsiteX4" fmla="*/ 280987 w 421480"/>
                  <a:gd name="connsiteY4" fmla="*/ 163605 h 437449"/>
                  <a:gd name="connsiteX5" fmla="*/ 421480 w 421480"/>
                  <a:gd name="connsiteY5" fmla="*/ 220755 h 437449"/>
                  <a:gd name="connsiteX6" fmla="*/ 338137 w 421480"/>
                  <a:gd name="connsiteY6" fmla="*/ 437449 h 437449"/>
                  <a:gd name="connsiteX7" fmla="*/ 147637 w 421480"/>
                  <a:gd name="connsiteY7" fmla="*/ 437449 h 437449"/>
                  <a:gd name="connsiteX0" fmla="*/ 16629 w 438109"/>
                  <a:gd name="connsiteY0" fmla="*/ 437449 h 437449"/>
                  <a:gd name="connsiteX1" fmla="*/ 28534 w 438109"/>
                  <a:gd name="connsiteY1" fmla="*/ 189800 h 437449"/>
                  <a:gd name="connsiteX2" fmla="*/ 216653 w 438109"/>
                  <a:gd name="connsiteY2" fmla="*/ 35018 h 437449"/>
                  <a:gd name="connsiteX3" fmla="*/ 311903 w 438109"/>
                  <a:gd name="connsiteY3" fmla="*/ 35016 h 437449"/>
                  <a:gd name="connsiteX4" fmla="*/ 297616 w 438109"/>
                  <a:gd name="connsiteY4" fmla="*/ 163605 h 437449"/>
                  <a:gd name="connsiteX5" fmla="*/ 438109 w 438109"/>
                  <a:gd name="connsiteY5" fmla="*/ 220755 h 437449"/>
                  <a:gd name="connsiteX6" fmla="*/ 354766 w 438109"/>
                  <a:gd name="connsiteY6" fmla="*/ 437449 h 437449"/>
                  <a:gd name="connsiteX7" fmla="*/ 164266 w 438109"/>
                  <a:gd name="connsiteY7" fmla="*/ 437449 h 437449"/>
                  <a:gd name="connsiteX0" fmla="*/ 11271 w 432751"/>
                  <a:gd name="connsiteY0" fmla="*/ 437449 h 437449"/>
                  <a:gd name="connsiteX1" fmla="*/ 1746 w 432751"/>
                  <a:gd name="connsiteY1" fmla="*/ 318387 h 437449"/>
                  <a:gd name="connsiteX2" fmla="*/ 23176 w 432751"/>
                  <a:gd name="connsiteY2" fmla="*/ 189800 h 437449"/>
                  <a:gd name="connsiteX3" fmla="*/ 211295 w 432751"/>
                  <a:gd name="connsiteY3" fmla="*/ 35018 h 437449"/>
                  <a:gd name="connsiteX4" fmla="*/ 306545 w 432751"/>
                  <a:gd name="connsiteY4" fmla="*/ 35016 h 437449"/>
                  <a:gd name="connsiteX5" fmla="*/ 292258 w 432751"/>
                  <a:gd name="connsiteY5" fmla="*/ 163605 h 437449"/>
                  <a:gd name="connsiteX6" fmla="*/ 432751 w 432751"/>
                  <a:gd name="connsiteY6" fmla="*/ 220755 h 437449"/>
                  <a:gd name="connsiteX7" fmla="*/ 349408 w 432751"/>
                  <a:gd name="connsiteY7" fmla="*/ 437449 h 437449"/>
                  <a:gd name="connsiteX8" fmla="*/ 158908 w 432751"/>
                  <a:gd name="connsiteY8" fmla="*/ 437449 h 437449"/>
                  <a:gd name="connsiteX0" fmla="*/ 11271 w 432751"/>
                  <a:gd name="connsiteY0" fmla="*/ 437449 h 437449"/>
                  <a:gd name="connsiteX1" fmla="*/ 1746 w 432751"/>
                  <a:gd name="connsiteY1" fmla="*/ 318387 h 437449"/>
                  <a:gd name="connsiteX2" fmla="*/ 23176 w 432751"/>
                  <a:gd name="connsiteY2" fmla="*/ 189800 h 437449"/>
                  <a:gd name="connsiteX3" fmla="*/ 211295 w 432751"/>
                  <a:gd name="connsiteY3" fmla="*/ 35018 h 437449"/>
                  <a:gd name="connsiteX4" fmla="*/ 306545 w 432751"/>
                  <a:gd name="connsiteY4" fmla="*/ 35016 h 437449"/>
                  <a:gd name="connsiteX5" fmla="*/ 292258 w 432751"/>
                  <a:gd name="connsiteY5" fmla="*/ 163605 h 437449"/>
                  <a:gd name="connsiteX6" fmla="*/ 432751 w 432751"/>
                  <a:gd name="connsiteY6" fmla="*/ 220755 h 437449"/>
                  <a:gd name="connsiteX7" fmla="*/ 349408 w 432751"/>
                  <a:gd name="connsiteY7" fmla="*/ 437449 h 437449"/>
                  <a:gd name="connsiteX8" fmla="*/ 158908 w 432751"/>
                  <a:gd name="connsiteY8" fmla="*/ 437449 h 437449"/>
                  <a:gd name="connsiteX0" fmla="*/ 92234 w 432751"/>
                  <a:gd name="connsiteY0" fmla="*/ 318386 h 437449"/>
                  <a:gd name="connsiteX1" fmla="*/ 1746 w 432751"/>
                  <a:gd name="connsiteY1" fmla="*/ 318387 h 437449"/>
                  <a:gd name="connsiteX2" fmla="*/ 23176 w 432751"/>
                  <a:gd name="connsiteY2" fmla="*/ 189800 h 437449"/>
                  <a:gd name="connsiteX3" fmla="*/ 211295 w 432751"/>
                  <a:gd name="connsiteY3" fmla="*/ 35018 h 437449"/>
                  <a:gd name="connsiteX4" fmla="*/ 306545 w 432751"/>
                  <a:gd name="connsiteY4" fmla="*/ 35016 h 437449"/>
                  <a:gd name="connsiteX5" fmla="*/ 292258 w 432751"/>
                  <a:gd name="connsiteY5" fmla="*/ 163605 h 437449"/>
                  <a:gd name="connsiteX6" fmla="*/ 432751 w 432751"/>
                  <a:gd name="connsiteY6" fmla="*/ 220755 h 437449"/>
                  <a:gd name="connsiteX7" fmla="*/ 349408 w 432751"/>
                  <a:gd name="connsiteY7" fmla="*/ 437449 h 437449"/>
                  <a:gd name="connsiteX8" fmla="*/ 158908 w 432751"/>
                  <a:gd name="connsiteY8" fmla="*/ 437449 h 437449"/>
                  <a:gd name="connsiteX0" fmla="*/ 86929 w 427446"/>
                  <a:gd name="connsiteY0" fmla="*/ 318386 h 437449"/>
                  <a:gd name="connsiteX1" fmla="*/ 8348 w 427446"/>
                  <a:gd name="connsiteY1" fmla="*/ 437449 h 437449"/>
                  <a:gd name="connsiteX2" fmla="*/ 17871 w 427446"/>
                  <a:gd name="connsiteY2" fmla="*/ 189800 h 437449"/>
                  <a:gd name="connsiteX3" fmla="*/ 205990 w 427446"/>
                  <a:gd name="connsiteY3" fmla="*/ 35018 h 437449"/>
                  <a:gd name="connsiteX4" fmla="*/ 301240 w 427446"/>
                  <a:gd name="connsiteY4" fmla="*/ 35016 h 437449"/>
                  <a:gd name="connsiteX5" fmla="*/ 286953 w 427446"/>
                  <a:gd name="connsiteY5" fmla="*/ 163605 h 437449"/>
                  <a:gd name="connsiteX6" fmla="*/ 427446 w 427446"/>
                  <a:gd name="connsiteY6" fmla="*/ 220755 h 437449"/>
                  <a:gd name="connsiteX7" fmla="*/ 344103 w 427446"/>
                  <a:gd name="connsiteY7" fmla="*/ 437449 h 437449"/>
                  <a:gd name="connsiteX8" fmla="*/ 153603 w 427446"/>
                  <a:gd name="connsiteY8" fmla="*/ 437449 h 437449"/>
                  <a:gd name="connsiteX0" fmla="*/ 99998 w 440515"/>
                  <a:gd name="connsiteY0" fmla="*/ 318386 h 437449"/>
                  <a:gd name="connsiteX1" fmla="*/ 21417 w 440515"/>
                  <a:gd name="connsiteY1" fmla="*/ 437449 h 437449"/>
                  <a:gd name="connsiteX2" fmla="*/ 30940 w 440515"/>
                  <a:gd name="connsiteY2" fmla="*/ 189800 h 437449"/>
                  <a:gd name="connsiteX3" fmla="*/ 219059 w 440515"/>
                  <a:gd name="connsiteY3" fmla="*/ 35018 h 437449"/>
                  <a:gd name="connsiteX4" fmla="*/ 314309 w 440515"/>
                  <a:gd name="connsiteY4" fmla="*/ 35016 h 437449"/>
                  <a:gd name="connsiteX5" fmla="*/ 300022 w 440515"/>
                  <a:gd name="connsiteY5" fmla="*/ 163605 h 437449"/>
                  <a:gd name="connsiteX6" fmla="*/ 440515 w 440515"/>
                  <a:gd name="connsiteY6" fmla="*/ 220755 h 437449"/>
                  <a:gd name="connsiteX7" fmla="*/ 357172 w 440515"/>
                  <a:gd name="connsiteY7" fmla="*/ 437449 h 437449"/>
                  <a:gd name="connsiteX8" fmla="*/ 166672 w 440515"/>
                  <a:gd name="connsiteY8" fmla="*/ 437449 h 437449"/>
                  <a:gd name="connsiteX0" fmla="*/ 102387 w 442904"/>
                  <a:gd name="connsiteY0" fmla="*/ 318386 h 437449"/>
                  <a:gd name="connsiteX1" fmla="*/ 23806 w 442904"/>
                  <a:gd name="connsiteY1" fmla="*/ 437449 h 437449"/>
                  <a:gd name="connsiteX2" fmla="*/ 33329 w 442904"/>
                  <a:gd name="connsiteY2" fmla="*/ 189800 h 437449"/>
                  <a:gd name="connsiteX3" fmla="*/ 221448 w 442904"/>
                  <a:gd name="connsiteY3" fmla="*/ 35018 h 437449"/>
                  <a:gd name="connsiteX4" fmla="*/ 316698 w 442904"/>
                  <a:gd name="connsiteY4" fmla="*/ 35016 h 437449"/>
                  <a:gd name="connsiteX5" fmla="*/ 302411 w 442904"/>
                  <a:gd name="connsiteY5" fmla="*/ 163605 h 437449"/>
                  <a:gd name="connsiteX6" fmla="*/ 442904 w 442904"/>
                  <a:gd name="connsiteY6" fmla="*/ 220755 h 437449"/>
                  <a:gd name="connsiteX7" fmla="*/ 359561 w 442904"/>
                  <a:gd name="connsiteY7" fmla="*/ 437449 h 437449"/>
                  <a:gd name="connsiteX8" fmla="*/ 169061 w 442904"/>
                  <a:gd name="connsiteY8" fmla="*/ 437449 h 437449"/>
                  <a:gd name="connsiteX0" fmla="*/ 102387 w 442904"/>
                  <a:gd name="connsiteY0" fmla="*/ 318386 h 437449"/>
                  <a:gd name="connsiteX1" fmla="*/ 83337 w 442904"/>
                  <a:gd name="connsiteY1" fmla="*/ 346962 h 437449"/>
                  <a:gd name="connsiteX2" fmla="*/ 23806 w 442904"/>
                  <a:gd name="connsiteY2" fmla="*/ 437449 h 437449"/>
                  <a:gd name="connsiteX3" fmla="*/ 33329 w 442904"/>
                  <a:gd name="connsiteY3" fmla="*/ 189800 h 437449"/>
                  <a:gd name="connsiteX4" fmla="*/ 221448 w 442904"/>
                  <a:gd name="connsiteY4" fmla="*/ 35018 h 437449"/>
                  <a:gd name="connsiteX5" fmla="*/ 316698 w 442904"/>
                  <a:gd name="connsiteY5" fmla="*/ 35016 h 437449"/>
                  <a:gd name="connsiteX6" fmla="*/ 302411 w 442904"/>
                  <a:gd name="connsiteY6" fmla="*/ 163605 h 437449"/>
                  <a:gd name="connsiteX7" fmla="*/ 442904 w 442904"/>
                  <a:gd name="connsiteY7" fmla="*/ 220755 h 437449"/>
                  <a:gd name="connsiteX8" fmla="*/ 359561 w 442904"/>
                  <a:gd name="connsiteY8" fmla="*/ 437449 h 437449"/>
                  <a:gd name="connsiteX9" fmla="*/ 169061 w 442904"/>
                  <a:gd name="connsiteY9" fmla="*/ 437449 h 437449"/>
                  <a:gd name="connsiteX0" fmla="*/ 102387 w 442904"/>
                  <a:gd name="connsiteY0" fmla="*/ 318386 h 437449"/>
                  <a:gd name="connsiteX1" fmla="*/ 83337 w 442904"/>
                  <a:gd name="connsiteY1" fmla="*/ 346962 h 437449"/>
                  <a:gd name="connsiteX2" fmla="*/ 23806 w 442904"/>
                  <a:gd name="connsiteY2" fmla="*/ 437449 h 437449"/>
                  <a:gd name="connsiteX3" fmla="*/ 33329 w 442904"/>
                  <a:gd name="connsiteY3" fmla="*/ 189800 h 437449"/>
                  <a:gd name="connsiteX4" fmla="*/ 221448 w 442904"/>
                  <a:gd name="connsiteY4" fmla="*/ 35018 h 437449"/>
                  <a:gd name="connsiteX5" fmla="*/ 316698 w 442904"/>
                  <a:gd name="connsiteY5" fmla="*/ 35016 h 437449"/>
                  <a:gd name="connsiteX6" fmla="*/ 302411 w 442904"/>
                  <a:gd name="connsiteY6" fmla="*/ 163605 h 437449"/>
                  <a:gd name="connsiteX7" fmla="*/ 442904 w 442904"/>
                  <a:gd name="connsiteY7" fmla="*/ 220755 h 437449"/>
                  <a:gd name="connsiteX8" fmla="*/ 359561 w 442904"/>
                  <a:gd name="connsiteY8" fmla="*/ 437449 h 437449"/>
                  <a:gd name="connsiteX9" fmla="*/ 169061 w 442904"/>
                  <a:gd name="connsiteY9" fmla="*/ 437449 h 437449"/>
                  <a:gd name="connsiteX0" fmla="*/ 102387 w 442904"/>
                  <a:gd name="connsiteY0" fmla="*/ 318386 h 439831"/>
                  <a:gd name="connsiteX1" fmla="*/ 95243 w 442904"/>
                  <a:gd name="connsiteY1" fmla="*/ 439831 h 439831"/>
                  <a:gd name="connsiteX2" fmla="*/ 23806 w 442904"/>
                  <a:gd name="connsiteY2" fmla="*/ 437449 h 439831"/>
                  <a:gd name="connsiteX3" fmla="*/ 33329 w 442904"/>
                  <a:gd name="connsiteY3" fmla="*/ 189800 h 439831"/>
                  <a:gd name="connsiteX4" fmla="*/ 221448 w 442904"/>
                  <a:gd name="connsiteY4" fmla="*/ 35018 h 439831"/>
                  <a:gd name="connsiteX5" fmla="*/ 316698 w 442904"/>
                  <a:gd name="connsiteY5" fmla="*/ 35016 h 439831"/>
                  <a:gd name="connsiteX6" fmla="*/ 302411 w 442904"/>
                  <a:gd name="connsiteY6" fmla="*/ 163605 h 439831"/>
                  <a:gd name="connsiteX7" fmla="*/ 442904 w 442904"/>
                  <a:gd name="connsiteY7" fmla="*/ 220755 h 439831"/>
                  <a:gd name="connsiteX8" fmla="*/ 359561 w 442904"/>
                  <a:gd name="connsiteY8" fmla="*/ 437449 h 439831"/>
                  <a:gd name="connsiteX9" fmla="*/ 169061 w 442904"/>
                  <a:gd name="connsiteY9" fmla="*/ 437449 h 439831"/>
                  <a:gd name="connsiteX0" fmla="*/ 95243 w 442904"/>
                  <a:gd name="connsiteY0" fmla="*/ 201704 h 439831"/>
                  <a:gd name="connsiteX1" fmla="*/ 95243 w 442904"/>
                  <a:gd name="connsiteY1" fmla="*/ 439831 h 439831"/>
                  <a:gd name="connsiteX2" fmla="*/ 23806 w 442904"/>
                  <a:gd name="connsiteY2" fmla="*/ 437449 h 439831"/>
                  <a:gd name="connsiteX3" fmla="*/ 33329 w 442904"/>
                  <a:gd name="connsiteY3" fmla="*/ 189800 h 439831"/>
                  <a:gd name="connsiteX4" fmla="*/ 221448 w 442904"/>
                  <a:gd name="connsiteY4" fmla="*/ 35018 h 439831"/>
                  <a:gd name="connsiteX5" fmla="*/ 316698 w 442904"/>
                  <a:gd name="connsiteY5" fmla="*/ 35016 h 439831"/>
                  <a:gd name="connsiteX6" fmla="*/ 302411 w 442904"/>
                  <a:gd name="connsiteY6" fmla="*/ 163605 h 439831"/>
                  <a:gd name="connsiteX7" fmla="*/ 442904 w 442904"/>
                  <a:gd name="connsiteY7" fmla="*/ 220755 h 439831"/>
                  <a:gd name="connsiteX8" fmla="*/ 359561 w 442904"/>
                  <a:gd name="connsiteY8" fmla="*/ 437449 h 439831"/>
                  <a:gd name="connsiteX9" fmla="*/ 169061 w 442904"/>
                  <a:gd name="connsiteY9" fmla="*/ 437449 h 439831"/>
                  <a:gd name="connsiteX0" fmla="*/ 97624 w 442904"/>
                  <a:gd name="connsiteY0" fmla="*/ 187416 h 439831"/>
                  <a:gd name="connsiteX1" fmla="*/ 95243 w 442904"/>
                  <a:gd name="connsiteY1" fmla="*/ 439831 h 439831"/>
                  <a:gd name="connsiteX2" fmla="*/ 23806 w 442904"/>
                  <a:gd name="connsiteY2" fmla="*/ 437449 h 439831"/>
                  <a:gd name="connsiteX3" fmla="*/ 33329 w 442904"/>
                  <a:gd name="connsiteY3" fmla="*/ 189800 h 439831"/>
                  <a:gd name="connsiteX4" fmla="*/ 221448 w 442904"/>
                  <a:gd name="connsiteY4" fmla="*/ 35018 h 439831"/>
                  <a:gd name="connsiteX5" fmla="*/ 316698 w 442904"/>
                  <a:gd name="connsiteY5" fmla="*/ 35016 h 439831"/>
                  <a:gd name="connsiteX6" fmla="*/ 302411 w 442904"/>
                  <a:gd name="connsiteY6" fmla="*/ 163605 h 439831"/>
                  <a:gd name="connsiteX7" fmla="*/ 442904 w 442904"/>
                  <a:gd name="connsiteY7" fmla="*/ 220755 h 439831"/>
                  <a:gd name="connsiteX8" fmla="*/ 359561 w 442904"/>
                  <a:gd name="connsiteY8" fmla="*/ 437449 h 439831"/>
                  <a:gd name="connsiteX9" fmla="*/ 169061 w 442904"/>
                  <a:gd name="connsiteY9" fmla="*/ 437449 h 439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2904" h="439831">
                    <a:moveTo>
                      <a:pt x="97624" y="187416"/>
                    </a:moveTo>
                    <a:cubicBezTo>
                      <a:pt x="96830" y="271554"/>
                      <a:pt x="96037" y="355693"/>
                      <a:pt x="95243" y="439831"/>
                    </a:cubicBezTo>
                    <a:lnTo>
                      <a:pt x="23806" y="437449"/>
                    </a:lnTo>
                    <a:cubicBezTo>
                      <a:pt x="-9929" y="427130"/>
                      <a:pt x="-8739" y="163209"/>
                      <a:pt x="33329" y="189800"/>
                    </a:cubicBezTo>
                    <a:cubicBezTo>
                      <a:pt x="105560" y="183450"/>
                      <a:pt x="218273" y="189006"/>
                      <a:pt x="221448" y="35018"/>
                    </a:cubicBezTo>
                    <a:cubicBezTo>
                      <a:pt x="262723" y="-26895"/>
                      <a:pt x="287330" y="6441"/>
                      <a:pt x="316698" y="35016"/>
                    </a:cubicBezTo>
                    <a:cubicBezTo>
                      <a:pt x="316699" y="80259"/>
                      <a:pt x="316698" y="120743"/>
                      <a:pt x="302411" y="163605"/>
                    </a:cubicBezTo>
                    <a:cubicBezTo>
                      <a:pt x="363529" y="163605"/>
                      <a:pt x="410361" y="139793"/>
                      <a:pt x="442904" y="220755"/>
                    </a:cubicBezTo>
                    <a:lnTo>
                      <a:pt x="359561" y="437449"/>
                    </a:lnTo>
                    <a:lnTo>
                      <a:pt x="169061" y="437449"/>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8" name="群組 17"/>
          <p:cNvGrpSpPr/>
          <p:nvPr/>
        </p:nvGrpSpPr>
        <p:grpSpPr>
          <a:xfrm>
            <a:off x="584497" y="880375"/>
            <a:ext cx="7072096" cy="1340159"/>
            <a:chOff x="178476" y="833485"/>
            <a:chExt cx="7072096" cy="1340159"/>
          </a:xfrm>
        </p:grpSpPr>
        <p:grpSp>
          <p:nvGrpSpPr>
            <p:cNvPr id="4" name="群組 3"/>
            <p:cNvGrpSpPr/>
            <p:nvPr/>
          </p:nvGrpSpPr>
          <p:grpSpPr>
            <a:xfrm>
              <a:off x="4992773" y="833485"/>
              <a:ext cx="2257799" cy="1183665"/>
              <a:chOff x="5115939" y="552225"/>
              <a:chExt cx="2257799" cy="1183665"/>
            </a:xfrm>
          </p:grpSpPr>
          <p:pic>
            <p:nvPicPr>
              <p:cNvPr id="32" name="圖片 31"/>
              <p:cNvPicPr>
                <a:picLocks noChangeAspect="1"/>
              </p:cNvPicPr>
              <p:nvPr/>
            </p:nvPicPr>
            <p:blipFill>
              <a:blip r:embed="rId2"/>
              <a:stretch>
                <a:fillRect/>
              </a:stretch>
            </p:blipFill>
            <p:spPr>
              <a:xfrm>
                <a:off x="5115939" y="552225"/>
                <a:ext cx="2257799" cy="1183665"/>
              </a:xfrm>
              <a:prstGeom prst="rect">
                <a:avLst/>
              </a:prstGeom>
            </p:spPr>
          </p:pic>
          <p:sp>
            <p:nvSpPr>
              <p:cNvPr id="33" name="圓角矩形 32"/>
              <p:cNvSpPr/>
              <p:nvPr/>
            </p:nvSpPr>
            <p:spPr bwMode="auto">
              <a:xfrm>
                <a:off x="5879801" y="1384811"/>
                <a:ext cx="1030123" cy="343518"/>
              </a:xfrm>
              <a:prstGeom prst="roundRect">
                <a:avLst/>
              </a:prstGeom>
              <a:solidFill>
                <a:srgbClr val="00B0F0"/>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none" lIns="90000" tIns="46800" rIns="90000" bIns="46800" numCol="1" rtlCol="0" anchor="ctr" anchorCtr="0" compatLnSpc="1">
                <a:prstTxWarp prst="textNoShape">
                  <a:avLst/>
                </a:prstTxWarp>
              </a:bodyPr>
              <a:lstStyle/>
              <a:p>
                <a:pPr algn="ctr"/>
                <a:r>
                  <a:rPr kumimoji="0" lang="en-US" altLang="zh-TW" sz="1200" b="1" dirty="0" smtClean="0">
                    <a:latin typeface="Calibri" panose="020F0502020204030204" pitchFamily="34" charset="0"/>
                    <a:cs typeface="Calibri" panose="020F0502020204030204" pitchFamily="34" charset="0"/>
                  </a:rPr>
                  <a:t>Data System</a:t>
                </a:r>
                <a:endParaRPr kumimoji="0" lang="zh-TW" altLang="en-US" sz="1200" b="1" dirty="0">
                  <a:latin typeface="Calibri" panose="020F0502020204030204" pitchFamily="34" charset="0"/>
                  <a:cs typeface="Calibri" panose="020F0502020204030204" pitchFamily="34" charset="0"/>
                </a:endParaRPr>
              </a:p>
            </p:txBody>
          </p:sp>
        </p:grpSp>
        <p:grpSp>
          <p:nvGrpSpPr>
            <p:cNvPr id="15" name="群組 14"/>
            <p:cNvGrpSpPr/>
            <p:nvPr/>
          </p:nvGrpSpPr>
          <p:grpSpPr>
            <a:xfrm>
              <a:off x="178476" y="851017"/>
              <a:ext cx="4344494" cy="1322627"/>
              <a:chOff x="214264" y="1013393"/>
              <a:chExt cx="4344494" cy="1322627"/>
            </a:xfrm>
          </p:grpSpPr>
          <p:sp>
            <p:nvSpPr>
              <p:cNvPr id="26" name="文字方塊 25"/>
              <p:cNvSpPr txBox="1"/>
              <p:nvPr/>
            </p:nvSpPr>
            <p:spPr>
              <a:xfrm>
                <a:off x="1260200" y="1122589"/>
                <a:ext cx="764845" cy="275988"/>
              </a:xfrm>
              <a:prstGeom prst="rect">
                <a:avLst/>
              </a:prstGeom>
              <a:noFill/>
            </p:spPr>
            <p:txBody>
              <a:bodyPr wrap="none" rtlCol="0">
                <a:spAutoFit/>
              </a:bodyPr>
              <a:lstStyle/>
              <a:p>
                <a:r>
                  <a:rPr kumimoji="1" lang="en-US" altLang="zh-TW" sz="1200" b="1" dirty="0" smtClean="0">
                    <a:solidFill>
                      <a:prstClr val="black"/>
                    </a:solidFill>
                    <a:latin typeface="Calibri" panose="020F0502020204030204" pitchFamily="34" charset="0"/>
                    <a:ea typeface="SimSun" pitchFamily="2" charset="-122"/>
                    <a:cs typeface="Calibri" panose="020F0502020204030204" pitchFamily="34" charset="0"/>
                  </a:rPr>
                  <a:t>Test Info.</a:t>
                </a:r>
                <a:endParaRPr kumimoji="1" lang="zh-TW" altLang="en-US" sz="1200" b="1" dirty="0">
                  <a:solidFill>
                    <a:prstClr val="black"/>
                  </a:solidFill>
                  <a:latin typeface="Calibri" panose="020F0502020204030204" pitchFamily="34" charset="0"/>
                  <a:ea typeface="SimSun" pitchFamily="2" charset="-122"/>
                  <a:cs typeface="Calibri" panose="020F0502020204030204" pitchFamily="34" charset="0"/>
                </a:endParaRPr>
              </a:p>
            </p:txBody>
          </p:sp>
          <p:sp>
            <p:nvSpPr>
              <p:cNvPr id="27" name="文字方塊 26"/>
              <p:cNvSpPr txBox="1"/>
              <p:nvPr/>
            </p:nvSpPr>
            <p:spPr>
              <a:xfrm>
                <a:off x="1323693" y="2048944"/>
                <a:ext cx="669527" cy="275988"/>
              </a:xfrm>
              <a:prstGeom prst="rect">
                <a:avLst/>
              </a:prstGeom>
              <a:noFill/>
            </p:spPr>
            <p:txBody>
              <a:bodyPr wrap="none" rtlCol="0">
                <a:spAutoFit/>
              </a:bodyPr>
              <a:lstStyle/>
              <a:p>
                <a:r>
                  <a:rPr kumimoji="1" lang="en-US" altLang="zh-TW" sz="1200" b="1" dirty="0">
                    <a:solidFill>
                      <a:prstClr val="black"/>
                    </a:solidFill>
                    <a:latin typeface="Calibri" panose="020F0502020204030204" pitchFamily="34" charset="0"/>
                    <a:ea typeface="SimSun" pitchFamily="2" charset="-122"/>
                    <a:cs typeface="Calibri" panose="020F0502020204030204" pitchFamily="34" charset="0"/>
                  </a:rPr>
                  <a:t>ATS Log</a:t>
                </a:r>
                <a:endParaRPr kumimoji="1" lang="zh-TW" altLang="en-US" sz="1200" b="1" dirty="0">
                  <a:solidFill>
                    <a:prstClr val="black"/>
                  </a:solidFill>
                  <a:latin typeface="Calibri" panose="020F0502020204030204" pitchFamily="34" charset="0"/>
                  <a:ea typeface="SimSun" pitchFamily="2" charset="-122"/>
                  <a:cs typeface="Calibri" panose="020F0502020204030204" pitchFamily="34" charset="0"/>
                </a:endParaRPr>
              </a:p>
            </p:txBody>
          </p:sp>
          <p:pic>
            <p:nvPicPr>
              <p:cNvPr id="49" name="圖片 48"/>
              <p:cNvPicPr>
                <a:picLocks noChangeAspect="1"/>
              </p:cNvPicPr>
              <p:nvPr/>
            </p:nvPicPr>
            <p:blipFill>
              <a:blip r:embed="rId3"/>
              <a:stretch>
                <a:fillRect/>
              </a:stretch>
            </p:blipFill>
            <p:spPr>
              <a:xfrm>
                <a:off x="214264" y="1174719"/>
                <a:ext cx="844197" cy="1122342"/>
              </a:xfrm>
              <a:prstGeom prst="rect">
                <a:avLst/>
              </a:prstGeom>
            </p:spPr>
          </p:pic>
          <p:pic>
            <p:nvPicPr>
              <p:cNvPr id="50" name="圖片 49"/>
              <p:cNvPicPr>
                <a:picLocks noChangeAspect="1"/>
              </p:cNvPicPr>
              <p:nvPr/>
            </p:nvPicPr>
            <p:blipFill>
              <a:blip r:embed="rId4">
                <a:lum bright="2000"/>
              </a:blip>
              <a:stretch>
                <a:fillRect/>
              </a:stretch>
            </p:blipFill>
            <p:spPr>
              <a:xfrm>
                <a:off x="2268425" y="1013393"/>
                <a:ext cx="851785" cy="742836"/>
              </a:xfrm>
              <a:prstGeom prst="rect">
                <a:avLst/>
              </a:prstGeom>
              <a:noFill/>
            </p:spPr>
          </p:pic>
          <p:pic>
            <p:nvPicPr>
              <p:cNvPr id="1032" name="Picture 8" descr="https://momentumtools.io/assets/promotional_pages/backup/logo04-9dcb07ffe44bfad903b70109ee99e1998c979ca0eb7ba4ac052ace91ff25ab98.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21823" y="1791032"/>
                <a:ext cx="544988" cy="544988"/>
              </a:xfrm>
              <a:prstGeom prst="rect">
                <a:avLst/>
              </a:prstGeom>
              <a:noFill/>
              <a:extLst>
                <a:ext uri="{909E8E84-426E-40DD-AFC4-6F175D3DCCD1}">
                  <a14:hiddenFill xmlns:a14="http://schemas.microsoft.com/office/drawing/2010/main">
                    <a:solidFill>
                      <a:srgbClr val="FFFFFF"/>
                    </a:solidFill>
                  </a14:hiddenFill>
                </a:ext>
              </a:extLst>
            </p:spPr>
          </p:pic>
          <p:sp>
            <p:nvSpPr>
              <p:cNvPr id="51" name="向右箭號 50"/>
              <p:cNvSpPr/>
              <p:nvPr/>
            </p:nvSpPr>
            <p:spPr bwMode="auto">
              <a:xfrm>
                <a:off x="1133072" y="1389663"/>
                <a:ext cx="1111928" cy="114973"/>
              </a:xfrm>
              <a:prstGeom prst="rightArrow">
                <a:avLst/>
              </a:prstGeom>
              <a:solidFill>
                <a:srgbClr val="92D050"/>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000" b="0" i="0" u="none" strike="noStrike" cap="none" normalizeH="0" baseline="0" smtClean="0">
                  <a:ln>
                    <a:noFill/>
                  </a:ln>
                  <a:solidFill>
                    <a:schemeClr val="tx1"/>
                  </a:solidFill>
                  <a:effectLst/>
                  <a:latin typeface="Arial" charset="0"/>
                </a:endParaRPr>
              </a:p>
            </p:txBody>
          </p:sp>
          <p:sp>
            <p:nvSpPr>
              <p:cNvPr id="68" name="向右箭號 67"/>
              <p:cNvSpPr/>
              <p:nvPr/>
            </p:nvSpPr>
            <p:spPr bwMode="auto">
              <a:xfrm>
                <a:off x="1140568" y="1955181"/>
                <a:ext cx="1111928" cy="114973"/>
              </a:xfrm>
              <a:prstGeom prs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000" b="0" i="0" u="none" strike="noStrike" cap="none" normalizeH="0" baseline="0" smtClean="0">
                  <a:ln>
                    <a:noFill/>
                  </a:ln>
                  <a:solidFill>
                    <a:schemeClr val="tx1"/>
                  </a:solidFill>
                  <a:effectLst/>
                  <a:latin typeface="Arial" charset="0"/>
                </a:endParaRPr>
              </a:p>
            </p:txBody>
          </p:sp>
          <p:pic>
            <p:nvPicPr>
              <p:cNvPr id="3" name="圖片 2"/>
              <p:cNvPicPr>
                <a:picLocks noChangeAspect="1"/>
              </p:cNvPicPr>
              <p:nvPr/>
            </p:nvPicPr>
            <p:blipFill>
              <a:blip r:embed="rId6"/>
              <a:stretch>
                <a:fillRect/>
              </a:stretch>
            </p:blipFill>
            <p:spPr>
              <a:xfrm>
                <a:off x="3690090" y="1037451"/>
                <a:ext cx="868668" cy="1149487"/>
              </a:xfrm>
              <a:prstGeom prst="rect">
                <a:avLst/>
              </a:prstGeom>
            </p:spPr>
          </p:pic>
          <p:cxnSp>
            <p:nvCxnSpPr>
              <p:cNvPr id="6" name="肘形接點 5"/>
              <p:cNvCxnSpPr>
                <a:stCxn id="3" idx="1"/>
                <a:endCxn id="50" idx="3"/>
              </p:cNvCxnSpPr>
              <p:nvPr/>
            </p:nvCxnSpPr>
            <p:spPr bwMode="auto">
              <a:xfrm rot="10800000">
                <a:off x="3120210" y="1384811"/>
                <a:ext cx="569880" cy="227384"/>
              </a:xfrm>
              <a:prstGeom prst="bentConnector3">
                <a:avLst/>
              </a:prstGeom>
              <a:solidFill>
                <a:schemeClr val="accent1"/>
              </a:solidFill>
              <a:ln w="9525" cap="flat" cmpd="sng" algn="ctr">
                <a:solidFill>
                  <a:schemeClr val="tx1"/>
                </a:solidFill>
                <a:prstDash val="solid"/>
                <a:round/>
                <a:headEnd type="none" w="med" len="med"/>
                <a:tailEnd type="triangle"/>
              </a:ln>
              <a:effectLst/>
            </p:spPr>
          </p:cxnSp>
          <p:cxnSp>
            <p:nvCxnSpPr>
              <p:cNvPr id="8" name="肘形接點 7"/>
              <p:cNvCxnSpPr>
                <a:stCxn id="3" idx="1"/>
                <a:endCxn id="1032" idx="3"/>
              </p:cNvCxnSpPr>
              <p:nvPr/>
            </p:nvCxnSpPr>
            <p:spPr bwMode="auto">
              <a:xfrm rot="10800000" flipV="1">
                <a:off x="2966812" y="1612194"/>
                <a:ext cx="723279" cy="451331"/>
              </a:xfrm>
              <a:prstGeom prst="bentConnector3">
                <a:avLst>
                  <a:gd name="adj1" fmla="val 39465"/>
                </a:avLst>
              </a:prstGeom>
              <a:solidFill>
                <a:schemeClr val="accent1"/>
              </a:solidFill>
              <a:ln w="9525" cap="flat" cmpd="sng" algn="ctr">
                <a:solidFill>
                  <a:schemeClr val="tx1"/>
                </a:solidFill>
                <a:prstDash val="solid"/>
                <a:round/>
                <a:headEnd type="none" w="med" len="med"/>
                <a:tailEnd type="triangle"/>
              </a:ln>
              <a:effectLst/>
            </p:spPr>
          </p:cxnSp>
          <p:sp>
            <p:nvSpPr>
              <p:cNvPr id="13" name="文字方塊 12"/>
              <p:cNvSpPr txBox="1"/>
              <p:nvPr/>
            </p:nvSpPr>
            <p:spPr>
              <a:xfrm>
                <a:off x="3122760" y="1160601"/>
                <a:ext cx="505455" cy="215444"/>
              </a:xfrm>
              <a:prstGeom prst="rect">
                <a:avLst/>
              </a:prstGeom>
              <a:noFill/>
            </p:spPr>
            <p:txBody>
              <a:bodyPr wrap="square" rtlCol="0">
                <a:spAutoFit/>
              </a:bodyPr>
              <a:lstStyle/>
              <a:p>
                <a:r>
                  <a:rPr lang="en-US" altLang="zh-TW" sz="800" b="1" dirty="0" smtClean="0">
                    <a:latin typeface="微軟正黑體" panose="020B0604030504040204" pitchFamily="34" charset="-120"/>
                    <a:ea typeface="微軟正黑體" panose="020B0604030504040204" pitchFamily="34" charset="-120"/>
                  </a:rPr>
                  <a:t>Query</a:t>
                </a:r>
                <a:endParaRPr lang="zh-TW" altLang="en-US" sz="800" b="1" dirty="0">
                  <a:latin typeface="微軟正黑體" panose="020B0604030504040204" pitchFamily="34" charset="-120"/>
                  <a:ea typeface="微軟正黑體" panose="020B0604030504040204" pitchFamily="34" charset="-120"/>
                </a:endParaRPr>
              </a:p>
            </p:txBody>
          </p:sp>
          <p:sp>
            <p:nvSpPr>
              <p:cNvPr id="81" name="文字方塊 80"/>
              <p:cNvSpPr txBox="1"/>
              <p:nvPr/>
            </p:nvSpPr>
            <p:spPr>
              <a:xfrm>
                <a:off x="3026605" y="2037825"/>
                <a:ext cx="727911" cy="215444"/>
              </a:xfrm>
              <a:prstGeom prst="rect">
                <a:avLst/>
              </a:prstGeom>
              <a:noFill/>
            </p:spPr>
            <p:txBody>
              <a:bodyPr wrap="square" rtlCol="0">
                <a:spAutoFit/>
              </a:bodyPr>
              <a:lstStyle/>
              <a:p>
                <a:pPr algn="ctr"/>
                <a:r>
                  <a:rPr lang="en-US" altLang="zh-TW" sz="800" b="1" dirty="0" smtClean="0">
                    <a:latin typeface="微軟正黑體" panose="020B0604030504040204" pitchFamily="34" charset="-120"/>
                    <a:ea typeface="微軟正黑體" panose="020B0604030504040204" pitchFamily="34" charset="-120"/>
                  </a:rPr>
                  <a:t>Download</a:t>
                </a:r>
                <a:endParaRPr lang="zh-TW" altLang="en-US" sz="800" b="1" dirty="0">
                  <a:latin typeface="微軟正黑體" panose="020B0604030504040204" pitchFamily="34" charset="-120"/>
                  <a:ea typeface="微軟正黑體" panose="020B0604030504040204" pitchFamily="34" charset="-120"/>
                </a:endParaRPr>
              </a:p>
            </p:txBody>
          </p:sp>
        </p:grpSp>
      </p:grpSp>
      <p:grpSp>
        <p:nvGrpSpPr>
          <p:cNvPr id="22" name="群組 21"/>
          <p:cNvGrpSpPr/>
          <p:nvPr/>
        </p:nvGrpSpPr>
        <p:grpSpPr>
          <a:xfrm>
            <a:off x="483998" y="2371637"/>
            <a:ext cx="7708973" cy="549053"/>
            <a:chOff x="518158" y="2347125"/>
            <a:chExt cx="7708973" cy="549053"/>
          </a:xfrm>
        </p:grpSpPr>
        <p:grpSp>
          <p:nvGrpSpPr>
            <p:cNvPr id="21" name="群組 20"/>
            <p:cNvGrpSpPr/>
            <p:nvPr/>
          </p:nvGrpSpPr>
          <p:grpSpPr>
            <a:xfrm>
              <a:off x="518158" y="2347125"/>
              <a:ext cx="7708973" cy="276999"/>
              <a:chOff x="546501" y="2467155"/>
              <a:chExt cx="7708973" cy="276999"/>
            </a:xfrm>
          </p:grpSpPr>
          <p:sp>
            <p:nvSpPr>
              <p:cNvPr id="19" name="文字方塊 18"/>
              <p:cNvSpPr txBox="1"/>
              <p:nvPr/>
            </p:nvSpPr>
            <p:spPr>
              <a:xfrm>
                <a:off x="546501" y="2467155"/>
                <a:ext cx="842347" cy="27699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altLang="zh-TW" sz="1200" b="1" dirty="0" smtClean="0">
                    <a:latin typeface="微軟正黑體" panose="020B0604030504040204" pitchFamily="34" charset="-120"/>
                    <a:ea typeface="微軟正黑體" panose="020B0604030504040204" pitchFamily="34" charset="-120"/>
                  </a:rPr>
                  <a:t>Test Info</a:t>
                </a:r>
                <a:endParaRPr lang="zh-TW" altLang="en-US" sz="1200" b="1" dirty="0">
                  <a:latin typeface="微軟正黑體" panose="020B0604030504040204" pitchFamily="34" charset="-120"/>
                  <a:ea typeface="微軟正黑體" panose="020B0604030504040204" pitchFamily="34" charset="-120"/>
                </a:endParaRPr>
              </a:p>
            </p:txBody>
          </p:sp>
          <p:sp>
            <p:nvSpPr>
              <p:cNvPr id="20" name="文字方塊 19"/>
              <p:cNvSpPr txBox="1"/>
              <p:nvPr/>
            </p:nvSpPr>
            <p:spPr>
              <a:xfrm>
                <a:off x="1388848" y="2467155"/>
                <a:ext cx="6866626" cy="27699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zh-TW" altLang="en-US" sz="1200" dirty="0" smtClean="0">
                    <a:latin typeface="微軟正黑體" panose="020B0604030504040204" pitchFamily="34" charset="-120"/>
                    <a:ea typeface="微軟正黑體" panose="020B0604030504040204" pitchFamily="34" charset="-120"/>
                  </a:rPr>
                  <a:t>共有</a:t>
                </a:r>
                <a:r>
                  <a:rPr lang="en-US" altLang="zh-TW" sz="1200" dirty="0" smtClean="0">
                    <a:latin typeface="微軟正黑體" panose="020B0604030504040204" pitchFamily="34" charset="-120"/>
                    <a:ea typeface="微軟正黑體" panose="020B0604030504040204" pitchFamily="34" charset="-120"/>
                  </a:rPr>
                  <a:t>14</a:t>
                </a:r>
                <a:r>
                  <a:rPr lang="zh-TW" altLang="en-US" sz="1200" dirty="0" smtClean="0">
                    <a:latin typeface="微軟正黑體" panose="020B0604030504040204" pitchFamily="34" charset="-120"/>
                    <a:ea typeface="微軟正黑體" panose="020B0604030504040204" pitchFamily="34" charset="-120"/>
                  </a:rPr>
                  <a:t>個欄位，此資料來自於</a:t>
                </a:r>
                <a:r>
                  <a:rPr lang="en-US" altLang="zh-TW" sz="1200" dirty="0" smtClean="0">
                    <a:latin typeface="微軟正黑體" panose="020B0604030504040204" pitchFamily="34" charset="-120"/>
                    <a:ea typeface="微軟正黑體" panose="020B0604030504040204" pitchFamily="34" charset="-120"/>
                  </a:rPr>
                  <a:t>MySQL</a:t>
                </a:r>
                <a:r>
                  <a:rPr lang="zh-TW" altLang="en-US" sz="1200" dirty="0" smtClean="0">
                    <a:latin typeface="微軟正黑體" panose="020B0604030504040204" pitchFamily="34" charset="-120"/>
                    <a:ea typeface="微軟正黑體" panose="020B0604030504040204" pitchFamily="34" charset="-120"/>
                  </a:rPr>
                  <a:t>，讓使用者快速查詢</a:t>
                </a:r>
                <a:r>
                  <a:rPr lang="en-US" altLang="zh-TW" sz="1200" dirty="0" smtClean="0">
                    <a:latin typeface="微軟正黑體" panose="020B0604030504040204" pitchFamily="34" charset="-120"/>
                    <a:ea typeface="微軟正黑體" panose="020B0604030504040204" pitchFamily="34" charset="-120"/>
                  </a:rPr>
                  <a:t>DUT</a:t>
                </a:r>
                <a:r>
                  <a:rPr lang="zh-TW" altLang="en-US" sz="1200" dirty="0" smtClean="0">
                    <a:latin typeface="微軟正黑體" panose="020B0604030504040204" pitchFamily="34" charset="-120"/>
                    <a:ea typeface="微軟正黑體" panose="020B0604030504040204" pitchFamily="34" charset="-120"/>
                  </a:rPr>
                  <a:t>基本的測試資料。</a:t>
                </a:r>
                <a:endParaRPr lang="zh-TW" altLang="en-US" sz="1200" dirty="0">
                  <a:latin typeface="微軟正黑體" panose="020B0604030504040204" pitchFamily="34" charset="-120"/>
                  <a:ea typeface="微軟正黑體" panose="020B0604030504040204" pitchFamily="34" charset="-120"/>
                </a:endParaRPr>
              </a:p>
            </p:txBody>
          </p:sp>
        </p:grpSp>
        <p:grpSp>
          <p:nvGrpSpPr>
            <p:cNvPr id="90" name="群組 89"/>
            <p:cNvGrpSpPr/>
            <p:nvPr/>
          </p:nvGrpSpPr>
          <p:grpSpPr>
            <a:xfrm>
              <a:off x="518158" y="2619179"/>
              <a:ext cx="7708973" cy="276999"/>
              <a:chOff x="546501" y="2467155"/>
              <a:chExt cx="7708973" cy="276999"/>
            </a:xfrm>
          </p:grpSpPr>
          <p:sp>
            <p:nvSpPr>
              <p:cNvPr id="91" name="文字方塊 90"/>
              <p:cNvSpPr txBox="1"/>
              <p:nvPr/>
            </p:nvSpPr>
            <p:spPr>
              <a:xfrm>
                <a:off x="546501" y="2467155"/>
                <a:ext cx="842347" cy="27699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altLang="zh-TW" sz="1200" b="1" dirty="0" smtClean="0">
                    <a:latin typeface="微軟正黑體" panose="020B0604030504040204" pitchFamily="34" charset="-120"/>
                    <a:ea typeface="微軟正黑體" panose="020B0604030504040204" pitchFamily="34" charset="-120"/>
                  </a:rPr>
                  <a:t>ATS Log</a:t>
                </a:r>
                <a:endParaRPr lang="zh-TW" altLang="en-US" sz="1200" b="1" dirty="0">
                  <a:latin typeface="微軟正黑體" panose="020B0604030504040204" pitchFamily="34" charset="-120"/>
                  <a:ea typeface="微軟正黑體" panose="020B0604030504040204" pitchFamily="34" charset="-120"/>
                </a:endParaRPr>
              </a:p>
            </p:txBody>
          </p:sp>
          <p:sp>
            <p:nvSpPr>
              <p:cNvPr id="92" name="文字方塊 91"/>
              <p:cNvSpPr txBox="1"/>
              <p:nvPr/>
            </p:nvSpPr>
            <p:spPr>
              <a:xfrm>
                <a:off x="1388848" y="2467155"/>
                <a:ext cx="6866626" cy="27699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zh-TW" altLang="en-US" sz="1200" dirty="0" smtClean="0">
                    <a:latin typeface="微軟正黑體" panose="020B0604030504040204" pitchFamily="34" charset="-120"/>
                    <a:ea typeface="微軟正黑體" panose="020B0604030504040204" pitchFamily="34" charset="-120"/>
                  </a:rPr>
                  <a:t>資料存放在</a:t>
                </a:r>
                <a:r>
                  <a:rPr lang="en-US" altLang="zh-TW" sz="1200" dirty="0" smtClean="0">
                    <a:latin typeface="微軟正黑體" panose="020B0604030504040204" pitchFamily="34" charset="-120"/>
                    <a:ea typeface="微軟正黑體" panose="020B0604030504040204" pitchFamily="34" charset="-120"/>
                  </a:rPr>
                  <a:t>SE</a:t>
                </a:r>
                <a:r>
                  <a:rPr lang="zh-TW" altLang="en-US" sz="1200" dirty="0" smtClean="0">
                    <a:latin typeface="微軟正黑體" panose="020B0604030504040204" pitchFamily="34" charset="-120"/>
                    <a:ea typeface="微軟正黑體" panose="020B0604030504040204" pitchFamily="34" charset="-120"/>
                  </a:rPr>
                  <a:t>外購的</a:t>
                </a:r>
                <a:r>
                  <a:rPr lang="en-US" altLang="zh-TW" sz="1200" dirty="0" smtClean="0">
                    <a:latin typeface="微軟正黑體" panose="020B0604030504040204" pitchFamily="34" charset="-120"/>
                    <a:ea typeface="微軟正黑體" panose="020B0604030504040204" pitchFamily="34" charset="-120"/>
                  </a:rPr>
                  <a:t>NAS</a:t>
                </a:r>
                <a:r>
                  <a:rPr lang="zh-TW" altLang="en-US" sz="1200" dirty="0" smtClean="0">
                    <a:latin typeface="微軟正黑體" panose="020B0604030504040204" pitchFamily="34" charset="-120"/>
                    <a:ea typeface="微軟正黑體" panose="020B0604030504040204" pitchFamily="34" charset="-120"/>
                  </a:rPr>
                  <a:t>，平均一年消耗</a:t>
                </a:r>
                <a:r>
                  <a:rPr lang="zh-TW" altLang="en-US" sz="1200" dirty="0" smtClean="0">
                    <a:latin typeface="微軟正黑體" panose="020B0604030504040204" pitchFamily="34" charset="-120"/>
                    <a:ea typeface="微軟正黑體" panose="020B0604030504040204" pitchFamily="34" charset="-120"/>
                  </a:rPr>
                  <a:t>約</a:t>
                </a:r>
                <a:r>
                  <a:rPr lang="en-US" altLang="zh-TW" sz="1200" dirty="0" smtClean="0">
                    <a:latin typeface="微軟正黑體" panose="020B0604030504040204" pitchFamily="34" charset="-120"/>
                    <a:ea typeface="微軟正黑體" panose="020B0604030504040204" pitchFamily="34" charset="-120"/>
                  </a:rPr>
                  <a:t>3</a:t>
                </a:r>
                <a:r>
                  <a:rPr lang="en-US" altLang="zh-TW" sz="1200" dirty="0" smtClean="0">
                    <a:latin typeface="微軟正黑體" panose="020B0604030504040204" pitchFamily="34" charset="-120"/>
                    <a:ea typeface="微軟正黑體" panose="020B0604030504040204" pitchFamily="34" charset="-120"/>
                  </a:rPr>
                  <a:t>T</a:t>
                </a:r>
                <a:r>
                  <a:rPr lang="zh-TW" altLang="en-US" sz="1200" dirty="0" smtClean="0">
                    <a:latin typeface="微軟正黑體" panose="020B0604030504040204" pitchFamily="34" charset="-120"/>
                    <a:ea typeface="微軟正黑體" panose="020B0604030504040204" pitchFamily="34" charset="-120"/>
                  </a:rPr>
                  <a:t>以上。</a:t>
                </a:r>
                <a:endParaRPr lang="zh-TW" altLang="en-US" sz="1200" dirty="0">
                  <a:latin typeface="微軟正黑體" panose="020B0604030504040204" pitchFamily="34" charset="-120"/>
                  <a:ea typeface="微軟正黑體" panose="020B0604030504040204" pitchFamily="34" charset="-120"/>
                </a:endParaRPr>
              </a:p>
            </p:txBody>
          </p:sp>
        </p:grpSp>
      </p:grpSp>
      <p:pic>
        <p:nvPicPr>
          <p:cNvPr id="31" name="圖片 30"/>
          <p:cNvPicPr>
            <a:picLocks noChangeAspect="1"/>
          </p:cNvPicPr>
          <p:nvPr/>
        </p:nvPicPr>
        <p:blipFill>
          <a:blip r:embed="rId7"/>
          <a:stretch>
            <a:fillRect/>
          </a:stretch>
        </p:blipFill>
        <p:spPr>
          <a:xfrm>
            <a:off x="43041" y="5496514"/>
            <a:ext cx="9033897" cy="1160001"/>
          </a:xfrm>
          <a:prstGeom prst="rect">
            <a:avLst/>
          </a:prstGeom>
        </p:spPr>
      </p:pic>
      <p:grpSp>
        <p:nvGrpSpPr>
          <p:cNvPr id="36" name="群組 35"/>
          <p:cNvGrpSpPr/>
          <p:nvPr/>
        </p:nvGrpSpPr>
        <p:grpSpPr>
          <a:xfrm>
            <a:off x="63090" y="5501079"/>
            <a:ext cx="4944976" cy="1160001"/>
            <a:chOff x="49718" y="5206293"/>
            <a:chExt cx="4944976" cy="1160001"/>
          </a:xfrm>
        </p:grpSpPr>
        <p:sp>
          <p:nvSpPr>
            <p:cNvPr id="34" name="矩形 33"/>
            <p:cNvSpPr/>
            <p:nvPr/>
          </p:nvSpPr>
          <p:spPr bwMode="auto">
            <a:xfrm>
              <a:off x="49718" y="5206293"/>
              <a:ext cx="4944976" cy="1160001"/>
            </a:xfrm>
            <a:prstGeom prst="rect">
              <a:avLst/>
            </a:prstGeom>
            <a:noFill/>
            <a:ln w="9525"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000" b="0" i="0" u="none" strike="noStrike" cap="none" normalizeH="0" baseline="0" smtClean="0">
                <a:ln>
                  <a:noFill/>
                </a:ln>
                <a:solidFill>
                  <a:schemeClr val="tx1"/>
                </a:solidFill>
                <a:effectLst/>
                <a:latin typeface="Arial" charset="0"/>
              </a:endParaRPr>
            </a:p>
          </p:txBody>
        </p:sp>
        <p:sp>
          <p:nvSpPr>
            <p:cNvPr id="35" name="文字方塊 34"/>
            <p:cNvSpPr txBox="1"/>
            <p:nvPr/>
          </p:nvSpPr>
          <p:spPr>
            <a:xfrm>
              <a:off x="1506598" y="5623874"/>
              <a:ext cx="2388034" cy="400110"/>
            </a:xfrm>
            <a:prstGeom prst="rect">
              <a:avLst/>
            </a:prstGeom>
            <a:noFill/>
          </p:spPr>
          <p:txBody>
            <a:bodyPr wrap="square" rtlCol="0">
              <a:spAutoFit/>
            </a:bodyPr>
            <a:lstStyle/>
            <a:p>
              <a:pPr algn="ctr"/>
              <a:r>
                <a:rPr lang="en-US" altLang="zh-TW" dirty="0" smtClean="0"/>
                <a:t>Test Info - </a:t>
              </a:r>
              <a:r>
                <a:rPr lang="zh-TW" altLang="en-US" dirty="0" smtClean="0"/>
                <a:t>主資料</a:t>
              </a:r>
              <a:endParaRPr lang="zh-TW" altLang="en-US" dirty="0"/>
            </a:p>
          </p:txBody>
        </p:sp>
      </p:grpSp>
      <p:grpSp>
        <p:nvGrpSpPr>
          <p:cNvPr id="103" name="群組 102"/>
          <p:cNvGrpSpPr/>
          <p:nvPr/>
        </p:nvGrpSpPr>
        <p:grpSpPr>
          <a:xfrm>
            <a:off x="5012088" y="5505644"/>
            <a:ext cx="4079668" cy="1160001"/>
            <a:chOff x="49718" y="5206293"/>
            <a:chExt cx="4944976" cy="1160001"/>
          </a:xfrm>
        </p:grpSpPr>
        <p:sp>
          <p:nvSpPr>
            <p:cNvPr id="104" name="矩形 103"/>
            <p:cNvSpPr/>
            <p:nvPr/>
          </p:nvSpPr>
          <p:spPr bwMode="auto">
            <a:xfrm>
              <a:off x="49718" y="5206293"/>
              <a:ext cx="4944976" cy="1160001"/>
            </a:xfrm>
            <a:prstGeom prst="rect">
              <a:avLst/>
            </a:prstGeom>
            <a:noFill/>
            <a:ln w="9525"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000" b="0" i="0" u="none" strike="noStrike" cap="none" normalizeH="0" baseline="0" smtClean="0">
                <a:ln>
                  <a:noFill/>
                </a:ln>
                <a:solidFill>
                  <a:schemeClr val="tx1"/>
                </a:solidFill>
                <a:effectLst/>
                <a:latin typeface="Arial" charset="0"/>
              </a:endParaRPr>
            </a:p>
          </p:txBody>
        </p:sp>
        <p:sp>
          <p:nvSpPr>
            <p:cNvPr id="105" name="文字方塊 104"/>
            <p:cNvSpPr txBox="1"/>
            <p:nvPr/>
          </p:nvSpPr>
          <p:spPr>
            <a:xfrm>
              <a:off x="1003814" y="5617525"/>
              <a:ext cx="3248498" cy="400110"/>
            </a:xfrm>
            <a:prstGeom prst="rect">
              <a:avLst/>
            </a:prstGeom>
            <a:noFill/>
          </p:spPr>
          <p:txBody>
            <a:bodyPr wrap="square" rtlCol="0">
              <a:spAutoFit/>
            </a:bodyPr>
            <a:lstStyle/>
            <a:p>
              <a:pPr algn="ctr"/>
              <a:r>
                <a:rPr lang="en-US" altLang="zh-TW" dirty="0" smtClean="0"/>
                <a:t>Test Info – SPC</a:t>
              </a:r>
              <a:r>
                <a:rPr lang="zh-TW" altLang="en-US" dirty="0" smtClean="0"/>
                <a:t>資料</a:t>
              </a:r>
              <a:endParaRPr lang="zh-TW" altLang="en-US" dirty="0"/>
            </a:p>
          </p:txBody>
        </p:sp>
      </p:grpSp>
    </p:spTree>
    <p:extLst>
      <p:ext uri="{BB962C8B-B14F-4D97-AF65-F5344CB8AC3E}">
        <p14:creationId xmlns:p14="http://schemas.microsoft.com/office/powerpoint/2010/main" val="502317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3"/>
                                        </p:tgtEl>
                                        <p:attrNameLst>
                                          <p:attrName>style.visibility</p:attrName>
                                        </p:attrNameLst>
                                      </p:cBhvr>
                                      <p:to>
                                        <p:strVal val="visible"/>
                                      </p:to>
                                    </p:set>
                                    <p:animEffect transition="in" filter="fade">
                                      <p:cBhvr>
                                        <p:cTn id="20"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文字方塊 88"/>
          <p:cNvSpPr txBox="1"/>
          <p:nvPr/>
        </p:nvSpPr>
        <p:spPr>
          <a:xfrm>
            <a:off x="-1" y="0"/>
            <a:ext cx="8703755" cy="492443"/>
          </a:xfrm>
          <a:prstGeom prst="rect">
            <a:avLst/>
          </a:prstGeom>
          <a:noFill/>
        </p:spPr>
        <p:txBody>
          <a:bodyPr wrap="square" rtlCol="0">
            <a:spAutoFit/>
          </a:bodyPr>
          <a:lstStyle/>
          <a:p>
            <a:r>
              <a:rPr lang="en-US" altLang="zh-TW" sz="2600" b="1" dirty="0" smtClean="0">
                <a:solidFill>
                  <a:srgbClr val="0070C0"/>
                </a:solidFill>
                <a:latin typeface="Arial"/>
                <a:cs typeface="Arial"/>
              </a:rPr>
              <a:t>Data System Structure Introduce</a:t>
            </a:r>
            <a:endParaRPr lang="zh-TW" altLang="en-US" sz="2600" b="1" dirty="0">
              <a:solidFill>
                <a:srgbClr val="0070C0"/>
              </a:solidFill>
              <a:latin typeface="Arial"/>
              <a:cs typeface="Arial"/>
            </a:endParaRPr>
          </a:p>
        </p:txBody>
      </p:sp>
      <p:grpSp>
        <p:nvGrpSpPr>
          <p:cNvPr id="55" name="群組 54"/>
          <p:cNvGrpSpPr/>
          <p:nvPr/>
        </p:nvGrpSpPr>
        <p:grpSpPr>
          <a:xfrm>
            <a:off x="49718" y="499665"/>
            <a:ext cx="1747118" cy="427067"/>
            <a:chOff x="94168" y="580425"/>
            <a:chExt cx="1747118" cy="427067"/>
          </a:xfrm>
        </p:grpSpPr>
        <p:grpSp>
          <p:nvGrpSpPr>
            <p:cNvPr id="56" name="组合 188"/>
            <p:cNvGrpSpPr>
              <a:grpSpLocks noChangeAspect="1"/>
            </p:cNvGrpSpPr>
            <p:nvPr/>
          </p:nvGrpSpPr>
          <p:grpSpPr>
            <a:xfrm>
              <a:off x="94168" y="580425"/>
              <a:ext cx="1747118" cy="427067"/>
              <a:chOff x="7033691" y="1547365"/>
              <a:chExt cx="2880320" cy="657499"/>
            </a:xfrm>
          </p:grpSpPr>
          <p:sp>
            <p:nvSpPr>
              <p:cNvPr id="62" name="TextBox 7"/>
              <p:cNvSpPr>
                <a:spLocks noChangeArrowheads="1"/>
              </p:cNvSpPr>
              <p:nvPr/>
            </p:nvSpPr>
            <p:spPr bwMode="auto">
              <a:xfrm>
                <a:off x="7732033" y="1741908"/>
                <a:ext cx="2043320" cy="2606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TW" sz="1100" b="1" kern="0" dirty="0" smtClean="0">
                    <a:solidFill>
                      <a:srgbClr val="2F5EB0"/>
                    </a:solidFill>
                    <a:latin typeface="微軟正黑體" panose="020B0604030504040204" pitchFamily="34" charset="-120"/>
                    <a:ea typeface="微軟正黑體" panose="020B0604030504040204" pitchFamily="34" charset="-120"/>
                    <a:sym typeface="微软雅黑" pitchFamily="34" charset="-122"/>
                  </a:rPr>
                  <a:t>Structure</a:t>
                </a:r>
                <a:endParaRPr lang="zh-CN" altLang="en-US" sz="1100" b="1" kern="0" dirty="0">
                  <a:solidFill>
                    <a:srgbClr val="2F5EB0"/>
                  </a:solidFill>
                  <a:latin typeface="微軟正黑體" panose="020B0604030504040204" pitchFamily="34" charset="-120"/>
                  <a:ea typeface="微軟正黑體" panose="020B0604030504040204" pitchFamily="34" charset="-120"/>
                  <a:sym typeface="微软雅黑" pitchFamily="34" charset="-122"/>
                </a:endParaRPr>
              </a:p>
            </p:txBody>
          </p:sp>
          <p:sp>
            <p:nvSpPr>
              <p:cNvPr id="63" name="圆角矩形 97"/>
              <p:cNvSpPr/>
              <p:nvPr/>
            </p:nvSpPr>
            <p:spPr>
              <a:xfrm>
                <a:off x="7335865" y="1642592"/>
                <a:ext cx="2578146" cy="467045"/>
              </a:xfrm>
              <a:prstGeom prst="roundRect">
                <a:avLst>
                  <a:gd name="adj" fmla="val 50000"/>
                </a:avLst>
              </a:prstGeom>
              <a:noFill/>
              <a:ln w="25400" cap="flat" cmpd="sng" algn="ctr">
                <a:solidFill>
                  <a:srgbClr val="2F5EB0"/>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2F5EB0"/>
                  </a:solidFill>
                  <a:effectLst/>
                  <a:uLnTx/>
                  <a:uFillTx/>
                  <a:latin typeface="微软雅黑" panose="020B0503020204020204" pitchFamily="34" charset="-122"/>
                  <a:ea typeface="微软雅黑" panose="020B0503020204020204" pitchFamily="34" charset="-122"/>
                  <a:cs typeface="+mn-cs"/>
                </a:endParaRPr>
              </a:p>
            </p:txBody>
          </p:sp>
          <p:sp>
            <p:nvSpPr>
              <p:cNvPr id="64" name="椭圆 103"/>
              <p:cNvSpPr/>
              <p:nvPr/>
            </p:nvSpPr>
            <p:spPr>
              <a:xfrm>
                <a:off x="7033691" y="1547365"/>
                <a:ext cx="657499" cy="657499"/>
              </a:xfrm>
              <a:prstGeom prst="ellipse">
                <a:avLst/>
              </a:prstGeom>
              <a:solidFill>
                <a:srgbClr val="2F5EB0"/>
              </a:solidFill>
              <a:ln w="28575" cap="flat" cmpd="sng" algn="ctr">
                <a:noFill/>
                <a:prstDash val="solid"/>
              </a:ln>
              <a:effectLst>
                <a:innerShdw blurRad="63500" dist="508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2F5EB0"/>
                  </a:solidFill>
                  <a:effectLst/>
                  <a:uLnTx/>
                  <a:uFillTx/>
                  <a:latin typeface="微软雅黑" panose="020B0503020204020204" pitchFamily="34" charset="-122"/>
                  <a:ea typeface="微软雅黑" panose="020B0503020204020204" pitchFamily="34" charset="-122"/>
                  <a:cs typeface="+mn-cs"/>
                </a:endParaRPr>
              </a:p>
            </p:txBody>
          </p:sp>
        </p:grpSp>
        <p:grpSp>
          <p:nvGrpSpPr>
            <p:cNvPr id="57" name="组合 33"/>
            <p:cNvGrpSpPr>
              <a:grpSpLocks noChangeAspect="1"/>
            </p:cNvGrpSpPr>
            <p:nvPr/>
          </p:nvGrpSpPr>
          <p:grpSpPr>
            <a:xfrm>
              <a:off x="187151" y="668320"/>
              <a:ext cx="216000" cy="245925"/>
              <a:chOff x="3946525" y="1006475"/>
              <a:chExt cx="1524001" cy="1735138"/>
            </a:xfrm>
          </p:grpSpPr>
          <p:sp>
            <p:nvSpPr>
              <p:cNvPr id="58" name="Freeform 10"/>
              <p:cNvSpPr>
                <a:spLocks/>
              </p:cNvSpPr>
              <p:nvPr/>
            </p:nvSpPr>
            <p:spPr bwMode="auto">
              <a:xfrm>
                <a:off x="4530725" y="2379663"/>
                <a:ext cx="112713" cy="142875"/>
              </a:xfrm>
              <a:custGeom>
                <a:avLst/>
                <a:gdLst>
                  <a:gd name="T0" fmla="*/ 34 w 71"/>
                  <a:gd name="T1" fmla="*/ 19 h 90"/>
                  <a:gd name="T2" fmla="*/ 34 w 71"/>
                  <a:gd name="T3" fmla="*/ 19 h 90"/>
                  <a:gd name="T4" fmla="*/ 17 w 71"/>
                  <a:gd name="T5" fmla="*/ 23 h 90"/>
                  <a:gd name="T6" fmla="*/ 0 w 71"/>
                  <a:gd name="T7" fmla="*/ 25 h 90"/>
                  <a:gd name="T8" fmla="*/ 40 w 71"/>
                  <a:gd name="T9" fmla="*/ 80 h 90"/>
                  <a:gd name="T10" fmla="*/ 40 w 71"/>
                  <a:gd name="T11" fmla="*/ 80 h 90"/>
                  <a:gd name="T12" fmla="*/ 44 w 71"/>
                  <a:gd name="T13" fmla="*/ 84 h 90"/>
                  <a:gd name="T14" fmla="*/ 48 w 71"/>
                  <a:gd name="T15" fmla="*/ 88 h 90"/>
                  <a:gd name="T16" fmla="*/ 54 w 71"/>
                  <a:gd name="T17" fmla="*/ 90 h 90"/>
                  <a:gd name="T18" fmla="*/ 61 w 71"/>
                  <a:gd name="T19" fmla="*/ 88 h 90"/>
                  <a:gd name="T20" fmla="*/ 61 w 71"/>
                  <a:gd name="T21" fmla="*/ 88 h 90"/>
                  <a:gd name="T22" fmla="*/ 67 w 71"/>
                  <a:gd name="T23" fmla="*/ 86 h 90"/>
                  <a:gd name="T24" fmla="*/ 69 w 71"/>
                  <a:gd name="T25" fmla="*/ 82 h 90"/>
                  <a:gd name="T26" fmla="*/ 71 w 71"/>
                  <a:gd name="T27" fmla="*/ 76 h 90"/>
                  <a:gd name="T28" fmla="*/ 71 w 71"/>
                  <a:gd name="T29" fmla="*/ 67 h 90"/>
                  <a:gd name="T30" fmla="*/ 63 w 71"/>
                  <a:gd name="T31" fmla="*/ 0 h 90"/>
                  <a:gd name="T32" fmla="*/ 63 w 71"/>
                  <a:gd name="T33" fmla="*/ 0 h 90"/>
                  <a:gd name="T34" fmla="*/ 48 w 71"/>
                  <a:gd name="T35" fmla="*/ 11 h 90"/>
                  <a:gd name="T36" fmla="*/ 34 w 71"/>
                  <a:gd name="T37" fmla="*/ 19 h 90"/>
                  <a:gd name="T38" fmla="*/ 34 w 71"/>
                  <a:gd name="T39" fmla="*/ 1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1" h="90">
                    <a:moveTo>
                      <a:pt x="34" y="19"/>
                    </a:moveTo>
                    <a:lnTo>
                      <a:pt x="34" y="19"/>
                    </a:lnTo>
                    <a:lnTo>
                      <a:pt x="17" y="23"/>
                    </a:lnTo>
                    <a:lnTo>
                      <a:pt x="0" y="25"/>
                    </a:lnTo>
                    <a:lnTo>
                      <a:pt x="40" y="80"/>
                    </a:lnTo>
                    <a:lnTo>
                      <a:pt x="40" y="80"/>
                    </a:lnTo>
                    <a:lnTo>
                      <a:pt x="44" y="84"/>
                    </a:lnTo>
                    <a:lnTo>
                      <a:pt x="48" y="88"/>
                    </a:lnTo>
                    <a:lnTo>
                      <a:pt x="54" y="90"/>
                    </a:lnTo>
                    <a:lnTo>
                      <a:pt x="61" y="88"/>
                    </a:lnTo>
                    <a:lnTo>
                      <a:pt x="61" y="88"/>
                    </a:lnTo>
                    <a:lnTo>
                      <a:pt x="67" y="86"/>
                    </a:lnTo>
                    <a:lnTo>
                      <a:pt x="69" y="82"/>
                    </a:lnTo>
                    <a:lnTo>
                      <a:pt x="71" y="76"/>
                    </a:lnTo>
                    <a:lnTo>
                      <a:pt x="71" y="67"/>
                    </a:lnTo>
                    <a:lnTo>
                      <a:pt x="63" y="0"/>
                    </a:lnTo>
                    <a:lnTo>
                      <a:pt x="63" y="0"/>
                    </a:lnTo>
                    <a:lnTo>
                      <a:pt x="48" y="11"/>
                    </a:lnTo>
                    <a:lnTo>
                      <a:pt x="34" y="19"/>
                    </a:lnTo>
                    <a:lnTo>
                      <a:pt x="34" y="19"/>
                    </a:lnTo>
                    <a:close/>
                  </a:path>
                </a:pathLst>
              </a:custGeom>
              <a:solidFill>
                <a:schemeClr val="bg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1"/>
              <p:cNvSpPr>
                <a:spLocks/>
              </p:cNvSpPr>
              <p:nvPr/>
            </p:nvSpPr>
            <p:spPr bwMode="auto">
              <a:xfrm>
                <a:off x="4205288" y="1712913"/>
                <a:ext cx="458788" cy="677863"/>
              </a:xfrm>
              <a:custGeom>
                <a:avLst/>
                <a:gdLst>
                  <a:gd name="T0" fmla="*/ 232 w 289"/>
                  <a:gd name="T1" fmla="*/ 420 h 427"/>
                  <a:gd name="T2" fmla="*/ 232 w 289"/>
                  <a:gd name="T3" fmla="*/ 420 h 427"/>
                  <a:gd name="T4" fmla="*/ 247 w 289"/>
                  <a:gd name="T5" fmla="*/ 412 h 427"/>
                  <a:gd name="T6" fmla="*/ 262 w 289"/>
                  <a:gd name="T7" fmla="*/ 401 h 427"/>
                  <a:gd name="T8" fmla="*/ 272 w 289"/>
                  <a:gd name="T9" fmla="*/ 387 h 427"/>
                  <a:gd name="T10" fmla="*/ 280 w 289"/>
                  <a:gd name="T11" fmla="*/ 372 h 427"/>
                  <a:gd name="T12" fmla="*/ 280 w 289"/>
                  <a:gd name="T13" fmla="*/ 372 h 427"/>
                  <a:gd name="T14" fmla="*/ 287 w 289"/>
                  <a:gd name="T15" fmla="*/ 358 h 427"/>
                  <a:gd name="T16" fmla="*/ 289 w 289"/>
                  <a:gd name="T17" fmla="*/ 343 h 427"/>
                  <a:gd name="T18" fmla="*/ 287 w 289"/>
                  <a:gd name="T19" fmla="*/ 330 h 427"/>
                  <a:gd name="T20" fmla="*/ 285 w 289"/>
                  <a:gd name="T21" fmla="*/ 318 h 427"/>
                  <a:gd name="T22" fmla="*/ 161 w 289"/>
                  <a:gd name="T23" fmla="*/ 0 h 427"/>
                  <a:gd name="T24" fmla="*/ 0 w 289"/>
                  <a:gd name="T25" fmla="*/ 63 h 427"/>
                  <a:gd name="T26" fmla="*/ 119 w 289"/>
                  <a:gd name="T27" fmla="*/ 370 h 427"/>
                  <a:gd name="T28" fmla="*/ 119 w 289"/>
                  <a:gd name="T29" fmla="*/ 370 h 427"/>
                  <a:gd name="T30" fmla="*/ 128 w 289"/>
                  <a:gd name="T31" fmla="*/ 387 h 427"/>
                  <a:gd name="T32" fmla="*/ 138 w 289"/>
                  <a:gd name="T33" fmla="*/ 399 h 427"/>
                  <a:gd name="T34" fmla="*/ 151 w 289"/>
                  <a:gd name="T35" fmla="*/ 410 h 427"/>
                  <a:gd name="T36" fmla="*/ 165 w 289"/>
                  <a:gd name="T37" fmla="*/ 418 h 427"/>
                  <a:gd name="T38" fmla="*/ 165 w 289"/>
                  <a:gd name="T39" fmla="*/ 418 h 427"/>
                  <a:gd name="T40" fmla="*/ 180 w 289"/>
                  <a:gd name="T41" fmla="*/ 424 h 427"/>
                  <a:gd name="T42" fmla="*/ 197 w 289"/>
                  <a:gd name="T43" fmla="*/ 427 h 427"/>
                  <a:gd name="T44" fmla="*/ 216 w 289"/>
                  <a:gd name="T45" fmla="*/ 424 h 427"/>
                  <a:gd name="T46" fmla="*/ 232 w 289"/>
                  <a:gd name="T47" fmla="*/ 420 h 427"/>
                  <a:gd name="T48" fmla="*/ 232 w 289"/>
                  <a:gd name="T49" fmla="*/ 42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9" h="427">
                    <a:moveTo>
                      <a:pt x="232" y="420"/>
                    </a:moveTo>
                    <a:lnTo>
                      <a:pt x="232" y="420"/>
                    </a:lnTo>
                    <a:lnTo>
                      <a:pt x="247" y="412"/>
                    </a:lnTo>
                    <a:lnTo>
                      <a:pt x="262" y="401"/>
                    </a:lnTo>
                    <a:lnTo>
                      <a:pt x="272" y="387"/>
                    </a:lnTo>
                    <a:lnTo>
                      <a:pt x="280" y="372"/>
                    </a:lnTo>
                    <a:lnTo>
                      <a:pt x="280" y="372"/>
                    </a:lnTo>
                    <a:lnTo>
                      <a:pt x="287" y="358"/>
                    </a:lnTo>
                    <a:lnTo>
                      <a:pt x="289" y="343"/>
                    </a:lnTo>
                    <a:lnTo>
                      <a:pt x="287" y="330"/>
                    </a:lnTo>
                    <a:lnTo>
                      <a:pt x="285" y="318"/>
                    </a:lnTo>
                    <a:lnTo>
                      <a:pt x="161" y="0"/>
                    </a:lnTo>
                    <a:lnTo>
                      <a:pt x="0" y="63"/>
                    </a:lnTo>
                    <a:lnTo>
                      <a:pt x="119" y="370"/>
                    </a:lnTo>
                    <a:lnTo>
                      <a:pt x="119" y="370"/>
                    </a:lnTo>
                    <a:lnTo>
                      <a:pt x="128" y="387"/>
                    </a:lnTo>
                    <a:lnTo>
                      <a:pt x="138" y="399"/>
                    </a:lnTo>
                    <a:lnTo>
                      <a:pt x="151" y="410"/>
                    </a:lnTo>
                    <a:lnTo>
                      <a:pt x="165" y="418"/>
                    </a:lnTo>
                    <a:lnTo>
                      <a:pt x="165" y="418"/>
                    </a:lnTo>
                    <a:lnTo>
                      <a:pt x="180" y="424"/>
                    </a:lnTo>
                    <a:lnTo>
                      <a:pt x="197" y="427"/>
                    </a:lnTo>
                    <a:lnTo>
                      <a:pt x="216" y="424"/>
                    </a:lnTo>
                    <a:lnTo>
                      <a:pt x="232" y="420"/>
                    </a:lnTo>
                    <a:lnTo>
                      <a:pt x="232" y="4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2"/>
              <p:cNvSpPr>
                <a:spLocks noEditPoints="1"/>
              </p:cNvSpPr>
              <p:nvPr/>
            </p:nvSpPr>
            <p:spPr bwMode="auto">
              <a:xfrm>
                <a:off x="3946525" y="1006475"/>
                <a:ext cx="504825" cy="752475"/>
              </a:xfrm>
              <a:custGeom>
                <a:avLst/>
                <a:gdLst>
                  <a:gd name="T0" fmla="*/ 184 w 318"/>
                  <a:gd name="T1" fmla="*/ 63 h 474"/>
                  <a:gd name="T2" fmla="*/ 184 w 318"/>
                  <a:gd name="T3" fmla="*/ 63 h 474"/>
                  <a:gd name="T4" fmla="*/ 176 w 318"/>
                  <a:gd name="T5" fmla="*/ 44 h 474"/>
                  <a:gd name="T6" fmla="*/ 165 w 318"/>
                  <a:gd name="T7" fmla="*/ 29 h 474"/>
                  <a:gd name="T8" fmla="*/ 151 w 318"/>
                  <a:gd name="T9" fmla="*/ 17 h 474"/>
                  <a:gd name="T10" fmla="*/ 134 w 318"/>
                  <a:gd name="T11" fmla="*/ 8 h 474"/>
                  <a:gd name="T12" fmla="*/ 117 w 318"/>
                  <a:gd name="T13" fmla="*/ 2 h 474"/>
                  <a:gd name="T14" fmla="*/ 98 w 318"/>
                  <a:gd name="T15" fmla="*/ 0 h 474"/>
                  <a:gd name="T16" fmla="*/ 80 w 318"/>
                  <a:gd name="T17" fmla="*/ 2 h 474"/>
                  <a:gd name="T18" fmla="*/ 61 w 318"/>
                  <a:gd name="T19" fmla="*/ 6 h 474"/>
                  <a:gd name="T20" fmla="*/ 61 w 318"/>
                  <a:gd name="T21" fmla="*/ 6 h 474"/>
                  <a:gd name="T22" fmla="*/ 44 w 318"/>
                  <a:gd name="T23" fmla="*/ 17 h 474"/>
                  <a:gd name="T24" fmla="*/ 29 w 318"/>
                  <a:gd name="T25" fmla="*/ 27 h 474"/>
                  <a:gd name="T26" fmla="*/ 17 w 318"/>
                  <a:gd name="T27" fmla="*/ 42 h 474"/>
                  <a:gd name="T28" fmla="*/ 8 w 318"/>
                  <a:gd name="T29" fmla="*/ 58 h 474"/>
                  <a:gd name="T30" fmla="*/ 2 w 318"/>
                  <a:gd name="T31" fmla="*/ 75 h 474"/>
                  <a:gd name="T32" fmla="*/ 0 w 318"/>
                  <a:gd name="T33" fmla="*/ 94 h 474"/>
                  <a:gd name="T34" fmla="*/ 0 w 318"/>
                  <a:gd name="T35" fmla="*/ 113 h 474"/>
                  <a:gd name="T36" fmla="*/ 6 w 318"/>
                  <a:gd name="T37" fmla="*/ 132 h 474"/>
                  <a:gd name="T38" fmla="*/ 140 w 318"/>
                  <a:gd name="T39" fmla="*/ 474 h 474"/>
                  <a:gd name="T40" fmla="*/ 318 w 318"/>
                  <a:gd name="T41" fmla="*/ 405 h 474"/>
                  <a:gd name="T42" fmla="*/ 184 w 318"/>
                  <a:gd name="T43" fmla="*/ 63 h 474"/>
                  <a:gd name="T44" fmla="*/ 197 w 318"/>
                  <a:gd name="T45" fmla="*/ 357 h 474"/>
                  <a:gd name="T46" fmla="*/ 197 w 318"/>
                  <a:gd name="T47" fmla="*/ 357 h 474"/>
                  <a:gd name="T48" fmla="*/ 188 w 318"/>
                  <a:gd name="T49" fmla="*/ 357 h 474"/>
                  <a:gd name="T50" fmla="*/ 178 w 318"/>
                  <a:gd name="T51" fmla="*/ 357 h 474"/>
                  <a:gd name="T52" fmla="*/ 172 w 318"/>
                  <a:gd name="T53" fmla="*/ 351 h 474"/>
                  <a:gd name="T54" fmla="*/ 165 w 318"/>
                  <a:gd name="T55" fmla="*/ 345 h 474"/>
                  <a:gd name="T56" fmla="*/ 73 w 318"/>
                  <a:gd name="T57" fmla="*/ 106 h 474"/>
                  <a:gd name="T58" fmla="*/ 73 w 318"/>
                  <a:gd name="T59" fmla="*/ 106 h 474"/>
                  <a:gd name="T60" fmla="*/ 73 w 318"/>
                  <a:gd name="T61" fmla="*/ 96 h 474"/>
                  <a:gd name="T62" fmla="*/ 75 w 318"/>
                  <a:gd name="T63" fmla="*/ 88 h 474"/>
                  <a:gd name="T64" fmla="*/ 80 w 318"/>
                  <a:gd name="T65" fmla="*/ 81 h 474"/>
                  <a:gd name="T66" fmla="*/ 88 w 318"/>
                  <a:gd name="T67" fmla="*/ 75 h 474"/>
                  <a:gd name="T68" fmla="*/ 88 w 318"/>
                  <a:gd name="T69" fmla="*/ 75 h 474"/>
                  <a:gd name="T70" fmla="*/ 96 w 318"/>
                  <a:gd name="T71" fmla="*/ 75 h 474"/>
                  <a:gd name="T72" fmla="*/ 107 w 318"/>
                  <a:gd name="T73" fmla="*/ 75 h 474"/>
                  <a:gd name="T74" fmla="*/ 113 w 318"/>
                  <a:gd name="T75" fmla="*/ 81 h 474"/>
                  <a:gd name="T76" fmla="*/ 119 w 318"/>
                  <a:gd name="T77" fmla="*/ 88 h 474"/>
                  <a:gd name="T78" fmla="*/ 211 w 318"/>
                  <a:gd name="T79" fmla="*/ 326 h 474"/>
                  <a:gd name="T80" fmla="*/ 211 w 318"/>
                  <a:gd name="T81" fmla="*/ 326 h 474"/>
                  <a:gd name="T82" fmla="*/ 211 w 318"/>
                  <a:gd name="T83" fmla="*/ 336 h 474"/>
                  <a:gd name="T84" fmla="*/ 209 w 318"/>
                  <a:gd name="T85" fmla="*/ 345 h 474"/>
                  <a:gd name="T86" fmla="*/ 205 w 318"/>
                  <a:gd name="T87" fmla="*/ 351 h 474"/>
                  <a:gd name="T88" fmla="*/ 197 w 318"/>
                  <a:gd name="T89" fmla="*/ 357 h 474"/>
                  <a:gd name="T90" fmla="*/ 197 w 318"/>
                  <a:gd name="T91" fmla="*/ 357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8" h="474">
                    <a:moveTo>
                      <a:pt x="184" y="63"/>
                    </a:moveTo>
                    <a:lnTo>
                      <a:pt x="184" y="63"/>
                    </a:lnTo>
                    <a:lnTo>
                      <a:pt x="176" y="44"/>
                    </a:lnTo>
                    <a:lnTo>
                      <a:pt x="165" y="29"/>
                    </a:lnTo>
                    <a:lnTo>
                      <a:pt x="151" y="17"/>
                    </a:lnTo>
                    <a:lnTo>
                      <a:pt x="134" y="8"/>
                    </a:lnTo>
                    <a:lnTo>
                      <a:pt x="117" y="2"/>
                    </a:lnTo>
                    <a:lnTo>
                      <a:pt x="98" y="0"/>
                    </a:lnTo>
                    <a:lnTo>
                      <a:pt x="80" y="2"/>
                    </a:lnTo>
                    <a:lnTo>
                      <a:pt x="61" y="6"/>
                    </a:lnTo>
                    <a:lnTo>
                      <a:pt x="61" y="6"/>
                    </a:lnTo>
                    <a:lnTo>
                      <a:pt x="44" y="17"/>
                    </a:lnTo>
                    <a:lnTo>
                      <a:pt x="29" y="27"/>
                    </a:lnTo>
                    <a:lnTo>
                      <a:pt x="17" y="42"/>
                    </a:lnTo>
                    <a:lnTo>
                      <a:pt x="8" y="58"/>
                    </a:lnTo>
                    <a:lnTo>
                      <a:pt x="2" y="75"/>
                    </a:lnTo>
                    <a:lnTo>
                      <a:pt x="0" y="94"/>
                    </a:lnTo>
                    <a:lnTo>
                      <a:pt x="0" y="113"/>
                    </a:lnTo>
                    <a:lnTo>
                      <a:pt x="6" y="132"/>
                    </a:lnTo>
                    <a:lnTo>
                      <a:pt x="140" y="474"/>
                    </a:lnTo>
                    <a:lnTo>
                      <a:pt x="318" y="405"/>
                    </a:lnTo>
                    <a:lnTo>
                      <a:pt x="184" y="63"/>
                    </a:lnTo>
                    <a:close/>
                    <a:moveTo>
                      <a:pt x="197" y="357"/>
                    </a:moveTo>
                    <a:lnTo>
                      <a:pt x="197" y="357"/>
                    </a:lnTo>
                    <a:lnTo>
                      <a:pt x="188" y="357"/>
                    </a:lnTo>
                    <a:lnTo>
                      <a:pt x="178" y="357"/>
                    </a:lnTo>
                    <a:lnTo>
                      <a:pt x="172" y="351"/>
                    </a:lnTo>
                    <a:lnTo>
                      <a:pt x="165" y="345"/>
                    </a:lnTo>
                    <a:lnTo>
                      <a:pt x="73" y="106"/>
                    </a:lnTo>
                    <a:lnTo>
                      <a:pt x="73" y="106"/>
                    </a:lnTo>
                    <a:lnTo>
                      <a:pt x="73" y="96"/>
                    </a:lnTo>
                    <a:lnTo>
                      <a:pt x="75" y="88"/>
                    </a:lnTo>
                    <a:lnTo>
                      <a:pt x="80" y="81"/>
                    </a:lnTo>
                    <a:lnTo>
                      <a:pt x="88" y="75"/>
                    </a:lnTo>
                    <a:lnTo>
                      <a:pt x="88" y="75"/>
                    </a:lnTo>
                    <a:lnTo>
                      <a:pt x="96" y="75"/>
                    </a:lnTo>
                    <a:lnTo>
                      <a:pt x="107" y="75"/>
                    </a:lnTo>
                    <a:lnTo>
                      <a:pt x="113" y="81"/>
                    </a:lnTo>
                    <a:lnTo>
                      <a:pt x="119" y="88"/>
                    </a:lnTo>
                    <a:lnTo>
                      <a:pt x="211" y="326"/>
                    </a:lnTo>
                    <a:lnTo>
                      <a:pt x="211" y="326"/>
                    </a:lnTo>
                    <a:lnTo>
                      <a:pt x="211" y="336"/>
                    </a:lnTo>
                    <a:lnTo>
                      <a:pt x="209" y="345"/>
                    </a:lnTo>
                    <a:lnTo>
                      <a:pt x="205" y="351"/>
                    </a:lnTo>
                    <a:lnTo>
                      <a:pt x="197" y="357"/>
                    </a:lnTo>
                    <a:lnTo>
                      <a:pt x="197" y="35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3"/>
              <p:cNvSpPr>
                <a:spLocks noEditPoints="1"/>
              </p:cNvSpPr>
              <p:nvPr/>
            </p:nvSpPr>
            <p:spPr bwMode="auto">
              <a:xfrm>
                <a:off x="4475163" y="1722438"/>
                <a:ext cx="995363" cy="1019175"/>
              </a:xfrm>
              <a:custGeom>
                <a:avLst/>
                <a:gdLst>
                  <a:gd name="T0" fmla="*/ 472 w 627"/>
                  <a:gd name="T1" fmla="*/ 199 h 642"/>
                  <a:gd name="T2" fmla="*/ 487 w 627"/>
                  <a:gd name="T3" fmla="*/ 193 h 642"/>
                  <a:gd name="T4" fmla="*/ 493 w 627"/>
                  <a:gd name="T5" fmla="*/ 176 h 642"/>
                  <a:gd name="T6" fmla="*/ 491 w 627"/>
                  <a:gd name="T7" fmla="*/ 168 h 642"/>
                  <a:gd name="T8" fmla="*/ 480 w 627"/>
                  <a:gd name="T9" fmla="*/ 157 h 642"/>
                  <a:gd name="T10" fmla="*/ 351 w 627"/>
                  <a:gd name="T11" fmla="*/ 155 h 642"/>
                  <a:gd name="T12" fmla="*/ 342 w 627"/>
                  <a:gd name="T13" fmla="*/ 157 h 642"/>
                  <a:gd name="T14" fmla="*/ 330 w 627"/>
                  <a:gd name="T15" fmla="*/ 168 h 642"/>
                  <a:gd name="T16" fmla="*/ 330 w 627"/>
                  <a:gd name="T17" fmla="*/ 176 h 642"/>
                  <a:gd name="T18" fmla="*/ 336 w 627"/>
                  <a:gd name="T19" fmla="*/ 193 h 642"/>
                  <a:gd name="T20" fmla="*/ 351 w 627"/>
                  <a:gd name="T21" fmla="*/ 199 h 642"/>
                  <a:gd name="T22" fmla="*/ 472 w 627"/>
                  <a:gd name="T23" fmla="*/ 444 h 642"/>
                  <a:gd name="T24" fmla="*/ 265 w 627"/>
                  <a:gd name="T25" fmla="*/ 444 h 642"/>
                  <a:gd name="T26" fmla="*/ 248 w 627"/>
                  <a:gd name="T27" fmla="*/ 450 h 642"/>
                  <a:gd name="T28" fmla="*/ 242 w 627"/>
                  <a:gd name="T29" fmla="*/ 467 h 642"/>
                  <a:gd name="T30" fmla="*/ 244 w 627"/>
                  <a:gd name="T31" fmla="*/ 475 h 642"/>
                  <a:gd name="T32" fmla="*/ 257 w 627"/>
                  <a:gd name="T33" fmla="*/ 485 h 642"/>
                  <a:gd name="T34" fmla="*/ 472 w 627"/>
                  <a:gd name="T35" fmla="*/ 487 h 642"/>
                  <a:gd name="T36" fmla="*/ 480 w 627"/>
                  <a:gd name="T37" fmla="*/ 485 h 642"/>
                  <a:gd name="T38" fmla="*/ 491 w 627"/>
                  <a:gd name="T39" fmla="*/ 475 h 642"/>
                  <a:gd name="T40" fmla="*/ 493 w 627"/>
                  <a:gd name="T41" fmla="*/ 467 h 642"/>
                  <a:gd name="T42" fmla="*/ 487 w 627"/>
                  <a:gd name="T43" fmla="*/ 450 h 642"/>
                  <a:gd name="T44" fmla="*/ 472 w 627"/>
                  <a:gd name="T45" fmla="*/ 444 h 642"/>
                  <a:gd name="T46" fmla="*/ 196 w 627"/>
                  <a:gd name="T47" fmla="*/ 322 h 642"/>
                  <a:gd name="T48" fmla="*/ 198 w 627"/>
                  <a:gd name="T49" fmla="*/ 331 h 642"/>
                  <a:gd name="T50" fmla="*/ 209 w 627"/>
                  <a:gd name="T51" fmla="*/ 341 h 642"/>
                  <a:gd name="T52" fmla="*/ 472 w 627"/>
                  <a:gd name="T53" fmla="*/ 343 h 642"/>
                  <a:gd name="T54" fmla="*/ 480 w 627"/>
                  <a:gd name="T55" fmla="*/ 341 h 642"/>
                  <a:gd name="T56" fmla="*/ 491 w 627"/>
                  <a:gd name="T57" fmla="*/ 331 h 642"/>
                  <a:gd name="T58" fmla="*/ 493 w 627"/>
                  <a:gd name="T59" fmla="*/ 322 h 642"/>
                  <a:gd name="T60" fmla="*/ 487 w 627"/>
                  <a:gd name="T61" fmla="*/ 306 h 642"/>
                  <a:gd name="T62" fmla="*/ 472 w 627"/>
                  <a:gd name="T63" fmla="*/ 299 h 642"/>
                  <a:gd name="T64" fmla="*/ 217 w 627"/>
                  <a:gd name="T65" fmla="*/ 299 h 642"/>
                  <a:gd name="T66" fmla="*/ 202 w 627"/>
                  <a:gd name="T67" fmla="*/ 306 h 642"/>
                  <a:gd name="T68" fmla="*/ 196 w 627"/>
                  <a:gd name="T69" fmla="*/ 322 h 642"/>
                  <a:gd name="T70" fmla="*/ 537 w 627"/>
                  <a:gd name="T71" fmla="*/ 0 h 642"/>
                  <a:gd name="T72" fmla="*/ 83 w 627"/>
                  <a:gd name="T73" fmla="*/ 55 h 642"/>
                  <a:gd name="T74" fmla="*/ 537 w 627"/>
                  <a:gd name="T75" fmla="*/ 55 h 642"/>
                  <a:gd name="T76" fmla="*/ 552 w 627"/>
                  <a:gd name="T77" fmla="*/ 59 h 642"/>
                  <a:gd name="T78" fmla="*/ 562 w 627"/>
                  <a:gd name="T79" fmla="*/ 65 h 642"/>
                  <a:gd name="T80" fmla="*/ 570 w 627"/>
                  <a:gd name="T81" fmla="*/ 78 h 642"/>
                  <a:gd name="T82" fmla="*/ 572 w 627"/>
                  <a:gd name="T83" fmla="*/ 92 h 642"/>
                  <a:gd name="T84" fmla="*/ 572 w 627"/>
                  <a:gd name="T85" fmla="*/ 552 h 642"/>
                  <a:gd name="T86" fmla="*/ 570 w 627"/>
                  <a:gd name="T87" fmla="*/ 567 h 642"/>
                  <a:gd name="T88" fmla="*/ 562 w 627"/>
                  <a:gd name="T89" fmla="*/ 579 h 642"/>
                  <a:gd name="T90" fmla="*/ 552 w 627"/>
                  <a:gd name="T91" fmla="*/ 586 h 642"/>
                  <a:gd name="T92" fmla="*/ 537 w 627"/>
                  <a:gd name="T93" fmla="*/ 590 h 642"/>
                  <a:gd name="T94" fmla="*/ 25 w 627"/>
                  <a:gd name="T95" fmla="*/ 590 h 642"/>
                  <a:gd name="T96" fmla="*/ 6 w 627"/>
                  <a:gd name="T97" fmla="*/ 596 h 642"/>
                  <a:gd name="T98" fmla="*/ 0 w 627"/>
                  <a:gd name="T99" fmla="*/ 617 h 642"/>
                  <a:gd name="T100" fmla="*/ 2 w 627"/>
                  <a:gd name="T101" fmla="*/ 628 h 642"/>
                  <a:gd name="T102" fmla="*/ 14 w 627"/>
                  <a:gd name="T103" fmla="*/ 640 h 642"/>
                  <a:gd name="T104" fmla="*/ 537 w 627"/>
                  <a:gd name="T105" fmla="*/ 642 h 642"/>
                  <a:gd name="T106" fmla="*/ 556 w 627"/>
                  <a:gd name="T107" fmla="*/ 642 h 642"/>
                  <a:gd name="T108" fmla="*/ 587 w 627"/>
                  <a:gd name="T109" fmla="*/ 628 h 642"/>
                  <a:gd name="T110" fmla="*/ 612 w 627"/>
                  <a:gd name="T111" fmla="*/ 602 h 642"/>
                  <a:gd name="T112" fmla="*/ 625 w 627"/>
                  <a:gd name="T113" fmla="*/ 571 h 642"/>
                  <a:gd name="T114" fmla="*/ 627 w 627"/>
                  <a:gd name="T115" fmla="*/ 92 h 642"/>
                  <a:gd name="T116" fmla="*/ 625 w 627"/>
                  <a:gd name="T117" fmla="*/ 74 h 642"/>
                  <a:gd name="T118" fmla="*/ 612 w 627"/>
                  <a:gd name="T119" fmla="*/ 40 h 642"/>
                  <a:gd name="T120" fmla="*/ 587 w 627"/>
                  <a:gd name="T121" fmla="*/ 17 h 642"/>
                  <a:gd name="T122" fmla="*/ 554 w 627"/>
                  <a:gd name="T123" fmla="*/ 2 h 642"/>
                  <a:gd name="T124" fmla="*/ 537 w 627"/>
                  <a:gd name="T125" fmla="*/ 0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27" h="642">
                    <a:moveTo>
                      <a:pt x="472" y="199"/>
                    </a:moveTo>
                    <a:lnTo>
                      <a:pt x="472" y="199"/>
                    </a:lnTo>
                    <a:lnTo>
                      <a:pt x="480" y="197"/>
                    </a:lnTo>
                    <a:lnTo>
                      <a:pt x="487" y="193"/>
                    </a:lnTo>
                    <a:lnTo>
                      <a:pt x="491" y="186"/>
                    </a:lnTo>
                    <a:lnTo>
                      <a:pt x="493" y="176"/>
                    </a:lnTo>
                    <a:lnTo>
                      <a:pt x="493" y="176"/>
                    </a:lnTo>
                    <a:lnTo>
                      <a:pt x="491" y="168"/>
                    </a:lnTo>
                    <a:lnTo>
                      <a:pt x="487" y="161"/>
                    </a:lnTo>
                    <a:lnTo>
                      <a:pt x="480" y="157"/>
                    </a:lnTo>
                    <a:lnTo>
                      <a:pt x="472" y="155"/>
                    </a:lnTo>
                    <a:lnTo>
                      <a:pt x="351" y="155"/>
                    </a:lnTo>
                    <a:lnTo>
                      <a:pt x="351" y="155"/>
                    </a:lnTo>
                    <a:lnTo>
                      <a:pt x="342" y="157"/>
                    </a:lnTo>
                    <a:lnTo>
                      <a:pt x="336" y="161"/>
                    </a:lnTo>
                    <a:lnTo>
                      <a:pt x="330" y="168"/>
                    </a:lnTo>
                    <a:lnTo>
                      <a:pt x="330" y="176"/>
                    </a:lnTo>
                    <a:lnTo>
                      <a:pt x="330" y="176"/>
                    </a:lnTo>
                    <a:lnTo>
                      <a:pt x="330" y="186"/>
                    </a:lnTo>
                    <a:lnTo>
                      <a:pt x="336" y="193"/>
                    </a:lnTo>
                    <a:lnTo>
                      <a:pt x="342" y="197"/>
                    </a:lnTo>
                    <a:lnTo>
                      <a:pt x="351" y="199"/>
                    </a:lnTo>
                    <a:lnTo>
                      <a:pt x="472" y="199"/>
                    </a:lnTo>
                    <a:close/>
                    <a:moveTo>
                      <a:pt x="472" y="444"/>
                    </a:moveTo>
                    <a:lnTo>
                      <a:pt x="265" y="444"/>
                    </a:lnTo>
                    <a:lnTo>
                      <a:pt x="265" y="444"/>
                    </a:lnTo>
                    <a:lnTo>
                      <a:pt x="257" y="446"/>
                    </a:lnTo>
                    <a:lnTo>
                      <a:pt x="248" y="450"/>
                    </a:lnTo>
                    <a:lnTo>
                      <a:pt x="244" y="458"/>
                    </a:lnTo>
                    <a:lnTo>
                      <a:pt x="242" y="467"/>
                    </a:lnTo>
                    <a:lnTo>
                      <a:pt x="242" y="467"/>
                    </a:lnTo>
                    <a:lnTo>
                      <a:pt x="244" y="475"/>
                    </a:lnTo>
                    <a:lnTo>
                      <a:pt x="248" y="481"/>
                    </a:lnTo>
                    <a:lnTo>
                      <a:pt x="257" y="485"/>
                    </a:lnTo>
                    <a:lnTo>
                      <a:pt x="265" y="487"/>
                    </a:lnTo>
                    <a:lnTo>
                      <a:pt x="472" y="487"/>
                    </a:lnTo>
                    <a:lnTo>
                      <a:pt x="472" y="487"/>
                    </a:lnTo>
                    <a:lnTo>
                      <a:pt x="480" y="485"/>
                    </a:lnTo>
                    <a:lnTo>
                      <a:pt x="487" y="481"/>
                    </a:lnTo>
                    <a:lnTo>
                      <a:pt x="491" y="475"/>
                    </a:lnTo>
                    <a:lnTo>
                      <a:pt x="493" y="467"/>
                    </a:lnTo>
                    <a:lnTo>
                      <a:pt x="493" y="467"/>
                    </a:lnTo>
                    <a:lnTo>
                      <a:pt x="491" y="458"/>
                    </a:lnTo>
                    <a:lnTo>
                      <a:pt x="487" y="450"/>
                    </a:lnTo>
                    <a:lnTo>
                      <a:pt x="480" y="446"/>
                    </a:lnTo>
                    <a:lnTo>
                      <a:pt x="472" y="444"/>
                    </a:lnTo>
                    <a:lnTo>
                      <a:pt x="472" y="444"/>
                    </a:lnTo>
                    <a:close/>
                    <a:moveTo>
                      <a:pt x="196" y="322"/>
                    </a:moveTo>
                    <a:lnTo>
                      <a:pt x="196" y="322"/>
                    </a:lnTo>
                    <a:lnTo>
                      <a:pt x="198" y="331"/>
                    </a:lnTo>
                    <a:lnTo>
                      <a:pt x="202" y="337"/>
                    </a:lnTo>
                    <a:lnTo>
                      <a:pt x="209" y="341"/>
                    </a:lnTo>
                    <a:lnTo>
                      <a:pt x="217" y="343"/>
                    </a:lnTo>
                    <a:lnTo>
                      <a:pt x="472" y="343"/>
                    </a:lnTo>
                    <a:lnTo>
                      <a:pt x="472" y="343"/>
                    </a:lnTo>
                    <a:lnTo>
                      <a:pt x="480" y="341"/>
                    </a:lnTo>
                    <a:lnTo>
                      <a:pt x="487" y="337"/>
                    </a:lnTo>
                    <a:lnTo>
                      <a:pt x="491" y="331"/>
                    </a:lnTo>
                    <a:lnTo>
                      <a:pt x="493" y="322"/>
                    </a:lnTo>
                    <a:lnTo>
                      <a:pt x="493" y="322"/>
                    </a:lnTo>
                    <a:lnTo>
                      <a:pt x="491" y="314"/>
                    </a:lnTo>
                    <a:lnTo>
                      <a:pt x="487" y="306"/>
                    </a:lnTo>
                    <a:lnTo>
                      <a:pt x="480" y="301"/>
                    </a:lnTo>
                    <a:lnTo>
                      <a:pt x="472" y="299"/>
                    </a:lnTo>
                    <a:lnTo>
                      <a:pt x="217" y="299"/>
                    </a:lnTo>
                    <a:lnTo>
                      <a:pt x="217" y="299"/>
                    </a:lnTo>
                    <a:lnTo>
                      <a:pt x="209" y="301"/>
                    </a:lnTo>
                    <a:lnTo>
                      <a:pt x="202" y="306"/>
                    </a:lnTo>
                    <a:lnTo>
                      <a:pt x="198" y="314"/>
                    </a:lnTo>
                    <a:lnTo>
                      <a:pt x="196" y="322"/>
                    </a:lnTo>
                    <a:lnTo>
                      <a:pt x="196" y="322"/>
                    </a:lnTo>
                    <a:close/>
                    <a:moveTo>
                      <a:pt x="537" y="0"/>
                    </a:moveTo>
                    <a:lnTo>
                      <a:pt x="62" y="0"/>
                    </a:lnTo>
                    <a:lnTo>
                      <a:pt x="83" y="55"/>
                    </a:lnTo>
                    <a:lnTo>
                      <a:pt x="537" y="55"/>
                    </a:lnTo>
                    <a:lnTo>
                      <a:pt x="537" y="55"/>
                    </a:lnTo>
                    <a:lnTo>
                      <a:pt x="543" y="55"/>
                    </a:lnTo>
                    <a:lnTo>
                      <a:pt x="552" y="59"/>
                    </a:lnTo>
                    <a:lnTo>
                      <a:pt x="556" y="61"/>
                    </a:lnTo>
                    <a:lnTo>
                      <a:pt x="562" y="65"/>
                    </a:lnTo>
                    <a:lnTo>
                      <a:pt x="566" y="71"/>
                    </a:lnTo>
                    <a:lnTo>
                      <a:pt x="570" y="78"/>
                    </a:lnTo>
                    <a:lnTo>
                      <a:pt x="572" y="84"/>
                    </a:lnTo>
                    <a:lnTo>
                      <a:pt x="572" y="92"/>
                    </a:lnTo>
                    <a:lnTo>
                      <a:pt x="572" y="552"/>
                    </a:lnTo>
                    <a:lnTo>
                      <a:pt x="572" y="552"/>
                    </a:lnTo>
                    <a:lnTo>
                      <a:pt x="572" y="561"/>
                    </a:lnTo>
                    <a:lnTo>
                      <a:pt x="570" y="567"/>
                    </a:lnTo>
                    <a:lnTo>
                      <a:pt x="566" y="573"/>
                    </a:lnTo>
                    <a:lnTo>
                      <a:pt x="562" y="579"/>
                    </a:lnTo>
                    <a:lnTo>
                      <a:pt x="556" y="584"/>
                    </a:lnTo>
                    <a:lnTo>
                      <a:pt x="552" y="586"/>
                    </a:lnTo>
                    <a:lnTo>
                      <a:pt x="543" y="588"/>
                    </a:lnTo>
                    <a:lnTo>
                      <a:pt x="537" y="590"/>
                    </a:lnTo>
                    <a:lnTo>
                      <a:pt x="25" y="590"/>
                    </a:lnTo>
                    <a:lnTo>
                      <a:pt x="25" y="590"/>
                    </a:lnTo>
                    <a:lnTo>
                      <a:pt x="14" y="592"/>
                    </a:lnTo>
                    <a:lnTo>
                      <a:pt x="6" y="596"/>
                    </a:lnTo>
                    <a:lnTo>
                      <a:pt x="2" y="607"/>
                    </a:lnTo>
                    <a:lnTo>
                      <a:pt x="0" y="617"/>
                    </a:lnTo>
                    <a:lnTo>
                      <a:pt x="0" y="617"/>
                    </a:lnTo>
                    <a:lnTo>
                      <a:pt x="2" y="628"/>
                    </a:lnTo>
                    <a:lnTo>
                      <a:pt x="6" y="636"/>
                    </a:lnTo>
                    <a:lnTo>
                      <a:pt x="14" y="640"/>
                    </a:lnTo>
                    <a:lnTo>
                      <a:pt x="25" y="642"/>
                    </a:lnTo>
                    <a:lnTo>
                      <a:pt x="537" y="642"/>
                    </a:lnTo>
                    <a:lnTo>
                      <a:pt x="537" y="642"/>
                    </a:lnTo>
                    <a:lnTo>
                      <a:pt x="556" y="642"/>
                    </a:lnTo>
                    <a:lnTo>
                      <a:pt x="572" y="636"/>
                    </a:lnTo>
                    <a:lnTo>
                      <a:pt x="587" y="628"/>
                    </a:lnTo>
                    <a:lnTo>
                      <a:pt x="600" y="617"/>
                    </a:lnTo>
                    <a:lnTo>
                      <a:pt x="612" y="602"/>
                    </a:lnTo>
                    <a:lnTo>
                      <a:pt x="621" y="588"/>
                    </a:lnTo>
                    <a:lnTo>
                      <a:pt x="625" y="571"/>
                    </a:lnTo>
                    <a:lnTo>
                      <a:pt x="627" y="552"/>
                    </a:lnTo>
                    <a:lnTo>
                      <a:pt x="627" y="92"/>
                    </a:lnTo>
                    <a:lnTo>
                      <a:pt x="627" y="92"/>
                    </a:lnTo>
                    <a:lnTo>
                      <a:pt x="625" y="74"/>
                    </a:lnTo>
                    <a:lnTo>
                      <a:pt x="621" y="57"/>
                    </a:lnTo>
                    <a:lnTo>
                      <a:pt x="612" y="40"/>
                    </a:lnTo>
                    <a:lnTo>
                      <a:pt x="600" y="28"/>
                    </a:lnTo>
                    <a:lnTo>
                      <a:pt x="587" y="17"/>
                    </a:lnTo>
                    <a:lnTo>
                      <a:pt x="572" y="9"/>
                    </a:lnTo>
                    <a:lnTo>
                      <a:pt x="554" y="2"/>
                    </a:lnTo>
                    <a:lnTo>
                      <a:pt x="537" y="0"/>
                    </a:lnTo>
                    <a:lnTo>
                      <a:pt x="537" y="0"/>
                    </a:lnTo>
                    <a:close/>
                  </a:path>
                </a:pathLst>
              </a:custGeom>
              <a:solidFill>
                <a:schemeClr val="bg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2" name="文字方塊 1"/>
          <p:cNvSpPr txBox="1"/>
          <p:nvPr/>
        </p:nvSpPr>
        <p:spPr>
          <a:xfrm>
            <a:off x="254353" y="3257585"/>
            <a:ext cx="8308379" cy="923330"/>
          </a:xfrm>
          <a:prstGeom prst="rect">
            <a:avLst/>
          </a:prstGeom>
          <a:noFill/>
        </p:spPr>
        <p:txBody>
          <a:bodyPr wrap="square" rtlCol="0">
            <a:spAutoFit/>
          </a:bodyPr>
          <a:lstStyle/>
          <a:p>
            <a:pPr>
              <a:lnSpc>
                <a:spcPct val="150000"/>
              </a:lnSpc>
            </a:pPr>
            <a:r>
              <a:rPr lang="en-US" altLang="zh-TW" sz="1200" dirty="0" smtClean="0">
                <a:latin typeface="+mn-ea"/>
              </a:rPr>
              <a:t>Exception Message:</a:t>
            </a:r>
          </a:p>
          <a:p>
            <a:pPr lvl="1">
              <a:lnSpc>
                <a:spcPct val="150000"/>
              </a:lnSpc>
            </a:pPr>
            <a:r>
              <a:rPr lang="en-US" altLang="zh-TW" sz="1200" dirty="0">
                <a:solidFill>
                  <a:srgbClr val="FF0000"/>
                </a:solidFill>
                <a:latin typeface="+mn-ea"/>
              </a:rPr>
              <a:t>Row size too large. The maximum row size for the used table type, not counting BLOBs, is 65535. This includes storage overhead, check the manual. You have to change some columns to TEXT or BLOBs</a:t>
            </a:r>
            <a:endParaRPr lang="zh-TW" altLang="en-US" sz="1200" dirty="0">
              <a:solidFill>
                <a:srgbClr val="FF0000"/>
              </a:solidFill>
              <a:latin typeface="+mn-ea"/>
            </a:endParaRPr>
          </a:p>
        </p:txBody>
      </p:sp>
      <p:sp>
        <p:nvSpPr>
          <p:cNvPr id="5" name="文字方塊 4"/>
          <p:cNvSpPr txBox="1"/>
          <p:nvPr/>
        </p:nvSpPr>
        <p:spPr>
          <a:xfrm>
            <a:off x="250876" y="4204460"/>
            <a:ext cx="8255216" cy="652486"/>
          </a:xfrm>
          <a:prstGeom prst="rect">
            <a:avLst/>
          </a:prstGeom>
          <a:noFill/>
        </p:spPr>
        <p:txBody>
          <a:bodyPr wrap="square" rtlCol="0">
            <a:spAutoFit/>
          </a:bodyPr>
          <a:lstStyle/>
          <a:p>
            <a:pPr>
              <a:lnSpc>
                <a:spcPct val="140000"/>
              </a:lnSpc>
            </a:pPr>
            <a:r>
              <a:rPr lang="zh-TW" altLang="en-US" sz="1400" b="1" dirty="0" smtClean="0">
                <a:latin typeface="微軟正黑體" panose="020B0604030504040204" pitchFamily="34" charset="-120"/>
                <a:ea typeface="微軟正黑體" panose="020B0604030504040204" pitchFamily="34" charset="-120"/>
              </a:rPr>
              <a:t>發生原因</a:t>
            </a:r>
            <a:endParaRPr lang="en-US" altLang="zh-TW" sz="1400" b="1" dirty="0" smtClean="0">
              <a:latin typeface="微軟正黑體" panose="020B0604030504040204" pitchFamily="34" charset="-120"/>
              <a:ea typeface="微軟正黑體" panose="020B0604030504040204" pitchFamily="34" charset="-120"/>
            </a:endParaRPr>
          </a:p>
          <a:p>
            <a:pPr lvl="1">
              <a:lnSpc>
                <a:spcPct val="140000"/>
              </a:lnSpc>
            </a:pPr>
            <a:r>
              <a:rPr lang="en-US" altLang="zh-TW" sz="1200" dirty="0" smtClean="0">
                <a:latin typeface="微軟正黑體" panose="020B0604030504040204" pitchFamily="34" charset="-120"/>
                <a:ea typeface="微軟正黑體" panose="020B0604030504040204" pitchFamily="34" charset="-120"/>
              </a:rPr>
              <a:t>MySQL</a:t>
            </a:r>
            <a:r>
              <a:rPr lang="zh-TW" altLang="en-US" sz="1200" dirty="0" smtClean="0">
                <a:latin typeface="微軟正黑體" panose="020B0604030504040204" pitchFamily="34" charset="-120"/>
                <a:ea typeface="微軟正黑體" panose="020B0604030504040204" pitchFamily="34" charset="-120"/>
              </a:rPr>
              <a:t>中一張資料表有多個欄位，其所有欄位</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欄位頭</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加總後，其字串長度必須小於</a:t>
            </a:r>
            <a:r>
              <a:rPr lang="en-US" altLang="zh-TW" sz="1200" dirty="0" smtClean="0">
                <a:latin typeface="微軟正黑體" panose="020B0604030504040204" pitchFamily="34" charset="-120"/>
                <a:ea typeface="微軟正黑體" panose="020B0604030504040204" pitchFamily="34" charset="-120"/>
              </a:rPr>
              <a:t>65535 Bytes</a:t>
            </a:r>
          </a:p>
        </p:txBody>
      </p:sp>
      <p:sp>
        <p:nvSpPr>
          <p:cNvPr id="69" name="文字方塊 68"/>
          <p:cNvSpPr txBox="1"/>
          <p:nvPr/>
        </p:nvSpPr>
        <p:spPr>
          <a:xfrm>
            <a:off x="288163" y="866229"/>
            <a:ext cx="8308379" cy="646331"/>
          </a:xfrm>
          <a:prstGeom prst="rect">
            <a:avLst/>
          </a:prstGeom>
          <a:noFill/>
        </p:spPr>
        <p:txBody>
          <a:bodyPr wrap="square" rtlCol="0">
            <a:spAutoFit/>
          </a:bodyPr>
          <a:lstStyle/>
          <a:p>
            <a:pPr>
              <a:lnSpc>
                <a:spcPct val="150000"/>
              </a:lnSpc>
            </a:pPr>
            <a:r>
              <a:rPr lang="en-US" altLang="zh-TW" sz="1200" dirty="0" smtClean="0">
                <a:latin typeface="+mn-ea"/>
              </a:rPr>
              <a:t>SPC</a:t>
            </a:r>
            <a:r>
              <a:rPr lang="zh-TW" altLang="en-US" sz="1200" dirty="0" smtClean="0">
                <a:latin typeface="+mn-ea"/>
              </a:rPr>
              <a:t>資料表</a:t>
            </a:r>
            <a:r>
              <a:rPr lang="en-US" altLang="zh-TW" sz="1200" dirty="0" smtClean="0">
                <a:latin typeface="+mn-ea"/>
              </a:rPr>
              <a:t>:</a:t>
            </a:r>
          </a:p>
          <a:p>
            <a:pPr lvl="1">
              <a:lnSpc>
                <a:spcPct val="150000"/>
              </a:lnSpc>
            </a:pPr>
            <a:r>
              <a:rPr lang="zh-TW" altLang="en-US" sz="1200" b="1" dirty="0" smtClean="0">
                <a:latin typeface="+mn-ea"/>
              </a:rPr>
              <a:t>欄位名為測項名稱，一個測項</a:t>
            </a:r>
            <a:r>
              <a:rPr lang="en-US" altLang="zh-TW" sz="1200" b="1" dirty="0" smtClean="0">
                <a:latin typeface="+mn-ea"/>
              </a:rPr>
              <a:t>=</a:t>
            </a:r>
            <a:r>
              <a:rPr lang="zh-TW" altLang="en-US" sz="1200" b="1" dirty="0" smtClean="0">
                <a:latin typeface="+mn-ea"/>
              </a:rPr>
              <a:t>一個欄位</a:t>
            </a:r>
            <a:r>
              <a:rPr lang="zh-TW" altLang="en-US" sz="1200" dirty="0" smtClean="0">
                <a:latin typeface="+mn-ea"/>
              </a:rPr>
              <a:t>，因此若該站有</a:t>
            </a:r>
            <a:r>
              <a:rPr lang="en-US" altLang="zh-TW" sz="1200" dirty="0" smtClean="0">
                <a:latin typeface="+mn-ea"/>
              </a:rPr>
              <a:t>500</a:t>
            </a:r>
            <a:r>
              <a:rPr lang="zh-TW" altLang="en-US" sz="1200" dirty="0" smtClean="0">
                <a:latin typeface="+mn-ea"/>
              </a:rPr>
              <a:t>個測項，等於這張表有</a:t>
            </a:r>
            <a:r>
              <a:rPr lang="en-US" altLang="zh-TW" sz="1200" dirty="0" smtClean="0">
                <a:latin typeface="+mn-ea"/>
              </a:rPr>
              <a:t>500</a:t>
            </a:r>
            <a:r>
              <a:rPr lang="zh-TW" altLang="en-US" sz="1200" dirty="0" smtClean="0">
                <a:latin typeface="+mn-ea"/>
              </a:rPr>
              <a:t>個欄位。</a:t>
            </a:r>
            <a:endParaRPr lang="en-US" altLang="zh-TW" sz="1200" dirty="0" smtClean="0">
              <a:latin typeface="+mn-ea"/>
            </a:endParaRPr>
          </a:p>
        </p:txBody>
      </p:sp>
      <p:grpSp>
        <p:nvGrpSpPr>
          <p:cNvPr id="24" name="群組 23"/>
          <p:cNvGrpSpPr/>
          <p:nvPr/>
        </p:nvGrpSpPr>
        <p:grpSpPr>
          <a:xfrm>
            <a:off x="250700" y="1743530"/>
            <a:ext cx="1228899" cy="1127114"/>
            <a:chOff x="250700" y="1743530"/>
            <a:chExt cx="1228899" cy="1127114"/>
          </a:xfrm>
        </p:grpSpPr>
        <p:sp>
          <p:nvSpPr>
            <p:cNvPr id="7" name="矩形 6"/>
            <p:cNvSpPr/>
            <p:nvPr/>
          </p:nvSpPr>
          <p:spPr bwMode="auto">
            <a:xfrm>
              <a:off x="358701" y="1743530"/>
              <a:ext cx="1012899" cy="766757"/>
            </a:xfrm>
            <a:prstGeom prst="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mn-ea"/>
                </a:rPr>
                <a:t>First Test</a:t>
              </a:r>
              <a:r>
                <a:rPr lang="en-US" altLang="zh-TW" sz="1200" dirty="0" smtClean="0">
                  <a:latin typeface="+mn-ea"/>
                </a:rPr>
                <a:t/>
              </a:r>
              <a:br>
                <a:rPr lang="en-US" altLang="zh-TW" sz="1200" dirty="0" smtClean="0">
                  <a:latin typeface="+mn-ea"/>
                </a:rPr>
              </a:br>
              <a:r>
                <a:rPr lang="en-US" altLang="zh-TW" sz="900" dirty="0" err="1" smtClean="0">
                  <a:latin typeface="+mn-ea"/>
                </a:rPr>
                <a:t>PingDUT</a:t>
              </a:r>
              <a:r>
                <a:rPr lang="en-US" altLang="zh-TW" sz="900" dirty="0" smtClean="0">
                  <a:latin typeface="+mn-ea"/>
                </a:rPr>
                <a:t>,</a:t>
              </a:r>
              <a:br>
                <a:rPr lang="en-US" altLang="zh-TW" sz="900" dirty="0" smtClean="0">
                  <a:latin typeface="+mn-ea"/>
                </a:rPr>
              </a:br>
              <a:r>
                <a:rPr lang="en-US" altLang="zh-TW" sz="900" dirty="0" smtClean="0">
                  <a:latin typeface="+mn-ea"/>
                </a:rPr>
                <a:t>DLFW,</a:t>
              </a:r>
              <a:endParaRPr kumimoji="0" lang="zh-TW" altLang="en-US" sz="900" i="0" u="none" strike="noStrike" cap="none" normalizeH="0" baseline="0" dirty="0" smtClean="0">
                <a:ln>
                  <a:noFill/>
                </a:ln>
                <a:solidFill>
                  <a:schemeClr val="tx1"/>
                </a:solidFill>
                <a:effectLst/>
                <a:latin typeface="+mn-ea"/>
              </a:endParaRPr>
            </a:p>
          </p:txBody>
        </p:sp>
        <p:pic>
          <p:nvPicPr>
            <p:cNvPr id="23" name="圖片 22"/>
            <p:cNvPicPr>
              <a:picLocks noChangeAspect="1"/>
            </p:cNvPicPr>
            <p:nvPr/>
          </p:nvPicPr>
          <p:blipFill>
            <a:blip r:embed="rId2"/>
            <a:stretch>
              <a:fillRect/>
            </a:stretch>
          </p:blipFill>
          <p:spPr>
            <a:xfrm>
              <a:off x="250700" y="2572108"/>
              <a:ext cx="1228899" cy="298536"/>
            </a:xfrm>
            <a:prstGeom prst="rect">
              <a:avLst/>
            </a:prstGeom>
          </p:spPr>
        </p:pic>
      </p:grpSp>
      <p:sp>
        <p:nvSpPr>
          <p:cNvPr id="107" name="文字方塊 106"/>
          <p:cNvSpPr txBox="1"/>
          <p:nvPr/>
        </p:nvSpPr>
        <p:spPr>
          <a:xfrm>
            <a:off x="250876" y="4856946"/>
            <a:ext cx="8255216" cy="652486"/>
          </a:xfrm>
          <a:prstGeom prst="rect">
            <a:avLst/>
          </a:prstGeom>
          <a:noFill/>
        </p:spPr>
        <p:txBody>
          <a:bodyPr wrap="square" rtlCol="0">
            <a:spAutoFit/>
          </a:bodyPr>
          <a:lstStyle/>
          <a:p>
            <a:pPr>
              <a:lnSpc>
                <a:spcPct val="140000"/>
              </a:lnSpc>
            </a:pPr>
            <a:r>
              <a:rPr lang="zh-TW" altLang="en-US" sz="1400" b="1" dirty="0" smtClean="0">
                <a:latin typeface="微軟正黑體" panose="020B0604030504040204" pitchFamily="34" charset="-120"/>
                <a:ea typeface="微軟正黑體" panose="020B0604030504040204" pitchFamily="34" charset="-120"/>
              </a:rPr>
              <a:t>影響</a:t>
            </a:r>
            <a:endParaRPr lang="en-US" altLang="zh-TW" sz="1400" b="1" dirty="0" smtClean="0">
              <a:latin typeface="微軟正黑體" panose="020B0604030504040204" pitchFamily="34" charset="-120"/>
              <a:ea typeface="微軟正黑體" panose="020B0604030504040204" pitchFamily="34" charset="-120"/>
            </a:endParaRPr>
          </a:p>
          <a:p>
            <a:pPr lvl="1">
              <a:lnSpc>
                <a:spcPct val="140000"/>
              </a:lnSpc>
            </a:pPr>
            <a:r>
              <a:rPr lang="zh-TW" altLang="en-US" sz="1200" dirty="0" smtClean="0">
                <a:latin typeface="微軟正黑體" panose="020B0604030504040204" pitchFamily="34" charset="-120"/>
                <a:ea typeface="微軟正黑體" panose="020B0604030504040204" pitchFamily="34" charset="-120"/>
              </a:rPr>
              <a:t>少了各測試項目的數值，不易分析。</a:t>
            </a:r>
            <a:endParaRPr lang="en-US" altLang="zh-TW" sz="1200" dirty="0" smtClean="0">
              <a:latin typeface="微軟正黑體" panose="020B0604030504040204" pitchFamily="34" charset="-120"/>
              <a:ea typeface="微軟正黑體" panose="020B0604030504040204" pitchFamily="34" charset="-120"/>
            </a:endParaRPr>
          </a:p>
        </p:txBody>
      </p:sp>
      <p:grpSp>
        <p:nvGrpSpPr>
          <p:cNvPr id="79" name="群組 78"/>
          <p:cNvGrpSpPr/>
          <p:nvPr/>
        </p:nvGrpSpPr>
        <p:grpSpPr>
          <a:xfrm>
            <a:off x="1371600" y="1743530"/>
            <a:ext cx="2141548" cy="1255446"/>
            <a:chOff x="1371600" y="1743530"/>
            <a:chExt cx="2141548" cy="1255446"/>
          </a:xfrm>
        </p:grpSpPr>
        <p:grpSp>
          <p:nvGrpSpPr>
            <p:cNvPr id="29" name="群組 28"/>
            <p:cNvGrpSpPr/>
            <p:nvPr/>
          </p:nvGrpSpPr>
          <p:grpSpPr>
            <a:xfrm>
              <a:off x="1371600" y="1743530"/>
              <a:ext cx="1923690" cy="766757"/>
              <a:chOff x="1371600" y="1743530"/>
              <a:chExt cx="1923690" cy="766757"/>
            </a:xfrm>
          </p:grpSpPr>
          <p:sp>
            <p:nvSpPr>
              <p:cNvPr id="74" name="矩形 73"/>
              <p:cNvSpPr/>
              <p:nvPr/>
            </p:nvSpPr>
            <p:spPr bwMode="auto">
              <a:xfrm>
                <a:off x="1868005" y="1743530"/>
                <a:ext cx="1427285" cy="766757"/>
              </a:xfrm>
              <a:prstGeom prst="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mn-ea"/>
                  </a:rPr>
                  <a:t>Test Plan Update</a:t>
                </a:r>
                <a:r>
                  <a:rPr lang="en-US" altLang="zh-TW" sz="1200" dirty="0" smtClean="0">
                    <a:latin typeface="+mn-ea"/>
                  </a:rPr>
                  <a:t/>
                </a:r>
                <a:br>
                  <a:rPr lang="en-US" altLang="zh-TW" sz="1200" dirty="0" smtClean="0">
                    <a:latin typeface="+mn-ea"/>
                  </a:rPr>
                </a:br>
                <a:r>
                  <a:rPr lang="en-US" altLang="zh-TW" sz="900" dirty="0" err="1" smtClean="0">
                    <a:latin typeface="+mn-ea"/>
                  </a:rPr>
                  <a:t>PingDUT</a:t>
                </a:r>
                <a:r>
                  <a:rPr lang="en-US" altLang="zh-TW" sz="900" dirty="0" smtClean="0">
                    <a:latin typeface="+mn-ea"/>
                  </a:rPr>
                  <a:t>,</a:t>
                </a:r>
                <a:br>
                  <a:rPr lang="en-US" altLang="zh-TW" sz="900" dirty="0" smtClean="0">
                    <a:latin typeface="+mn-ea"/>
                  </a:rPr>
                </a:br>
                <a:r>
                  <a:rPr lang="en-US" altLang="zh-TW" sz="900" dirty="0" smtClean="0">
                    <a:latin typeface="+mn-ea"/>
                  </a:rPr>
                  <a:t>DLFW,</a:t>
                </a:r>
                <a:endParaRPr lang="en-US" altLang="zh-TW" sz="900" dirty="0">
                  <a:latin typeface="+mn-ea"/>
                </a:endParaRPr>
              </a:p>
              <a:p>
                <a:pPr marL="0" marR="0" indent="0" defTabSz="914400" rtl="0" eaLnBrk="1" fontAlgn="base" latinLnBrk="0" hangingPunct="1">
                  <a:lnSpc>
                    <a:spcPct val="100000"/>
                  </a:lnSpc>
                  <a:spcBef>
                    <a:spcPct val="0"/>
                  </a:spcBef>
                  <a:spcAft>
                    <a:spcPct val="0"/>
                  </a:spcAft>
                  <a:buClrTx/>
                  <a:buSzTx/>
                  <a:buFontTx/>
                  <a:buNone/>
                  <a:tabLst/>
                </a:pPr>
                <a:r>
                  <a:rPr lang="en-US" altLang="zh-TW" sz="900" dirty="0" smtClean="0">
                    <a:latin typeface="+mn-ea"/>
                  </a:rPr>
                  <a:t>DC</a:t>
                </a:r>
              </a:p>
            </p:txBody>
          </p:sp>
          <p:cxnSp>
            <p:nvCxnSpPr>
              <p:cNvPr id="16" name="直線單箭頭接點 15"/>
              <p:cNvCxnSpPr>
                <a:stCxn id="7" idx="3"/>
                <a:endCxn id="74" idx="1"/>
              </p:cNvCxnSpPr>
              <p:nvPr/>
            </p:nvCxnSpPr>
            <p:spPr bwMode="auto">
              <a:xfrm>
                <a:off x="1371600" y="2126909"/>
                <a:ext cx="496405"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grpSp>
          <p:nvGrpSpPr>
            <p:cNvPr id="78" name="群組 77"/>
            <p:cNvGrpSpPr/>
            <p:nvPr/>
          </p:nvGrpSpPr>
          <p:grpSpPr>
            <a:xfrm>
              <a:off x="1712730" y="2556449"/>
              <a:ext cx="1800418" cy="442527"/>
              <a:chOff x="1712730" y="2556449"/>
              <a:chExt cx="1800418" cy="442527"/>
            </a:xfrm>
          </p:grpSpPr>
          <p:pic>
            <p:nvPicPr>
              <p:cNvPr id="28" name="圖片 27"/>
              <p:cNvPicPr>
                <a:picLocks noChangeAspect="1"/>
              </p:cNvPicPr>
              <p:nvPr/>
            </p:nvPicPr>
            <p:blipFill>
              <a:blip r:embed="rId3"/>
              <a:stretch>
                <a:fillRect/>
              </a:stretch>
            </p:blipFill>
            <p:spPr>
              <a:xfrm>
                <a:off x="1712730" y="2556449"/>
                <a:ext cx="1800418" cy="442527"/>
              </a:xfrm>
              <a:prstGeom prst="rect">
                <a:avLst/>
              </a:prstGeom>
            </p:spPr>
          </p:pic>
          <p:sp>
            <p:nvSpPr>
              <p:cNvPr id="77" name="矩形 76"/>
              <p:cNvSpPr/>
              <p:nvPr/>
            </p:nvSpPr>
            <p:spPr bwMode="auto">
              <a:xfrm>
                <a:off x="3054350" y="2556449"/>
                <a:ext cx="458798" cy="442527"/>
              </a:xfrm>
              <a:prstGeom prst="rect">
                <a:avLst/>
              </a:prstGeom>
              <a:noFill/>
              <a:ln w="9525"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000" b="0" i="0" u="none" strike="noStrike" cap="none" normalizeH="0" baseline="0" smtClean="0">
                  <a:ln>
                    <a:noFill/>
                  </a:ln>
                  <a:solidFill>
                    <a:schemeClr val="tx1"/>
                  </a:solidFill>
                  <a:effectLst/>
                  <a:latin typeface="Arial" charset="0"/>
                </a:endParaRPr>
              </a:p>
            </p:txBody>
          </p:sp>
        </p:grpSp>
      </p:grpSp>
      <p:grpSp>
        <p:nvGrpSpPr>
          <p:cNvPr id="82" name="群組 81"/>
          <p:cNvGrpSpPr/>
          <p:nvPr/>
        </p:nvGrpSpPr>
        <p:grpSpPr>
          <a:xfrm>
            <a:off x="3295290" y="1743530"/>
            <a:ext cx="2397618" cy="1261601"/>
            <a:chOff x="3295290" y="1743530"/>
            <a:chExt cx="2397618" cy="1261601"/>
          </a:xfrm>
        </p:grpSpPr>
        <p:grpSp>
          <p:nvGrpSpPr>
            <p:cNvPr id="46" name="群組 45"/>
            <p:cNvGrpSpPr/>
            <p:nvPr/>
          </p:nvGrpSpPr>
          <p:grpSpPr>
            <a:xfrm>
              <a:off x="3295290" y="1743530"/>
              <a:ext cx="2397618" cy="1261601"/>
              <a:chOff x="3295290" y="1743530"/>
              <a:chExt cx="2397618" cy="1261601"/>
            </a:xfrm>
          </p:grpSpPr>
          <p:cxnSp>
            <p:nvCxnSpPr>
              <p:cNvPr id="38" name="直線單箭頭接點 37"/>
              <p:cNvCxnSpPr>
                <a:stCxn id="74" idx="3"/>
                <a:endCxn id="87" idx="1"/>
              </p:cNvCxnSpPr>
              <p:nvPr/>
            </p:nvCxnSpPr>
            <p:spPr bwMode="auto">
              <a:xfrm>
                <a:off x="3295290" y="2126909"/>
                <a:ext cx="752323"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7" name="矩形 86"/>
              <p:cNvSpPr/>
              <p:nvPr/>
            </p:nvSpPr>
            <p:spPr bwMode="auto">
              <a:xfrm>
                <a:off x="4047613" y="1743530"/>
                <a:ext cx="1427285" cy="766757"/>
              </a:xfrm>
              <a:prstGeom prst="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mn-ea"/>
                  </a:rPr>
                  <a:t>Test Plan Update</a:t>
                </a:r>
                <a:r>
                  <a:rPr lang="en-US" altLang="zh-TW" sz="1200" dirty="0" smtClean="0">
                    <a:latin typeface="+mn-ea"/>
                  </a:rPr>
                  <a:t/>
                </a:r>
                <a:br>
                  <a:rPr lang="en-US" altLang="zh-TW" sz="1200" dirty="0" smtClean="0">
                    <a:latin typeface="+mn-ea"/>
                  </a:rPr>
                </a:br>
                <a:r>
                  <a:rPr lang="en-US" altLang="zh-TW" sz="900" dirty="0" err="1" smtClean="0">
                    <a:latin typeface="+mn-ea"/>
                  </a:rPr>
                  <a:t>PingDUT</a:t>
                </a:r>
                <a:r>
                  <a:rPr lang="en-US" altLang="zh-TW" sz="900" dirty="0" smtClean="0">
                    <a:latin typeface="+mn-ea"/>
                  </a:rPr>
                  <a:t>,</a:t>
                </a:r>
                <a:br>
                  <a:rPr lang="en-US" altLang="zh-TW" sz="900" dirty="0" smtClean="0">
                    <a:latin typeface="+mn-ea"/>
                  </a:rPr>
                </a:br>
                <a:r>
                  <a:rPr lang="en-US" altLang="zh-TW" sz="900" dirty="0" smtClean="0">
                    <a:latin typeface="+mn-ea"/>
                  </a:rPr>
                  <a:t>DLFW,</a:t>
                </a:r>
                <a:endParaRPr lang="en-US" altLang="zh-TW" sz="900" dirty="0">
                  <a:latin typeface="+mn-ea"/>
                </a:endParaRPr>
              </a:p>
              <a:p>
                <a:pPr marL="0" marR="0" indent="0" defTabSz="914400" rtl="0" eaLnBrk="1" fontAlgn="base" latinLnBrk="0" hangingPunct="1">
                  <a:lnSpc>
                    <a:spcPct val="100000"/>
                  </a:lnSpc>
                  <a:spcBef>
                    <a:spcPct val="0"/>
                  </a:spcBef>
                  <a:spcAft>
                    <a:spcPct val="0"/>
                  </a:spcAft>
                  <a:buClrTx/>
                  <a:buSzTx/>
                  <a:buFontTx/>
                  <a:buNone/>
                  <a:tabLst/>
                </a:pPr>
                <a:r>
                  <a:rPr lang="en-US" altLang="zh-TW" sz="900" dirty="0" smtClean="0">
                    <a:latin typeface="+mn-ea"/>
                  </a:rPr>
                  <a:t>DC</a:t>
                </a:r>
                <a:br>
                  <a:rPr lang="en-US" altLang="zh-TW" sz="900" dirty="0" smtClean="0">
                    <a:latin typeface="+mn-ea"/>
                  </a:rPr>
                </a:br>
                <a:r>
                  <a:rPr lang="en-US" altLang="zh-TW" sz="900" dirty="0" err="1" smtClean="0">
                    <a:latin typeface="+mn-ea"/>
                  </a:rPr>
                  <a:t>RFTest</a:t>
                </a:r>
                <a:endParaRPr lang="en-US" altLang="zh-TW" sz="900" dirty="0" smtClean="0">
                  <a:latin typeface="+mn-ea"/>
                </a:endParaRPr>
              </a:p>
            </p:txBody>
          </p:sp>
          <p:pic>
            <p:nvPicPr>
              <p:cNvPr id="45" name="圖片 44"/>
              <p:cNvPicPr>
                <a:picLocks noChangeAspect="1"/>
              </p:cNvPicPr>
              <p:nvPr/>
            </p:nvPicPr>
            <p:blipFill>
              <a:blip r:embed="rId4"/>
              <a:stretch>
                <a:fillRect/>
              </a:stretch>
            </p:blipFill>
            <p:spPr>
              <a:xfrm>
                <a:off x="3829602" y="2556449"/>
                <a:ext cx="1863306" cy="448682"/>
              </a:xfrm>
              <a:prstGeom prst="rect">
                <a:avLst/>
              </a:prstGeom>
            </p:spPr>
          </p:pic>
        </p:grpSp>
        <p:sp>
          <p:nvSpPr>
            <p:cNvPr id="111" name="矩形 110"/>
            <p:cNvSpPr/>
            <p:nvPr/>
          </p:nvSpPr>
          <p:spPr bwMode="auto">
            <a:xfrm>
              <a:off x="5283953" y="2554392"/>
              <a:ext cx="408822" cy="442527"/>
            </a:xfrm>
            <a:prstGeom prst="rect">
              <a:avLst/>
            </a:prstGeom>
            <a:noFill/>
            <a:ln w="9525"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000" b="0" i="0" u="none" strike="noStrike" cap="none" normalizeH="0" baseline="0" smtClean="0">
                <a:ln>
                  <a:noFill/>
                </a:ln>
                <a:solidFill>
                  <a:schemeClr val="tx1"/>
                </a:solidFill>
                <a:effectLst/>
                <a:latin typeface="Arial" charset="0"/>
              </a:endParaRPr>
            </a:p>
          </p:txBody>
        </p:sp>
      </p:grpSp>
      <p:grpSp>
        <p:nvGrpSpPr>
          <p:cNvPr id="83" name="群組 82"/>
          <p:cNvGrpSpPr/>
          <p:nvPr/>
        </p:nvGrpSpPr>
        <p:grpSpPr>
          <a:xfrm>
            <a:off x="5474898" y="1673303"/>
            <a:ext cx="3574212" cy="1582050"/>
            <a:chOff x="5474898" y="1673303"/>
            <a:chExt cx="3574212" cy="1582050"/>
          </a:xfrm>
        </p:grpSpPr>
        <p:grpSp>
          <p:nvGrpSpPr>
            <p:cNvPr id="76" name="群組 75"/>
            <p:cNvGrpSpPr/>
            <p:nvPr/>
          </p:nvGrpSpPr>
          <p:grpSpPr>
            <a:xfrm>
              <a:off x="5474898" y="1673303"/>
              <a:ext cx="3574212" cy="1582050"/>
              <a:chOff x="5474898" y="1673303"/>
              <a:chExt cx="3574212" cy="1582050"/>
            </a:xfrm>
          </p:grpSpPr>
          <p:sp>
            <p:nvSpPr>
              <p:cNvPr id="97" name="矩形 96"/>
              <p:cNvSpPr/>
              <p:nvPr/>
            </p:nvSpPr>
            <p:spPr bwMode="auto">
              <a:xfrm>
                <a:off x="6566001" y="1673303"/>
                <a:ext cx="1427285" cy="907210"/>
              </a:xfrm>
              <a:prstGeom prst="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mn-ea"/>
                  </a:rPr>
                  <a:t>Test Plan Update</a:t>
                </a:r>
                <a:r>
                  <a:rPr lang="en-US" altLang="zh-TW" sz="1200" dirty="0" smtClean="0">
                    <a:latin typeface="+mn-ea"/>
                  </a:rPr>
                  <a:t/>
                </a:r>
                <a:br>
                  <a:rPr lang="en-US" altLang="zh-TW" sz="1200" dirty="0" smtClean="0">
                    <a:latin typeface="+mn-ea"/>
                  </a:rPr>
                </a:br>
                <a:r>
                  <a:rPr lang="en-US" altLang="zh-TW" sz="900" dirty="0" err="1" smtClean="0">
                    <a:latin typeface="+mn-ea"/>
                  </a:rPr>
                  <a:t>PingDUT</a:t>
                </a:r>
                <a:r>
                  <a:rPr lang="en-US" altLang="zh-TW" sz="900" dirty="0" smtClean="0">
                    <a:latin typeface="+mn-ea"/>
                  </a:rPr>
                  <a:t>,</a:t>
                </a:r>
                <a:br>
                  <a:rPr lang="en-US" altLang="zh-TW" sz="900" dirty="0" smtClean="0">
                    <a:latin typeface="+mn-ea"/>
                  </a:rPr>
                </a:br>
                <a:r>
                  <a:rPr lang="en-US" altLang="zh-TW" sz="900" dirty="0" smtClean="0">
                    <a:latin typeface="+mn-ea"/>
                  </a:rPr>
                  <a:t>DLFW,</a:t>
                </a:r>
                <a:endParaRPr lang="en-US" altLang="zh-TW" sz="900" dirty="0">
                  <a:latin typeface="+mn-ea"/>
                </a:endParaRPr>
              </a:p>
              <a:p>
                <a:pPr marL="0" marR="0" indent="0" defTabSz="914400" rtl="0" eaLnBrk="1" fontAlgn="base" latinLnBrk="0" hangingPunct="1">
                  <a:lnSpc>
                    <a:spcPct val="100000"/>
                  </a:lnSpc>
                  <a:spcBef>
                    <a:spcPct val="0"/>
                  </a:spcBef>
                  <a:spcAft>
                    <a:spcPct val="0"/>
                  </a:spcAft>
                  <a:buClrTx/>
                  <a:buSzTx/>
                  <a:buFontTx/>
                  <a:buNone/>
                  <a:tabLst/>
                </a:pPr>
                <a:r>
                  <a:rPr lang="en-US" altLang="zh-TW" sz="900" dirty="0" smtClean="0">
                    <a:latin typeface="+mn-ea"/>
                  </a:rPr>
                  <a:t>DC</a:t>
                </a:r>
                <a:br>
                  <a:rPr lang="en-US" altLang="zh-TW" sz="900" dirty="0" smtClean="0">
                    <a:latin typeface="+mn-ea"/>
                  </a:rPr>
                </a:br>
                <a:r>
                  <a:rPr lang="en-US" altLang="zh-TW" sz="900" dirty="0" err="1" smtClean="0">
                    <a:latin typeface="+mn-ea"/>
                  </a:rPr>
                  <a:t>RFTest</a:t>
                </a:r>
                <a:endParaRPr lang="en-US" altLang="zh-TW" sz="900" dirty="0" smtClean="0">
                  <a:latin typeface="+mn-ea"/>
                </a:endParaRPr>
              </a:p>
              <a:p>
                <a:pPr marL="0" marR="0" indent="0" defTabSz="914400" rtl="0" eaLnBrk="1" fontAlgn="base" latinLnBrk="0" hangingPunct="1">
                  <a:lnSpc>
                    <a:spcPct val="100000"/>
                  </a:lnSpc>
                  <a:spcBef>
                    <a:spcPct val="0"/>
                  </a:spcBef>
                  <a:spcAft>
                    <a:spcPct val="0"/>
                  </a:spcAft>
                  <a:buClrTx/>
                  <a:buSzTx/>
                  <a:buFontTx/>
                  <a:buNone/>
                  <a:tabLst/>
                </a:pPr>
                <a:r>
                  <a:rPr lang="en-US" altLang="zh-TW" sz="900" dirty="0" smtClean="0">
                    <a:latin typeface="+mn-ea"/>
                  </a:rPr>
                  <a:t>Pars all RF Test Item</a:t>
                </a:r>
              </a:p>
            </p:txBody>
          </p:sp>
          <p:cxnSp>
            <p:nvCxnSpPr>
              <p:cNvPr id="66" name="直線單箭頭接點 65"/>
              <p:cNvCxnSpPr>
                <a:stCxn id="87" idx="3"/>
                <a:endCxn id="97" idx="1"/>
              </p:cNvCxnSpPr>
              <p:nvPr/>
            </p:nvCxnSpPr>
            <p:spPr bwMode="auto">
              <a:xfrm flipV="1">
                <a:off x="5474898" y="2126908"/>
                <a:ext cx="1091103"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pic>
            <p:nvPicPr>
              <p:cNvPr id="71" name="圖片 70"/>
              <p:cNvPicPr>
                <a:picLocks noChangeAspect="1"/>
              </p:cNvPicPr>
              <p:nvPr/>
            </p:nvPicPr>
            <p:blipFill>
              <a:blip r:embed="rId5"/>
              <a:stretch>
                <a:fillRect/>
              </a:stretch>
            </p:blipFill>
            <p:spPr>
              <a:xfrm>
                <a:off x="5848710" y="2651297"/>
                <a:ext cx="3200400" cy="604056"/>
              </a:xfrm>
              <a:prstGeom prst="rect">
                <a:avLst/>
              </a:prstGeom>
            </p:spPr>
          </p:pic>
        </p:grpSp>
        <p:sp>
          <p:nvSpPr>
            <p:cNvPr id="112" name="矩形 111"/>
            <p:cNvSpPr/>
            <p:nvPr/>
          </p:nvSpPr>
          <p:spPr bwMode="auto">
            <a:xfrm>
              <a:off x="7639050" y="2651297"/>
              <a:ext cx="1410060" cy="604056"/>
            </a:xfrm>
            <a:prstGeom prst="rect">
              <a:avLst/>
            </a:prstGeom>
            <a:noFill/>
            <a:ln w="9525"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000" b="0" i="0" u="none" strike="noStrike" cap="none" normalizeH="0" baseline="0" smtClean="0">
                <a:ln>
                  <a:noFill/>
                </a:ln>
                <a:solidFill>
                  <a:schemeClr val="tx1"/>
                </a:solidFill>
                <a:effectLst/>
                <a:latin typeface="Arial" charset="0"/>
              </a:endParaRPr>
            </a:p>
          </p:txBody>
        </p:sp>
      </p:grpSp>
    </p:spTree>
    <p:extLst>
      <p:ext uri="{BB962C8B-B14F-4D97-AF65-F5344CB8AC3E}">
        <p14:creationId xmlns:p14="http://schemas.microsoft.com/office/powerpoint/2010/main" val="302077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fade">
                                      <p:cBhvr>
                                        <p:cTn id="12" dur="500"/>
                                        <p:tgtEl>
                                          <p:spTgt spid="8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3"/>
                                        </p:tgtEl>
                                        <p:attrNameLst>
                                          <p:attrName>style.visibility</p:attrName>
                                        </p:attrNameLst>
                                      </p:cBhvr>
                                      <p:to>
                                        <p:strVal val="visible"/>
                                      </p:to>
                                    </p:set>
                                    <p:animEffect transition="in" filter="fade">
                                      <p:cBhvr>
                                        <p:cTn id="17" dur="500"/>
                                        <p:tgtEl>
                                          <p:spTgt spid="8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7"/>
                                        </p:tgtEl>
                                        <p:attrNameLst>
                                          <p:attrName>style.visibility</p:attrName>
                                        </p:attrNameLst>
                                      </p:cBhvr>
                                      <p:to>
                                        <p:strVal val="visible"/>
                                      </p:to>
                                    </p:set>
                                    <p:animEffect transition="in" filter="fade">
                                      <p:cBhvr>
                                        <p:cTn id="3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0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文字方塊 88"/>
          <p:cNvSpPr txBox="1"/>
          <p:nvPr/>
        </p:nvSpPr>
        <p:spPr>
          <a:xfrm>
            <a:off x="-1" y="0"/>
            <a:ext cx="8703755" cy="492443"/>
          </a:xfrm>
          <a:prstGeom prst="rect">
            <a:avLst/>
          </a:prstGeom>
          <a:noFill/>
        </p:spPr>
        <p:txBody>
          <a:bodyPr wrap="square" rtlCol="0">
            <a:spAutoFit/>
          </a:bodyPr>
          <a:lstStyle/>
          <a:p>
            <a:r>
              <a:rPr lang="en-US" altLang="zh-TW" sz="2600" b="1" dirty="0" smtClean="0">
                <a:solidFill>
                  <a:srgbClr val="0070C0"/>
                </a:solidFill>
                <a:latin typeface="Arial"/>
                <a:cs typeface="Arial"/>
              </a:rPr>
              <a:t>New Design Structure</a:t>
            </a:r>
            <a:endParaRPr lang="zh-TW" altLang="en-US" sz="2600" b="1" dirty="0">
              <a:solidFill>
                <a:srgbClr val="0070C0"/>
              </a:solidFill>
              <a:latin typeface="Arial"/>
              <a:cs typeface="Arial"/>
            </a:endParaRPr>
          </a:p>
        </p:txBody>
      </p:sp>
      <p:pic>
        <p:nvPicPr>
          <p:cNvPr id="77" name="圖片 76"/>
          <p:cNvPicPr>
            <a:picLocks noChangeAspect="1"/>
          </p:cNvPicPr>
          <p:nvPr/>
        </p:nvPicPr>
        <p:blipFill>
          <a:blip r:embed="rId2"/>
          <a:stretch>
            <a:fillRect/>
          </a:stretch>
        </p:blipFill>
        <p:spPr>
          <a:xfrm>
            <a:off x="310986" y="1166647"/>
            <a:ext cx="847289" cy="1126453"/>
          </a:xfrm>
          <a:prstGeom prst="rect">
            <a:avLst/>
          </a:prstGeom>
        </p:spPr>
      </p:pic>
      <p:grpSp>
        <p:nvGrpSpPr>
          <p:cNvPr id="154" name="组合 188"/>
          <p:cNvGrpSpPr>
            <a:grpSpLocks noChangeAspect="1"/>
          </p:cNvGrpSpPr>
          <p:nvPr/>
        </p:nvGrpSpPr>
        <p:grpSpPr>
          <a:xfrm>
            <a:off x="116329" y="578261"/>
            <a:ext cx="1747118" cy="427067"/>
            <a:chOff x="7033691" y="1547365"/>
            <a:chExt cx="2880320" cy="657499"/>
          </a:xfrm>
        </p:grpSpPr>
        <p:sp>
          <p:nvSpPr>
            <p:cNvPr id="156" name="TextBox 7"/>
            <p:cNvSpPr>
              <a:spLocks noChangeArrowheads="1"/>
            </p:cNvSpPr>
            <p:nvPr/>
          </p:nvSpPr>
          <p:spPr bwMode="auto">
            <a:xfrm>
              <a:off x="7852692" y="1740758"/>
              <a:ext cx="2043320" cy="2606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TW" sz="1100" b="1" kern="0" dirty="0" smtClean="0">
                  <a:solidFill>
                    <a:srgbClr val="2F5EB0"/>
                  </a:solidFill>
                  <a:latin typeface="微軟正黑體" panose="020B0604030504040204" pitchFamily="34" charset="-120"/>
                  <a:ea typeface="微軟正黑體" panose="020B0604030504040204" pitchFamily="34" charset="-120"/>
                  <a:sym typeface="微软雅黑" pitchFamily="34" charset="-122"/>
                </a:rPr>
                <a:t>New </a:t>
              </a:r>
              <a:r>
                <a:rPr lang="en-US" altLang="zh-TW" sz="1100" b="1" kern="0" dirty="0">
                  <a:solidFill>
                    <a:srgbClr val="2F5EB0"/>
                  </a:solidFill>
                  <a:latin typeface="微軟正黑體" panose="020B0604030504040204" pitchFamily="34" charset="-120"/>
                  <a:ea typeface="微軟正黑體" panose="020B0604030504040204" pitchFamily="34" charset="-120"/>
                  <a:sym typeface="微软雅黑" pitchFamily="34" charset="-122"/>
                </a:rPr>
                <a:t>Structure</a:t>
              </a:r>
              <a:endParaRPr lang="zh-CN" altLang="en-US" sz="1100" b="1" kern="0" dirty="0">
                <a:solidFill>
                  <a:srgbClr val="2F5EB0"/>
                </a:solidFill>
                <a:latin typeface="微軟正黑體" panose="020B0604030504040204" pitchFamily="34" charset="-120"/>
                <a:ea typeface="微軟正黑體" panose="020B0604030504040204" pitchFamily="34" charset="-120"/>
                <a:sym typeface="微软雅黑" pitchFamily="34" charset="-122"/>
              </a:endParaRPr>
            </a:p>
          </p:txBody>
        </p:sp>
        <p:sp>
          <p:nvSpPr>
            <p:cNvPr id="157" name="圆角矩形 97"/>
            <p:cNvSpPr/>
            <p:nvPr/>
          </p:nvSpPr>
          <p:spPr>
            <a:xfrm>
              <a:off x="7335865" y="1642592"/>
              <a:ext cx="2578146" cy="467045"/>
            </a:xfrm>
            <a:prstGeom prst="roundRect">
              <a:avLst>
                <a:gd name="adj" fmla="val 50000"/>
              </a:avLst>
            </a:prstGeom>
            <a:noFill/>
            <a:ln w="25400" cap="flat" cmpd="sng" algn="ctr">
              <a:solidFill>
                <a:srgbClr val="2F5EB0"/>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2F5EB0"/>
                </a:solidFill>
                <a:effectLst/>
                <a:uLnTx/>
                <a:uFillTx/>
                <a:latin typeface="微软雅黑" panose="020B0503020204020204" pitchFamily="34" charset="-122"/>
                <a:ea typeface="微软雅黑" panose="020B0503020204020204" pitchFamily="34" charset="-122"/>
                <a:cs typeface="+mn-cs"/>
              </a:endParaRPr>
            </a:p>
          </p:txBody>
        </p:sp>
        <p:sp>
          <p:nvSpPr>
            <p:cNvPr id="158" name="椭圆 103"/>
            <p:cNvSpPr/>
            <p:nvPr/>
          </p:nvSpPr>
          <p:spPr>
            <a:xfrm>
              <a:off x="7033691" y="1547365"/>
              <a:ext cx="657499" cy="657499"/>
            </a:xfrm>
            <a:prstGeom prst="ellipse">
              <a:avLst/>
            </a:prstGeom>
            <a:solidFill>
              <a:srgbClr val="2F5EB0"/>
            </a:solidFill>
            <a:ln w="28575" cap="flat" cmpd="sng" algn="ctr">
              <a:noFill/>
              <a:prstDash val="solid"/>
            </a:ln>
            <a:effectLst>
              <a:innerShdw blurRad="63500" dist="508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2F5EB0"/>
                </a:solidFill>
                <a:effectLst/>
                <a:uLnTx/>
                <a:uFillTx/>
                <a:latin typeface="微软雅黑" panose="020B0503020204020204" pitchFamily="34" charset="-122"/>
                <a:ea typeface="微软雅黑" panose="020B0503020204020204" pitchFamily="34" charset="-122"/>
                <a:cs typeface="+mn-cs"/>
              </a:endParaRPr>
            </a:p>
          </p:txBody>
        </p:sp>
      </p:grpSp>
      <p:grpSp>
        <p:nvGrpSpPr>
          <p:cNvPr id="169" name="组合 33"/>
          <p:cNvGrpSpPr>
            <a:grpSpLocks noChangeAspect="1"/>
          </p:cNvGrpSpPr>
          <p:nvPr/>
        </p:nvGrpSpPr>
        <p:grpSpPr>
          <a:xfrm>
            <a:off x="165371" y="656791"/>
            <a:ext cx="268495" cy="260725"/>
            <a:chOff x="6956425" y="4192588"/>
            <a:chExt cx="1481138" cy="1438275"/>
          </a:xfrm>
        </p:grpSpPr>
        <p:sp>
          <p:nvSpPr>
            <p:cNvPr id="170" name="Freeform 12"/>
            <p:cNvSpPr>
              <a:spLocks noEditPoints="1"/>
            </p:cNvSpPr>
            <p:nvPr/>
          </p:nvSpPr>
          <p:spPr bwMode="auto">
            <a:xfrm>
              <a:off x="7243763" y="4192588"/>
              <a:ext cx="1193800" cy="1438275"/>
            </a:xfrm>
            <a:custGeom>
              <a:avLst/>
              <a:gdLst>
                <a:gd name="T0" fmla="*/ 594 w 752"/>
                <a:gd name="T1" fmla="*/ 654 h 906"/>
                <a:gd name="T2" fmla="*/ 606 w 752"/>
                <a:gd name="T3" fmla="*/ 633 h 906"/>
                <a:gd name="T4" fmla="*/ 583 w 752"/>
                <a:gd name="T5" fmla="*/ 610 h 906"/>
                <a:gd name="T6" fmla="*/ 369 w 752"/>
                <a:gd name="T7" fmla="*/ 616 h 906"/>
                <a:gd name="T8" fmla="*/ 362 w 752"/>
                <a:gd name="T9" fmla="*/ 643 h 906"/>
                <a:gd name="T10" fmla="*/ 385 w 752"/>
                <a:gd name="T11" fmla="*/ 656 h 906"/>
                <a:gd name="T12" fmla="*/ 448 w 752"/>
                <a:gd name="T13" fmla="*/ 2 h 906"/>
                <a:gd name="T14" fmla="*/ 112 w 752"/>
                <a:gd name="T15" fmla="*/ 0 h 906"/>
                <a:gd name="T16" fmla="*/ 37 w 752"/>
                <a:gd name="T17" fmla="*/ 37 h 906"/>
                <a:gd name="T18" fmla="*/ 0 w 752"/>
                <a:gd name="T19" fmla="*/ 112 h 906"/>
                <a:gd name="T20" fmla="*/ 23 w 752"/>
                <a:gd name="T21" fmla="*/ 404 h 906"/>
                <a:gd name="T22" fmla="*/ 58 w 752"/>
                <a:gd name="T23" fmla="*/ 387 h 906"/>
                <a:gd name="T24" fmla="*/ 62 w 752"/>
                <a:gd name="T25" fmla="*/ 98 h 906"/>
                <a:gd name="T26" fmla="*/ 100 w 752"/>
                <a:gd name="T27" fmla="*/ 62 h 906"/>
                <a:gd name="T28" fmla="*/ 400 w 752"/>
                <a:gd name="T29" fmla="*/ 218 h 906"/>
                <a:gd name="T30" fmla="*/ 408 w 752"/>
                <a:gd name="T31" fmla="*/ 268 h 906"/>
                <a:gd name="T32" fmla="*/ 477 w 752"/>
                <a:gd name="T33" fmla="*/ 335 h 906"/>
                <a:gd name="T34" fmla="*/ 694 w 752"/>
                <a:gd name="T35" fmla="*/ 345 h 906"/>
                <a:gd name="T36" fmla="*/ 687 w 752"/>
                <a:gd name="T37" fmla="*/ 806 h 906"/>
                <a:gd name="T38" fmla="*/ 652 w 752"/>
                <a:gd name="T39" fmla="*/ 841 h 906"/>
                <a:gd name="T40" fmla="*/ 262 w 752"/>
                <a:gd name="T41" fmla="*/ 883 h 906"/>
                <a:gd name="T42" fmla="*/ 258 w 752"/>
                <a:gd name="T43" fmla="*/ 906 h 906"/>
                <a:gd name="T44" fmla="*/ 625 w 752"/>
                <a:gd name="T45" fmla="*/ 906 h 906"/>
                <a:gd name="T46" fmla="*/ 696 w 752"/>
                <a:gd name="T47" fmla="*/ 883 h 906"/>
                <a:gd name="T48" fmla="*/ 748 w 752"/>
                <a:gd name="T49" fmla="*/ 804 h 906"/>
                <a:gd name="T50" fmla="*/ 752 w 752"/>
                <a:gd name="T51" fmla="*/ 314 h 906"/>
                <a:gd name="T52" fmla="*/ 525 w 752"/>
                <a:gd name="T53" fmla="*/ 287 h 906"/>
                <a:gd name="T54" fmla="*/ 487 w 752"/>
                <a:gd name="T55" fmla="*/ 277 h 906"/>
                <a:gd name="T56" fmla="*/ 458 w 752"/>
                <a:gd name="T57" fmla="*/ 233 h 906"/>
                <a:gd name="T58" fmla="*/ 525 w 752"/>
                <a:gd name="T59" fmla="*/ 287 h 906"/>
                <a:gd name="T60" fmla="*/ 319 w 752"/>
                <a:gd name="T61" fmla="*/ 298 h 906"/>
                <a:gd name="T62" fmla="*/ 167 w 752"/>
                <a:gd name="T63" fmla="*/ 291 h 906"/>
                <a:gd name="T64" fmla="*/ 144 w 752"/>
                <a:gd name="T65" fmla="*/ 314 h 906"/>
                <a:gd name="T66" fmla="*/ 158 w 752"/>
                <a:gd name="T67" fmla="*/ 335 h 906"/>
                <a:gd name="T68" fmla="*/ 312 w 752"/>
                <a:gd name="T69" fmla="*/ 335 h 906"/>
                <a:gd name="T70" fmla="*/ 325 w 752"/>
                <a:gd name="T71" fmla="*/ 314 h 906"/>
                <a:gd name="T72" fmla="*/ 312 w 752"/>
                <a:gd name="T73" fmla="*/ 239 h 906"/>
                <a:gd name="T74" fmla="*/ 325 w 752"/>
                <a:gd name="T75" fmla="*/ 218 h 906"/>
                <a:gd name="T76" fmla="*/ 302 w 752"/>
                <a:gd name="T77" fmla="*/ 195 h 906"/>
                <a:gd name="T78" fmla="*/ 150 w 752"/>
                <a:gd name="T79" fmla="*/ 202 h 906"/>
                <a:gd name="T80" fmla="*/ 146 w 752"/>
                <a:gd name="T81" fmla="*/ 227 h 906"/>
                <a:gd name="T82" fmla="*/ 167 w 752"/>
                <a:gd name="T83" fmla="*/ 241 h 906"/>
                <a:gd name="T84" fmla="*/ 377 w 752"/>
                <a:gd name="T85" fmla="*/ 708 h 906"/>
                <a:gd name="T86" fmla="*/ 362 w 752"/>
                <a:gd name="T87" fmla="*/ 729 h 906"/>
                <a:gd name="T88" fmla="*/ 385 w 752"/>
                <a:gd name="T89" fmla="*/ 752 h 906"/>
                <a:gd name="T90" fmla="*/ 600 w 752"/>
                <a:gd name="T91" fmla="*/ 746 h 906"/>
                <a:gd name="T92" fmla="*/ 606 w 752"/>
                <a:gd name="T93" fmla="*/ 721 h 906"/>
                <a:gd name="T94" fmla="*/ 583 w 752"/>
                <a:gd name="T95" fmla="*/ 706 h 906"/>
                <a:gd name="T96" fmla="*/ 594 w 752"/>
                <a:gd name="T97" fmla="*/ 560 h 906"/>
                <a:gd name="T98" fmla="*/ 606 w 752"/>
                <a:gd name="T99" fmla="*/ 537 h 906"/>
                <a:gd name="T100" fmla="*/ 583 w 752"/>
                <a:gd name="T101" fmla="*/ 514 h 906"/>
                <a:gd name="T102" fmla="*/ 369 w 752"/>
                <a:gd name="T103" fmla="*/ 523 h 906"/>
                <a:gd name="T104" fmla="*/ 362 w 752"/>
                <a:gd name="T105" fmla="*/ 548 h 906"/>
                <a:gd name="T106" fmla="*/ 385 w 752"/>
                <a:gd name="T107" fmla="*/ 56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2" h="906">
                  <a:moveTo>
                    <a:pt x="385" y="656"/>
                  </a:moveTo>
                  <a:lnTo>
                    <a:pt x="583" y="656"/>
                  </a:lnTo>
                  <a:lnTo>
                    <a:pt x="583" y="656"/>
                  </a:lnTo>
                  <a:lnTo>
                    <a:pt x="594" y="654"/>
                  </a:lnTo>
                  <a:lnTo>
                    <a:pt x="600" y="650"/>
                  </a:lnTo>
                  <a:lnTo>
                    <a:pt x="606" y="643"/>
                  </a:lnTo>
                  <a:lnTo>
                    <a:pt x="606" y="633"/>
                  </a:lnTo>
                  <a:lnTo>
                    <a:pt x="606" y="633"/>
                  </a:lnTo>
                  <a:lnTo>
                    <a:pt x="606" y="625"/>
                  </a:lnTo>
                  <a:lnTo>
                    <a:pt x="600" y="616"/>
                  </a:lnTo>
                  <a:lnTo>
                    <a:pt x="594" y="612"/>
                  </a:lnTo>
                  <a:lnTo>
                    <a:pt x="583" y="610"/>
                  </a:lnTo>
                  <a:lnTo>
                    <a:pt x="385" y="610"/>
                  </a:lnTo>
                  <a:lnTo>
                    <a:pt x="385" y="610"/>
                  </a:lnTo>
                  <a:lnTo>
                    <a:pt x="375" y="612"/>
                  </a:lnTo>
                  <a:lnTo>
                    <a:pt x="369" y="616"/>
                  </a:lnTo>
                  <a:lnTo>
                    <a:pt x="362" y="625"/>
                  </a:lnTo>
                  <a:lnTo>
                    <a:pt x="362" y="633"/>
                  </a:lnTo>
                  <a:lnTo>
                    <a:pt x="362" y="633"/>
                  </a:lnTo>
                  <a:lnTo>
                    <a:pt x="362" y="643"/>
                  </a:lnTo>
                  <a:lnTo>
                    <a:pt x="369" y="650"/>
                  </a:lnTo>
                  <a:lnTo>
                    <a:pt x="375" y="654"/>
                  </a:lnTo>
                  <a:lnTo>
                    <a:pt x="385" y="656"/>
                  </a:lnTo>
                  <a:lnTo>
                    <a:pt x="385" y="656"/>
                  </a:lnTo>
                  <a:close/>
                  <a:moveTo>
                    <a:pt x="744" y="293"/>
                  </a:moveTo>
                  <a:lnTo>
                    <a:pt x="456" y="8"/>
                  </a:lnTo>
                  <a:lnTo>
                    <a:pt x="456" y="8"/>
                  </a:lnTo>
                  <a:lnTo>
                    <a:pt x="448" y="2"/>
                  </a:lnTo>
                  <a:lnTo>
                    <a:pt x="435" y="0"/>
                  </a:lnTo>
                  <a:lnTo>
                    <a:pt x="127" y="0"/>
                  </a:lnTo>
                  <a:lnTo>
                    <a:pt x="127" y="0"/>
                  </a:lnTo>
                  <a:lnTo>
                    <a:pt x="112" y="0"/>
                  </a:lnTo>
                  <a:lnTo>
                    <a:pt x="100" y="2"/>
                  </a:lnTo>
                  <a:lnTo>
                    <a:pt x="77" y="10"/>
                  </a:lnTo>
                  <a:lnTo>
                    <a:pt x="56" y="20"/>
                  </a:lnTo>
                  <a:lnTo>
                    <a:pt x="37" y="37"/>
                  </a:lnTo>
                  <a:lnTo>
                    <a:pt x="21" y="54"/>
                  </a:lnTo>
                  <a:lnTo>
                    <a:pt x="10" y="77"/>
                  </a:lnTo>
                  <a:lnTo>
                    <a:pt x="2" y="100"/>
                  </a:lnTo>
                  <a:lnTo>
                    <a:pt x="0" y="112"/>
                  </a:lnTo>
                  <a:lnTo>
                    <a:pt x="0" y="125"/>
                  </a:lnTo>
                  <a:lnTo>
                    <a:pt x="0" y="425"/>
                  </a:lnTo>
                  <a:lnTo>
                    <a:pt x="21" y="406"/>
                  </a:lnTo>
                  <a:lnTo>
                    <a:pt x="23" y="404"/>
                  </a:lnTo>
                  <a:lnTo>
                    <a:pt x="25" y="402"/>
                  </a:lnTo>
                  <a:lnTo>
                    <a:pt x="25" y="402"/>
                  </a:lnTo>
                  <a:lnTo>
                    <a:pt x="40" y="393"/>
                  </a:lnTo>
                  <a:lnTo>
                    <a:pt x="58" y="387"/>
                  </a:lnTo>
                  <a:lnTo>
                    <a:pt x="58" y="125"/>
                  </a:lnTo>
                  <a:lnTo>
                    <a:pt x="58" y="125"/>
                  </a:lnTo>
                  <a:lnTo>
                    <a:pt x="58" y="112"/>
                  </a:lnTo>
                  <a:lnTo>
                    <a:pt x="62" y="98"/>
                  </a:lnTo>
                  <a:lnTo>
                    <a:pt x="69" y="87"/>
                  </a:lnTo>
                  <a:lnTo>
                    <a:pt x="77" y="77"/>
                  </a:lnTo>
                  <a:lnTo>
                    <a:pt x="87" y="68"/>
                  </a:lnTo>
                  <a:lnTo>
                    <a:pt x="100" y="62"/>
                  </a:lnTo>
                  <a:lnTo>
                    <a:pt x="112" y="58"/>
                  </a:lnTo>
                  <a:lnTo>
                    <a:pt x="127" y="56"/>
                  </a:lnTo>
                  <a:lnTo>
                    <a:pt x="400" y="56"/>
                  </a:lnTo>
                  <a:lnTo>
                    <a:pt x="400" y="218"/>
                  </a:lnTo>
                  <a:lnTo>
                    <a:pt x="400" y="218"/>
                  </a:lnTo>
                  <a:lnTo>
                    <a:pt x="400" y="233"/>
                  </a:lnTo>
                  <a:lnTo>
                    <a:pt x="402" y="245"/>
                  </a:lnTo>
                  <a:lnTo>
                    <a:pt x="408" y="268"/>
                  </a:lnTo>
                  <a:lnTo>
                    <a:pt x="421" y="289"/>
                  </a:lnTo>
                  <a:lnTo>
                    <a:pt x="435" y="308"/>
                  </a:lnTo>
                  <a:lnTo>
                    <a:pt x="454" y="325"/>
                  </a:lnTo>
                  <a:lnTo>
                    <a:pt x="477" y="335"/>
                  </a:lnTo>
                  <a:lnTo>
                    <a:pt x="500" y="343"/>
                  </a:lnTo>
                  <a:lnTo>
                    <a:pt x="512" y="345"/>
                  </a:lnTo>
                  <a:lnTo>
                    <a:pt x="525" y="345"/>
                  </a:lnTo>
                  <a:lnTo>
                    <a:pt x="694" y="345"/>
                  </a:lnTo>
                  <a:lnTo>
                    <a:pt x="694" y="779"/>
                  </a:lnTo>
                  <a:lnTo>
                    <a:pt x="694" y="779"/>
                  </a:lnTo>
                  <a:lnTo>
                    <a:pt x="692" y="793"/>
                  </a:lnTo>
                  <a:lnTo>
                    <a:pt x="687" y="806"/>
                  </a:lnTo>
                  <a:lnTo>
                    <a:pt x="681" y="816"/>
                  </a:lnTo>
                  <a:lnTo>
                    <a:pt x="673" y="827"/>
                  </a:lnTo>
                  <a:lnTo>
                    <a:pt x="664" y="835"/>
                  </a:lnTo>
                  <a:lnTo>
                    <a:pt x="652" y="841"/>
                  </a:lnTo>
                  <a:lnTo>
                    <a:pt x="639" y="846"/>
                  </a:lnTo>
                  <a:lnTo>
                    <a:pt x="625" y="848"/>
                  </a:lnTo>
                  <a:lnTo>
                    <a:pt x="262" y="848"/>
                  </a:lnTo>
                  <a:lnTo>
                    <a:pt x="262" y="883"/>
                  </a:lnTo>
                  <a:lnTo>
                    <a:pt x="262" y="883"/>
                  </a:lnTo>
                  <a:lnTo>
                    <a:pt x="260" y="893"/>
                  </a:lnTo>
                  <a:lnTo>
                    <a:pt x="258" y="906"/>
                  </a:lnTo>
                  <a:lnTo>
                    <a:pt x="258" y="906"/>
                  </a:lnTo>
                  <a:lnTo>
                    <a:pt x="537" y="906"/>
                  </a:lnTo>
                  <a:lnTo>
                    <a:pt x="537" y="906"/>
                  </a:lnTo>
                  <a:lnTo>
                    <a:pt x="625" y="906"/>
                  </a:lnTo>
                  <a:lnTo>
                    <a:pt x="625" y="906"/>
                  </a:lnTo>
                  <a:lnTo>
                    <a:pt x="637" y="904"/>
                  </a:lnTo>
                  <a:lnTo>
                    <a:pt x="650" y="902"/>
                  </a:lnTo>
                  <a:lnTo>
                    <a:pt x="675" y="896"/>
                  </a:lnTo>
                  <a:lnTo>
                    <a:pt x="696" y="883"/>
                  </a:lnTo>
                  <a:lnTo>
                    <a:pt x="714" y="868"/>
                  </a:lnTo>
                  <a:lnTo>
                    <a:pt x="729" y="850"/>
                  </a:lnTo>
                  <a:lnTo>
                    <a:pt x="742" y="829"/>
                  </a:lnTo>
                  <a:lnTo>
                    <a:pt x="748" y="804"/>
                  </a:lnTo>
                  <a:lnTo>
                    <a:pt x="750" y="791"/>
                  </a:lnTo>
                  <a:lnTo>
                    <a:pt x="752" y="779"/>
                  </a:lnTo>
                  <a:lnTo>
                    <a:pt x="752" y="314"/>
                  </a:lnTo>
                  <a:lnTo>
                    <a:pt x="752" y="314"/>
                  </a:lnTo>
                  <a:lnTo>
                    <a:pt x="750" y="302"/>
                  </a:lnTo>
                  <a:lnTo>
                    <a:pt x="744" y="293"/>
                  </a:lnTo>
                  <a:lnTo>
                    <a:pt x="744" y="293"/>
                  </a:lnTo>
                  <a:close/>
                  <a:moveTo>
                    <a:pt x="525" y="287"/>
                  </a:moveTo>
                  <a:lnTo>
                    <a:pt x="525" y="287"/>
                  </a:lnTo>
                  <a:lnTo>
                    <a:pt x="510" y="287"/>
                  </a:lnTo>
                  <a:lnTo>
                    <a:pt x="498" y="283"/>
                  </a:lnTo>
                  <a:lnTo>
                    <a:pt x="487" y="277"/>
                  </a:lnTo>
                  <a:lnTo>
                    <a:pt x="477" y="268"/>
                  </a:lnTo>
                  <a:lnTo>
                    <a:pt x="469" y="258"/>
                  </a:lnTo>
                  <a:lnTo>
                    <a:pt x="462" y="245"/>
                  </a:lnTo>
                  <a:lnTo>
                    <a:pt x="458" y="233"/>
                  </a:lnTo>
                  <a:lnTo>
                    <a:pt x="456" y="218"/>
                  </a:lnTo>
                  <a:lnTo>
                    <a:pt x="456" y="89"/>
                  </a:lnTo>
                  <a:lnTo>
                    <a:pt x="656" y="287"/>
                  </a:lnTo>
                  <a:lnTo>
                    <a:pt x="525" y="287"/>
                  </a:lnTo>
                  <a:close/>
                  <a:moveTo>
                    <a:pt x="325" y="314"/>
                  </a:moveTo>
                  <a:lnTo>
                    <a:pt x="325" y="314"/>
                  </a:lnTo>
                  <a:lnTo>
                    <a:pt x="323" y="304"/>
                  </a:lnTo>
                  <a:lnTo>
                    <a:pt x="319" y="298"/>
                  </a:lnTo>
                  <a:lnTo>
                    <a:pt x="312" y="291"/>
                  </a:lnTo>
                  <a:lnTo>
                    <a:pt x="302" y="291"/>
                  </a:lnTo>
                  <a:lnTo>
                    <a:pt x="167" y="291"/>
                  </a:lnTo>
                  <a:lnTo>
                    <a:pt x="167" y="291"/>
                  </a:lnTo>
                  <a:lnTo>
                    <a:pt x="158" y="291"/>
                  </a:lnTo>
                  <a:lnTo>
                    <a:pt x="150" y="298"/>
                  </a:lnTo>
                  <a:lnTo>
                    <a:pt x="146" y="304"/>
                  </a:lnTo>
                  <a:lnTo>
                    <a:pt x="144" y="314"/>
                  </a:lnTo>
                  <a:lnTo>
                    <a:pt x="144" y="314"/>
                  </a:lnTo>
                  <a:lnTo>
                    <a:pt x="146" y="323"/>
                  </a:lnTo>
                  <a:lnTo>
                    <a:pt x="150" y="329"/>
                  </a:lnTo>
                  <a:lnTo>
                    <a:pt x="158" y="335"/>
                  </a:lnTo>
                  <a:lnTo>
                    <a:pt x="167" y="337"/>
                  </a:lnTo>
                  <a:lnTo>
                    <a:pt x="302" y="337"/>
                  </a:lnTo>
                  <a:lnTo>
                    <a:pt x="302" y="337"/>
                  </a:lnTo>
                  <a:lnTo>
                    <a:pt x="312" y="335"/>
                  </a:lnTo>
                  <a:lnTo>
                    <a:pt x="319" y="329"/>
                  </a:lnTo>
                  <a:lnTo>
                    <a:pt x="323" y="323"/>
                  </a:lnTo>
                  <a:lnTo>
                    <a:pt x="325" y="314"/>
                  </a:lnTo>
                  <a:lnTo>
                    <a:pt x="325" y="314"/>
                  </a:lnTo>
                  <a:close/>
                  <a:moveTo>
                    <a:pt x="167" y="241"/>
                  </a:moveTo>
                  <a:lnTo>
                    <a:pt x="302" y="241"/>
                  </a:lnTo>
                  <a:lnTo>
                    <a:pt x="302" y="241"/>
                  </a:lnTo>
                  <a:lnTo>
                    <a:pt x="312" y="239"/>
                  </a:lnTo>
                  <a:lnTo>
                    <a:pt x="319" y="235"/>
                  </a:lnTo>
                  <a:lnTo>
                    <a:pt x="323" y="227"/>
                  </a:lnTo>
                  <a:lnTo>
                    <a:pt x="325" y="218"/>
                  </a:lnTo>
                  <a:lnTo>
                    <a:pt x="325" y="218"/>
                  </a:lnTo>
                  <a:lnTo>
                    <a:pt x="323" y="208"/>
                  </a:lnTo>
                  <a:lnTo>
                    <a:pt x="319" y="202"/>
                  </a:lnTo>
                  <a:lnTo>
                    <a:pt x="312" y="198"/>
                  </a:lnTo>
                  <a:lnTo>
                    <a:pt x="302" y="195"/>
                  </a:lnTo>
                  <a:lnTo>
                    <a:pt x="167" y="195"/>
                  </a:lnTo>
                  <a:lnTo>
                    <a:pt x="167" y="195"/>
                  </a:lnTo>
                  <a:lnTo>
                    <a:pt x="158" y="198"/>
                  </a:lnTo>
                  <a:lnTo>
                    <a:pt x="150" y="202"/>
                  </a:lnTo>
                  <a:lnTo>
                    <a:pt x="146" y="208"/>
                  </a:lnTo>
                  <a:lnTo>
                    <a:pt x="144" y="218"/>
                  </a:lnTo>
                  <a:lnTo>
                    <a:pt x="144" y="218"/>
                  </a:lnTo>
                  <a:lnTo>
                    <a:pt x="146" y="227"/>
                  </a:lnTo>
                  <a:lnTo>
                    <a:pt x="150" y="235"/>
                  </a:lnTo>
                  <a:lnTo>
                    <a:pt x="158" y="239"/>
                  </a:lnTo>
                  <a:lnTo>
                    <a:pt x="167" y="241"/>
                  </a:lnTo>
                  <a:lnTo>
                    <a:pt x="167" y="241"/>
                  </a:lnTo>
                  <a:close/>
                  <a:moveTo>
                    <a:pt x="583" y="706"/>
                  </a:moveTo>
                  <a:lnTo>
                    <a:pt x="385" y="706"/>
                  </a:lnTo>
                  <a:lnTo>
                    <a:pt x="385" y="706"/>
                  </a:lnTo>
                  <a:lnTo>
                    <a:pt x="377" y="708"/>
                  </a:lnTo>
                  <a:lnTo>
                    <a:pt x="371" y="712"/>
                  </a:lnTo>
                  <a:lnTo>
                    <a:pt x="365" y="721"/>
                  </a:lnTo>
                  <a:lnTo>
                    <a:pt x="362" y="729"/>
                  </a:lnTo>
                  <a:lnTo>
                    <a:pt x="362" y="729"/>
                  </a:lnTo>
                  <a:lnTo>
                    <a:pt x="365" y="739"/>
                  </a:lnTo>
                  <a:lnTo>
                    <a:pt x="371" y="746"/>
                  </a:lnTo>
                  <a:lnTo>
                    <a:pt x="377" y="750"/>
                  </a:lnTo>
                  <a:lnTo>
                    <a:pt x="385" y="752"/>
                  </a:lnTo>
                  <a:lnTo>
                    <a:pt x="583" y="752"/>
                  </a:lnTo>
                  <a:lnTo>
                    <a:pt x="583" y="752"/>
                  </a:lnTo>
                  <a:lnTo>
                    <a:pt x="594" y="750"/>
                  </a:lnTo>
                  <a:lnTo>
                    <a:pt x="600" y="746"/>
                  </a:lnTo>
                  <a:lnTo>
                    <a:pt x="606" y="739"/>
                  </a:lnTo>
                  <a:lnTo>
                    <a:pt x="606" y="729"/>
                  </a:lnTo>
                  <a:lnTo>
                    <a:pt x="606" y="729"/>
                  </a:lnTo>
                  <a:lnTo>
                    <a:pt x="606" y="721"/>
                  </a:lnTo>
                  <a:lnTo>
                    <a:pt x="600" y="712"/>
                  </a:lnTo>
                  <a:lnTo>
                    <a:pt x="594" y="708"/>
                  </a:lnTo>
                  <a:lnTo>
                    <a:pt x="583" y="706"/>
                  </a:lnTo>
                  <a:lnTo>
                    <a:pt x="583" y="706"/>
                  </a:lnTo>
                  <a:close/>
                  <a:moveTo>
                    <a:pt x="385" y="560"/>
                  </a:moveTo>
                  <a:lnTo>
                    <a:pt x="583" y="560"/>
                  </a:lnTo>
                  <a:lnTo>
                    <a:pt x="583" y="560"/>
                  </a:lnTo>
                  <a:lnTo>
                    <a:pt x="594" y="560"/>
                  </a:lnTo>
                  <a:lnTo>
                    <a:pt x="600" y="554"/>
                  </a:lnTo>
                  <a:lnTo>
                    <a:pt x="606" y="548"/>
                  </a:lnTo>
                  <a:lnTo>
                    <a:pt x="606" y="537"/>
                  </a:lnTo>
                  <a:lnTo>
                    <a:pt x="606" y="537"/>
                  </a:lnTo>
                  <a:lnTo>
                    <a:pt x="606" y="529"/>
                  </a:lnTo>
                  <a:lnTo>
                    <a:pt x="600" y="523"/>
                  </a:lnTo>
                  <a:lnTo>
                    <a:pt x="594" y="516"/>
                  </a:lnTo>
                  <a:lnTo>
                    <a:pt x="583" y="514"/>
                  </a:lnTo>
                  <a:lnTo>
                    <a:pt x="385" y="514"/>
                  </a:lnTo>
                  <a:lnTo>
                    <a:pt x="385" y="514"/>
                  </a:lnTo>
                  <a:lnTo>
                    <a:pt x="375" y="516"/>
                  </a:lnTo>
                  <a:lnTo>
                    <a:pt x="369" y="523"/>
                  </a:lnTo>
                  <a:lnTo>
                    <a:pt x="362" y="529"/>
                  </a:lnTo>
                  <a:lnTo>
                    <a:pt x="362" y="537"/>
                  </a:lnTo>
                  <a:lnTo>
                    <a:pt x="362" y="537"/>
                  </a:lnTo>
                  <a:lnTo>
                    <a:pt x="362" y="548"/>
                  </a:lnTo>
                  <a:lnTo>
                    <a:pt x="369" y="554"/>
                  </a:lnTo>
                  <a:lnTo>
                    <a:pt x="375" y="560"/>
                  </a:lnTo>
                  <a:lnTo>
                    <a:pt x="385" y="560"/>
                  </a:lnTo>
                  <a:lnTo>
                    <a:pt x="385" y="56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13"/>
            <p:cNvSpPr>
              <a:spLocks/>
            </p:cNvSpPr>
            <p:nvPr/>
          </p:nvSpPr>
          <p:spPr bwMode="auto">
            <a:xfrm>
              <a:off x="6956425" y="4876800"/>
              <a:ext cx="803275" cy="750888"/>
            </a:xfrm>
            <a:custGeom>
              <a:avLst/>
              <a:gdLst>
                <a:gd name="T0" fmla="*/ 0 w 506"/>
                <a:gd name="T1" fmla="*/ 240 h 473"/>
                <a:gd name="T2" fmla="*/ 0 w 506"/>
                <a:gd name="T3" fmla="*/ 240 h 473"/>
                <a:gd name="T4" fmla="*/ 2 w 506"/>
                <a:gd name="T5" fmla="*/ 248 h 473"/>
                <a:gd name="T6" fmla="*/ 8 w 506"/>
                <a:gd name="T7" fmla="*/ 254 h 473"/>
                <a:gd name="T8" fmla="*/ 16 w 506"/>
                <a:gd name="T9" fmla="*/ 260 h 473"/>
                <a:gd name="T10" fmla="*/ 27 w 506"/>
                <a:gd name="T11" fmla="*/ 262 h 473"/>
                <a:gd name="T12" fmla="*/ 106 w 506"/>
                <a:gd name="T13" fmla="*/ 262 h 473"/>
                <a:gd name="T14" fmla="*/ 106 w 506"/>
                <a:gd name="T15" fmla="*/ 452 h 473"/>
                <a:gd name="T16" fmla="*/ 106 w 506"/>
                <a:gd name="T17" fmla="*/ 452 h 473"/>
                <a:gd name="T18" fmla="*/ 108 w 506"/>
                <a:gd name="T19" fmla="*/ 460 h 473"/>
                <a:gd name="T20" fmla="*/ 114 w 506"/>
                <a:gd name="T21" fmla="*/ 467 h 473"/>
                <a:gd name="T22" fmla="*/ 123 w 506"/>
                <a:gd name="T23" fmla="*/ 471 h 473"/>
                <a:gd name="T24" fmla="*/ 131 w 506"/>
                <a:gd name="T25" fmla="*/ 473 h 473"/>
                <a:gd name="T26" fmla="*/ 373 w 506"/>
                <a:gd name="T27" fmla="*/ 473 h 473"/>
                <a:gd name="T28" fmla="*/ 373 w 506"/>
                <a:gd name="T29" fmla="*/ 473 h 473"/>
                <a:gd name="T30" fmla="*/ 383 w 506"/>
                <a:gd name="T31" fmla="*/ 471 h 473"/>
                <a:gd name="T32" fmla="*/ 391 w 506"/>
                <a:gd name="T33" fmla="*/ 467 h 473"/>
                <a:gd name="T34" fmla="*/ 396 w 506"/>
                <a:gd name="T35" fmla="*/ 460 h 473"/>
                <a:gd name="T36" fmla="*/ 398 w 506"/>
                <a:gd name="T37" fmla="*/ 452 h 473"/>
                <a:gd name="T38" fmla="*/ 398 w 506"/>
                <a:gd name="T39" fmla="*/ 262 h 473"/>
                <a:gd name="T40" fmla="*/ 479 w 506"/>
                <a:gd name="T41" fmla="*/ 262 h 473"/>
                <a:gd name="T42" fmla="*/ 479 w 506"/>
                <a:gd name="T43" fmla="*/ 262 h 473"/>
                <a:gd name="T44" fmla="*/ 489 w 506"/>
                <a:gd name="T45" fmla="*/ 260 h 473"/>
                <a:gd name="T46" fmla="*/ 498 w 506"/>
                <a:gd name="T47" fmla="*/ 254 h 473"/>
                <a:gd name="T48" fmla="*/ 504 w 506"/>
                <a:gd name="T49" fmla="*/ 248 h 473"/>
                <a:gd name="T50" fmla="*/ 506 w 506"/>
                <a:gd name="T51" fmla="*/ 240 h 473"/>
                <a:gd name="T52" fmla="*/ 506 w 506"/>
                <a:gd name="T53" fmla="*/ 240 h 473"/>
                <a:gd name="T54" fmla="*/ 504 w 506"/>
                <a:gd name="T55" fmla="*/ 231 h 473"/>
                <a:gd name="T56" fmla="*/ 498 w 506"/>
                <a:gd name="T57" fmla="*/ 225 h 473"/>
                <a:gd name="T58" fmla="*/ 498 w 506"/>
                <a:gd name="T59" fmla="*/ 225 h 473"/>
                <a:gd name="T60" fmla="*/ 273 w 506"/>
                <a:gd name="T61" fmla="*/ 8 h 473"/>
                <a:gd name="T62" fmla="*/ 273 w 506"/>
                <a:gd name="T63" fmla="*/ 8 h 473"/>
                <a:gd name="T64" fmla="*/ 264 w 506"/>
                <a:gd name="T65" fmla="*/ 2 h 473"/>
                <a:gd name="T66" fmla="*/ 252 w 506"/>
                <a:gd name="T67" fmla="*/ 0 h 473"/>
                <a:gd name="T68" fmla="*/ 252 w 506"/>
                <a:gd name="T69" fmla="*/ 0 h 473"/>
                <a:gd name="T70" fmla="*/ 241 w 506"/>
                <a:gd name="T71" fmla="*/ 2 h 473"/>
                <a:gd name="T72" fmla="*/ 233 w 506"/>
                <a:gd name="T73" fmla="*/ 6 h 473"/>
                <a:gd name="T74" fmla="*/ 233 w 506"/>
                <a:gd name="T75" fmla="*/ 6 h 473"/>
                <a:gd name="T76" fmla="*/ 8 w 506"/>
                <a:gd name="T77" fmla="*/ 223 h 473"/>
                <a:gd name="T78" fmla="*/ 8 w 506"/>
                <a:gd name="T79" fmla="*/ 223 h 473"/>
                <a:gd name="T80" fmla="*/ 6 w 506"/>
                <a:gd name="T81" fmla="*/ 225 h 473"/>
                <a:gd name="T82" fmla="*/ 6 w 506"/>
                <a:gd name="T83" fmla="*/ 225 h 473"/>
                <a:gd name="T84" fmla="*/ 6 w 506"/>
                <a:gd name="T85" fmla="*/ 225 h 473"/>
                <a:gd name="T86" fmla="*/ 6 w 506"/>
                <a:gd name="T87" fmla="*/ 225 h 473"/>
                <a:gd name="T88" fmla="*/ 2 w 506"/>
                <a:gd name="T89" fmla="*/ 231 h 473"/>
                <a:gd name="T90" fmla="*/ 0 w 506"/>
                <a:gd name="T91" fmla="*/ 240 h 473"/>
                <a:gd name="T92" fmla="*/ 0 w 506"/>
                <a:gd name="T93" fmla="*/ 240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6" h="473">
                  <a:moveTo>
                    <a:pt x="0" y="240"/>
                  </a:moveTo>
                  <a:lnTo>
                    <a:pt x="0" y="240"/>
                  </a:lnTo>
                  <a:lnTo>
                    <a:pt x="2" y="248"/>
                  </a:lnTo>
                  <a:lnTo>
                    <a:pt x="8" y="254"/>
                  </a:lnTo>
                  <a:lnTo>
                    <a:pt x="16" y="260"/>
                  </a:lnTo>
                  <a:lnTo>
                    <a:pt x="27" y="262"/>
                  </a:lnTo>
                  <a:lnTo>
                    <a:pt x="106" y="262"/>
                  </a:lnTo>
                  <a:lnTo>
                    <a:pt x="106" y="452"/>
                  </a:lnTo>
                  <a:lnTo>
                    <a:pt x="106" y="452"/>
                  </a:lnTo>
                  <a:lnTo>
                    <a:pt x="108" y="460"/>
                  </a:lnTo>
                  <a:lnTo>
                    <a:pt x="114" y="467"/>
                  </a:lnTo>
                  <a:lnTo>
                    <a:pt x="123" y="471"/>
                  </a:lnTo>
                  <a:lnTo>
                    <a:pt x="131" y="473"/>
                  </a:lnTo>
                  <a:lnTo>
                    <a:pt x="373" y="473"/>
                  </a:lnTo>
                  <a:lnTo>
                    <a:pt x="373" y="473"/>
                  </a:lnTo>
                  <a:lnTo>
                    <a:pt x="383" y="471"/>
                  </a:lnTo>
                  <a:lnTo>
                    <a:pt x="391" y="467"/>
                  </a:lnTo>
                  <a:lnTo>
                    <a:pt x="396" y="460"/>
                  </a:lnTo>
                  <a:lnTo>
                    <a:pt x="398" y="452"/>
                  </a:lnTo>
                  <a:lnTo>
                    <a:pt x="398" y="262"/>
                  </a:lnTo>
                  <a:lnTo>
                    <a:pt x="479" y="262"/>
                  </a:lnTo>
                  <a:lnTo>
                    <a:pt x="479" y="262"/>
                  </a:lnTo>
                  <a:lnTo>
                    <a:pt x="489" y="260"/>
                  </a:lnTo>
                  <a:lnTo>
                    <a:pt x="498" y="254"/>
                  </a:lnTo>
                  <a:lnTo>
                    <a:pt x="504" y="248"/>
                  </a:lnTo>
                  <a:lnTo>
                    <a:pt x="506" y="240"/>
                  </a:lnTo>
                  <a:lnTo>
                    <a:pt x="506" y="240"/>
                  </a:lnTo>
                  <a:lnTo>
                    <a:pt x="504" y="231"/>
                  </a:lnTo>
                  <a:lnTo>
                    <a:pt x="498" y="225"/>
                  </a:lnTo>
                  <a:lnTo>
                    <a:pt x="498" y="225"/>
                  </a:lnTo>
                  <a:lnTo>
                    <a:pt x="273" y="8"/>
                  </a:lnTo>
                  <a:lnTo>
                    <a:pt x="273" y="8"/>
                  </a:lnTo>
                  <a:lnTo>
                    <a:pt x="264" y="2"/>
                  </a:lnTo>
                  <a:lnTo>
                    <a:pt x="252" y="0"/>
                  </a:lnTo>
                  <a:lnTo>
                    <a:pt x="252" y="0"/>
                  </a:lnTo>
                  <a:lnTo>
                    <a:pt x="241" y="2"/>
                  </a:lnTo>
                  <a:lnTo>
                    <a:pt x="233" y="6"/>
                  </a:lnTo>
                  <a:lnTo>
                    <a:pt x="233" y="6"/>
                  </a:lnTo>
                  <a:lnTo>
                    <a:pt x="8" y="223"/>
                  </a:lnTo>
                  <a:lnTo>
                    <a:pt x="8" y="223"/>
                  </a:lnTo>
                  <a:lnTo>
                    <a:pt x="6" y="225"/>
                  </a:lnTo>
                  <a:lnTo>
                    <a:pt x="6" y="225"/>
                  </a:lnTo>
                  <a:lnTo>
                    <a:pt x="6" y="225"/>
                  </a:lnTo>
                  <a:lnTo>
                    <a:pt x="6" y="225"/>
                  </a:lnTo>
                  <a:lnTo>
                    <a:pt x="2" y="231"/>
                  </a:lnTo>
                  <a:lnTo>
                    <a:pt x="0" y="240"/>
                  </a:lnTo>
                  <a:lnTo>
                    <a:pt x="0" y="240"/>
                  </a:lnTo>
                  <a:close/>
                </a:path>
              </a:pathLst>
            </a:custGeom>
            <a:solidFill>
              <a:schemeClr val="bg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6" name="群組 15"/>
          <p:cNvGrpSpPr/>
          <p:nvPr/>
        </p:nvGrpSpPr>
        <p:grpSpPr>
          <a:xfrm>
            <a:off x="3101884" y="1227274"/>
            <a:ext cx="2311501" cy="1165482"/>
            <a:chOff x="3101884" y="1227274"/>
            <a:chExt cx="2311501" cy="1165482"/>
          </a:xfrm>
        </p:grpSpPr>
        <p:pic>
          <p:nvPicPr>
            <p:cNvPr id="65" name="Picture 2" descr="https://encrypted-tbn0.gstatic.com/images?q=tbn%3AANd9GcQffTVnDIJWmxU9hZYBkwnlqX_KYYKtv3HjwQ&amp;usqp=CA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7903" y="1227274"/>
              <a:ext cx="1165482" cy="1165482"/>
            </a:xfrm>
            <a:prstGeom prst="rect">
              <a:avLst/>
            </a:prstGeom>
            <a:noFill/>
            <a:extLst>
              <a:ext uri="{909E8E84-426E-40DD-AFC4-6F175D3DCCD1}">
                <a14:hiddenFill xmlns:a14="http://schemas.microsoft.com/office/drawing/2010/main">
                  <a:solidFill>
                    <a:srgbClr val="FFFFFF"/>
                  </a:solidFill>
                </a14:hiddenFill>
              </a:ext>
            </a:extLst>
          </p:spPr>
        </p:pic>
        <p:sp>
          <p:nvSpPr>
            <p:cNvPr id="196" name="文字方塊 195"/>
            <p:cNvSpPr txBox="1"/>
            <p:nvPr/>
          </p:nvSpPr>
          <p:spPr>
            <a:xfrm>
              <a:off x="3101884" y="1810938"/>
              <a:ext cx="1141659" cy="230832"/>
            </a:xfrm>
            <a:prstGeom prst="rect">
              <a:avLst/>
            </a:prstGeom>
            <a:noFill/>
          </p:spPr>
          <p:txBody>
            <a:bodyPr wrap="none" rtlCol="0">
              <a:spAutoFit/>
            </a:bodyPr>
            <a:lstStyle/>
            <a:p>
              <a:r>
                <a:rPr kumimoji="1" lang="en-US" altLang="zh-TW" sz="900" b="1" dirty="0" smtClean="0">
                  <a:solidFill>
                    <a:prstClr val="black"/>
                  </a:solidFill>
                  <a:latin typeface="Calibri" panose="020F0502020204030204" pitchFamily="34" charset="0"/>
                  <a:ea typeface="SimSun" pitchFamily="2" charset="-122"/>
                  <a:cs typeface="Calibri" panose="020F0502020204030204" pitchFamily="34" charset="0"/>
                </a:rPr>
                <a:t>Test Info. &amp; </a:t>
              </a:r>
              <a:r>
                <a:rPr kumimoji="1" lang="en-US" altLang="zh-TW" sz="900" b="1" dirty="0">
                  <a:solidFill>
                    <a:prstClr val="black"/>
                  </a:solidFill>
                  <a:latin typeface="Calibri" panose="020F0502020204030204" pitchFamily="34" charset="0"/>
                  <a:ea typeface="SimSun" pitchFamily="2" charset="-122"/>
                  <a:cs typeface="Calibri" panose="020F0502020204030204" pitchFamily="34" charset="0"/>
                </a:rPr>
                <a:t>ATS </a:t>
              </a:r>
              <a:r>
                <a:rPr kumimoji="1" lang="en-US" altLang="zh-TW" sz="900" b="1" dirty="0" smtClean="0">
                  <a:solidFill>
                    <a:prstClr val="black"/>
                  </a:solidFill>
                  <a:latin typeface="Calibri" panose="020F0502020204030204" pitchFamily="34" charset="0"/>
                  <a:ea typeface="SimSun" pitchFamily="2" charset="-122"/>
                  <a:cs typeface="Calibri" panose="020F0502020204030204" pitchFamily="34" charset="0"/>
                </a:rPr>
                <a:t>Log</a:t>
              </a:r>
              <a:endParaRPr kumimoji="1" lang="zh-TW" altLang="en-US" sz="900" b="1" dirty="0">
                <a:solidFill>
                  <a:prstClr val="black"/>
                </a:solidFill>
                <a:latin typeface="Calibri" panose="020F0502020204030204" pitchFamily="34" charset="0"/>
                <a:ea typeface="SimSun" pitchFamily="2" charset="-122"/>
                <a:cs typeface="Calibri" panose="020F0502020204030204" pitchFamily="34" charset="0"/>
              </a:endParaRPr>
            </a:p>
          </p:txBody>
        </p:sp>
        <p:sp>
          <p:nvSpPr>
            <p:cNvPr id="197" name="向右箭號 196"/>
            <p:cNvSpPr/>
            <p:nvPr/>
          </p:nvSpPr>
          <p:spPr bwMode="auto">
            <a:xfrm>
              <a:off x="3161184" y="2001492"/>
              <a:ext cx="1037769" cy="108000"/>
            </a:xfrm>
            <a:prstGeom prst="rightArrow">
              <a:avLst/>
            </a:prstGeom>
            <a:solidFill>
              <a:srgbClr val="ED7D3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000" b="0" i="0" u="none" strike="noStrike" cap="none" normalizeH="0" baseline="0" smtClean="0">
                <a:ln>
                  <a:noFill/>
                </a:ln>
                <a:solidFill>
                  <a:schemeClr val="tx1"/>
                </a:solidFill>
                <a:effectLst/>
                <a:latin typeface="Arial" charset="0"/>
              </a:endParaRPr>
            </a:p>
          </p:txBody>
        </p:sp>
      </p:grpSp>
      <p:grpSp>
        <p:nvGrpSpPr>
          <p:cNvPr id="19" name="群組 18"/>
          <p:cNvGrpSpPr/>
          <p:nvPr/>
        </p:nvGrpSpPr>
        <p:grpSpPr>
          <a:xfrm>
            <a:off x="1236094" y="734914"/>
            <a:ext cx="2571509" cy="832630"/>
            <a:chOff x="1236094" y="734914"/>
            <a:chExt cx="2571509" cy="832630"/>
          </a:xfrm>
        </p:grpSpPr>
        <p:sp>
          <p:nvSpPr>
            <p:cNvPr id="73" name="文字方塊 72"/>
            <p:cNvSpPr txBox="1"/>
            <p:nvPr/>
          </p:nvSpPr>
          <p:spPr>
            <a:xfrm>
              <a:off x="1236094" y="1067963"/>
              <a:ext cx="1141659" cy="230832"/>
            </a:xfrm>
            <a:prstGeom prst="rect">
              <a:avLst/>
            </a:prstGeom>
            <a:noFill/>
          </p:spPr>
          <p:txBody>
            <a:bodyPr wrap="none" rtlCol="0">
              <a:spAutoFit/>
            </a:bodyPr>
            <a:lstStyle/>
            <a:p>
              <a:r>
                <a:rPr kumimoji="1" lang="en-US" altLang="zh-TW" sz="900" b="1" dirty="0" smtClean="0">
                  <a:solidFill>
                    <a:prstClr val="black"/>
                  </a:solidFill>
                  <a:latin typeface="Calibri" panose="020F0502020204030204" pitchFamily="34" charset="0"/>
                  <a:ea typeface="SimSun" pitchFamily="2" charset="-122"/>
                  <a:cs typeface="Calibri" panose="020F0502020204030204" pitchFamily="34" charset="0"/>
                </a:rPr>
                <a:t>Test Info. &amp; </a:t>
              </a:r>
              <a:r>
                <a:rPr kumimoji="1" lang="en-US" altLang="zh-TW" sz="900" b="1" dirty="0">
                  <a:solidFill>
                    <a:prstClr val="black"/>
                  </a:solidFill>
                  <a:latin typeface="Calibri" panose="020F0502020204030204" pitchFamily="34" charset="0"/>
                  <a:ea typeface="SimSun" pitchFamily="2" charset="-122"/>
                  <a:cs typeface="Calibri" panose="020F0502020204030204" pitchFamily="34" charset="0"/>
                </a:rPr>
                <a:t>ATS </a:t>
              </a:r>
              <a:r>
                <a:rPr kumimoji="1" lang="en-US" altLang="zh-TW" sz="900" b="1" dirty="0" smtClean="0">
                  <a:solidFill>
                    <a:prstClr val="black"/>
                  </a:solidFill>
                  <a:latin typeface="Calibri" panose="020F0502020204030204" pitchFamily="34" charset="0"/>
                  <a:ea typeface="SimSun" pitchFamily="2" charset="-122"/>
                  <a:cs typeface="Calibri" panose="020F0502020204030204" pitchFamily="34" charset="0"/>
                </a:rPr>
                <a:t>Log</a:t>
              </a:r>
              <a:endParaRPr kumimoji="1" lang="zh-TW" altLang="en-US" sz="900" b="1" dirty="0">
                <a:solidFill>
                  <a:prstClr val="black"/>
                </a:solidFill>
                <a:latin typeface="Calibri" panose="020F0502020204030204" pitchFamily="34" charset="0"/>
                <a:ea typeface="SimSun" pitchFamily="2" charset="-122"/>
                <a:cs typeface="Calibri" panose="020F0502020204030204" pitchFamily="34" charset="0"/>
              </a:endParaRPr>
            </a:p>
          </p:txBody>
        </p:sp>
        <p:sp>
          <p:nvSpPr>
            <p:cNvPr id="80" name="向右箭號 79"/>
            <p:cNvSpPr/>
            <p:nvPr/>
          </p:nvSpPr>
          <p:spPr bwMode="auto">
            <a:xfrm>
              <a:off x="1285869" y="1258517"/>
              <a:ext cx="1037769" cy="108000"/>
            </a:xfrm>
            <a:prstGeom prst="rightArrow">
              <a:avLst/>
            </a:prstGeom>
            <a:solidFill>
              <a:srgbClr val="ED7D3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000" b="0" i="0" u="none" strike="noStrike" cap="none" normalizeH="0" baseline="0" smtClean="0">
                <a:ln>
                  <a:noFill/>
                </a:ln>
                <a:solidFill>
                  <a:schemeClr val="tx1"/>
                </a:solidFill>
                <a:effectLst/>
                <a:latin typeface="Arial" charset="0"/>
              </a:endParaRPr>
            </a:p>
          </p:txBody>
        </p:sp>
        <p:grpSp>
          <p:nvGrpSpPr>
            <p:cNvPr id="12" name="群組 11"/>
            <p:cNvGrpSpPr/>
            <p:nvPr/>
          </p:nvGrpSpPr>
          <p:grpSpPr>
            <a:xfrm>
              <a:off x="2327442" y="734914"/>
              <a:ext cx="1480161" cy="832630"/>
              <a:chOff x="2327442" y="734914"/>
              <a:chExt cx="1480161" cy="832630"/>
            </a:xfrm>
          </p:grpSpPr>
          <p:pic>
            <p:nvPicPr>
              <p:cNvPr id="1036" name="Picture 12" descr="https://encrypted-tbn0.gstatic.com/images?q=tbn%3AANd9GcTeIASuayS9MSRqi8pOzfsC2r-8KbhWTaJPpQ&amp;usqp=CAU"/>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98824" y="842095"/>
                <a:ext cx="634744" cy="634744"/>
              </a:xfrm>
              <a:prstGeom prst="rect">
                <a:avLst/>
              </a:prstGeom>
              <a:noFill/>
              <a:extLst>
                <a:ext uri="{909E8E84-426E-40DD-AFC4-6F175D3DCCD1}">
                  <a14:hiddenFill xmlns:a14="http://schemas.microsoft.com/office/drawing/2010/main">
                    <a:solidFill>
                      <a:srgbClr val="FFFFFF"/>
                    </a:solidFill>
                  </a14:hiddenFill>
                </a:ext>
              </a:extLst>
            </p:spPr>
          </p:pic>
          <p:sp>
            <p:nvSpPr>
              <p:cNvPr id="10" name="橢圓 9"/>
              <p:cNvSpPr/>
              <p:nvPr/>
            </p:nvSpPr>
            <p:spPr bwMode="auto">
              <a:xfrm>
                <a:off x="2327442" y="734914"/>
                <a:ext cx="824738" cy="832630"/>
              </a:xfrm>
              <a:prstGeom prst="ellipse">
                <a:avLst/>
              </a:prstGeom>
              <a:noFill/>
              <a:ln w="9525" cap="flat" cmpd="sng" algn="ctr">
                <a:solidFill>
                  <a:schemeClr val="tx1"/>
                </a:solidFill>
                <a:prstDash val="dash"/>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000" b="0" i="0" u="none" strike="noStrike" cap="none" normalizeH="0" baseline="0" smtClean="0">
                  <a:ln>
                    <a:noFill/>
                  </a:ln>
                  <a:solidFill>
                    <a:schemeClr val="tx1"/>
                  </a:solidFill>
                  <a:effectLst/>
                  <a:latin typeface="Arial" charset="0"/>
                </a:endParaRPr>
              </a:p>
            </p:txBody>
          </p:sp>
          <p:sp>
            <p:nvSpPr>
              <p:cNvPr id="11" name="文字方塊 10"/>
              <p:cNvSpPr txBox="1"/>
              <p:nvPr/>
            </p:nvSpPr>
            <p:spPr>
              <a:xfrm>
                <a:off x="3111385" y="1004210"/>
                <a:ext cx="696218" cy="215444"/>
              </a:xfrm>
              <a:prstGeom prst="rect">
                <a:avLst/>
              </a:prstGeom>
              <a:noFill/>
            </p:spPr>
            <p:txBody>
              <a:bodyPr wrap="square" rtlCol="0">
                <a:spAutoFit/>
              </a:bodyPr>
              <a:lstStyle/>
              <a:p>
                <a:r>
                  <a:rPr lang="en-US" altLang="zh-TW" sz="800" b="1" dirty="0" smtClean="0"/>
                  <a:t>Log Client</a:t>
                </a:r>
                <a:endParaRPr lang="zh-TW" altLang="en-US" sz="800" b="1" dirty="0"/>
              </a:p>
            </p:txBody>
          </p:sp>
        </p:grpSp>
      </p:grpSp>
      <p:grpSp>
        <p:nvGrpSpPr>
          <p:cNvPr id="14" name="群組 13"/>
          <p:cNvGrpSpPr/>
          <p:nvPr/>
        </p:nvGrpSpPr>
        <p:grpSpPr>
          <a:xfrm>
            <a:off x="2368087" y="1526783"/>
            <a:ext cx="858192" cy="1187384"/>
            <a:chOff x="2368087" y="1526783"/>
            <a:chExt cx="858192" cy="1187384"/>
          </a:xfrm>
        </p:grpSpPr>
        <p:grpSp>
          <p:nvGrpSpPr>
            <p:cNvPr id="13" name="群組 12"/>
            <p:cNvGrpSpPr/>
            <p:nvPr/>
          </p:nvGrpSpPr>
          <p:grpSpPr>
            <a:xfrm>
              <a:off x="2436574" y="1526783"/>
              <a:ext cx="662421" cy="993419"/>
              <a:chOff x="2436574" y="1526783"/>
              <a:chExt cx="662421" cy="993419"/>
            </a:xfrm>
          </p:grpSpPr>
          <p:pic>
            <p:nvPicPr>
              <p:cNvPr id="1024" name="圖片 1023"/>
              <p:cNvPicPr>
                <a:picLocks noChangeAspect="1"/>
              </p:cNvPicPr>
              <p:nvPr/>
            </p:nvPicPr>
            <p:blipFill>
              <a:blip r:embed="rId5"/>
              <a:stretch>
                <a:fillRect/>
              </a:stretch>
            </p:blipFill>
            <p:spPr>
              <a:xfrm>
                <a:off x="2436574" y="1837081"/>
                <a:ext cx="662421" cy="683121"/>
              </a:xfrm>
              <a:prstGeom prst="rect">
                <a:avLst/>
              </a:prstGeom>
            </p:spPr>
          </p:pic>
          <p:sp>
            <p:nvSpPr>
              <p:cNvPr id="198" name="向右箭號 197"/>
              <p:cNvSpPr/>
              <p:nvPr/>
            </p:nvSpPr>
            <p:spPr bwMode="auto">
              <a:xfrm rot="5400000">
                <a:off x="2601206" y="1667765"/>
                <a:ext cx="353964" cy="72000"/>
              </a:xfrm>
              <a:prstGeom prst="rightArrow">
                <a:avLst/>
              </a:prstGeom>
              <a:solidFill>
                <a:srgbClr val="ED7D3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000" b="0" i="0" u="none" strike="noStrike" cap="none" normalizeH="0" baseline="0" smtClean="0">
                  <a:ln>
                    <a:noFill/>
                  </a:ln>
                  <a:solidFill>
                    <a:schemeClr val="tx1"/>
                  </a:solidFill>
                  <a:effectLst/>
                  <a:latin typeface="Arial" charset="0"/>
                </a:endParaRPr>
              </a:p>
            </p:txBody>
          </p:sp>
        </p:grpSp>
        <p:sp>
          <p:nvSpPr>
            <p:cNvPr id="50" name="文字方塊 49"/>
            <p:cNvSpPr txBox="1"/>
            <p:nvPr/>
          </p:nvSpPr>
          <p:spPr>
            <a:xfrm>
              <a:off x="2368087" y="2498723"/>
              <a:ext cx="858192" cy="215444"/>
            </a:xfrm>
            <a:prstGeom prst="rect">
              <a:avLst/>
            </a:prstGeom>
            <a:noFill/>
          </p:spPr>
          <p:txBody>
            <a:bodyPr wrap="square" rtlCol="0">
              <a:spAutoFit/>
            </a:bodyPr>
            <a:lstStyle/>
            <a:p>
              <a:r>
                <a:rPr lang="en-US" altLang="zh-TW" sz="800" b="1" dirty="0" smtClean="0"/>
                <a:t>Log Service</a:t>
              </a:r>
              <a:endParaRPr lang="zh-TW" altLang="en-US" sz="800" b="1" dirty="0"/>
            </a:p>
          </p:txBody>
        </p:sp>
      </p:grpSp>
      <p:grpSp>
        <p:nvGrpSpPr>
          <p:cNvPr id="18" name="群組 17"/>
          <p:cNvGrpSpPr/>
          <p:nvPr/>
        </p:nvGrpSpPr>
        <p:grpSpPr>
          <a:xfrm>
            <a:off x="5413385" y="1111932"/>
            <a:ext cx="3712431" cy="1272826"/>
            <a:chOff x="5413385" y="1111932"/>
            <a:chExt cx="3712431" cy="1272826"/>
          </a:xfrm>
        </p:grpSpPr>
        <p:pic>
          <p:nvPicPr>
            <p:cNvPr id="37" name="圖片 36"/>
            <p:cNvPicPr>
              <a:picLocks noChangeAspect="1"/>
            </p:cNvPicPr>
            <p:nvPr/>
          </p:nvPicPr>
          <p:blipFill>
            <a:blip r:embed="rId6"/>
            <a:stretch>
              <a:fillRect/>
            </a:stretch>
          </p:blipFill>
          <p:spPr>
            <a:xfrm>
              <a:off x="6847100" y="1111932"/>
              <a:ext cx="2278716" cy="1183665"/>
            </a:xfrm>
            <a:prstGeom prst="rect">
              <a:avLst/>
            </a:prstGeom>
          </p:spPr>
        </p:pic>
        <p:pic>
          <p:nvPicPr>
            <p:cNvPr id="38" name="圖片 37"/>
            <p:cNvPicPr>
              <a:picLocks noChangeAspect="1"/>
            </p:cNvPicPr>
            <p:nvPr/>
          </p:nvPicPr>
          <p:blipFill>
            <a:blip r:embed="rId7"/>
            <a:stretch>
              <a:fillRect/>
            </a:stretch>
          </p:blipFill>
          <p:spPr>
            <a:xfrm>
              <a:off x="5903816" y="1235271"/>
              <a:ext cx="868668" cy="1149487"/>
            </a:xfrm>
            <a:prstGeom prst="rect">
              <a:avLst/>
            </a:prstGeom>
          </p:spPr>
        </p:pic>
        <p:cxnSp>
          <p:nvCxnSpPr>
            <p:cNvPr id="5" name="直線單箭頭接點 4"/>
            <p:cNvCxnSpPr>
              <a:stCxn id="38" idx="1"/>
              <a:endCxn id="65" idx="3"/>
            </p:cNvCxnSpPr>
            <p:nvPr/>
          </p:nvCxnSpPr>
          <p:spPr bwMode="auto">
            <a:xfrm flipH="1">
              <a:off x="5413385" y="1810015"/>
              <a:ext cx="490431"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 name="文字方塊 6"/>
            <p:cNvSpPr txBox="1"/>
            <p:nvPr/>
          </p:nvSpPr>
          <p:spPr>
            <a:xfrm>
              <a:off x="5422803" y="1613452"/>
              <a:ext cx="564840" cy="215444"/>
            </a:xfrm>
            <a:prstGeom prst="rect">
              <a:avLst/>
            </a:prstGeom>
            <a:noFill/>
          </p:spPr>
          <p:txBody>
            <a:bodyPr wrap="square" rtlCol="0">
              <a:spAutoFit/>
            </a:bodyPr>
            <a:lstStyle/>
            <a:p>
              <a:pPr algn="ctr"/>
              <a:r>
                <a:rPr lang="en-US" altLang="zh-TW" sz="800" b="1" dirty="0" smtClean="0"/>
                <a:t>Query</a:t>
              </a:r>
              <a:endParaRPr lang="zh-TW" altLang="en-US" sz="800" b="1" dirty="0"/>
            </a:p>
          </p:txBody>
        </p:sp>
        <p:sp>
          <p:nvSpPr>
            <p:cNvPr id="54" name="圓角矩形 53"/>
            <p:cNvSpPr/>
            <p:nvPr/>
          </p:nvSpPr>
          <p:spPr bwMode="auto">
            <a:xfrm>
              <a:off x="7670569" y="1926354"/>
              <a:ext cx="1030123" cy="343518"/>
            </a:xfrm>
            <a:prstGeom prst="roundRect">
              <a:avLst/>
            </a:prstGeom>
            <a:solidFill>
              <a:srgbClr val="00B0F0"/>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none" lIns="90000" tIns="46800" rIns="90000" bIns="46800" numCol="1" rtlCol="0" anchor="ctr" anchorCtr="0" compatLnSpc="1">
              <a:prstTxWarp prst="textNoShape">
                <a:avLst/>
              </a:prstTxWarp>
            </a:bodyPr>
            <a:lstStyle/>
            <a:p>
              <a:pPr algn="ctr"/>
              <a:r>
                <a:rPr kumimoji="0" lang="en-US" altLang="zh-TW" sz="1200" b="1" strike="sngStrike" dirty="0" smtClean="0">
                  <a:latin typeface="Calibri" panose="020F0502020204030204" pitchFamily="34" charset="0"/>
                  <a:cs typeface="Calibri" panose="020F0502020204030204" pitchFamily="34" charset="0"/>
                </a:rPr>
                <a:t>Data</a:t>
              </a:r>
              <a:r>
                <a:rPr kumimoji="0" lang="en-US" altLang="zh-TW" sz="1200" b="1" dirty="0" smtClean="0">
                  <a:latin typeface="Calibri" panose="020F0502020204030204" pitchFamily="34" charset="0"/>
                  <a:cs typeface="Calibri" panose="020F0502020204030204" pitchFamily="34" charset="0"/>
                </a:rPr>
                <a:t> System</a:t>
              </a:r>
              <a:endParaRPr kumimoji="0" lang="zh-TW" altLang="en-US" sz="1200" b="1" dirty="0">
                <a:latin typeface="Calibri" panose="020F0502020204030204" pitchFamily="34" charset="0"/>
                <a:cs typeface="Calibri" panose="020F0502020204030204" pitchFamily="34" charset="0"/>
              </a:endParaRPr>
            </a:p>
          </p:txBody>
        </p:sp>
      </p:grpSp>
      <p:grpSp>
        <p:nvGrpSpPr>
          <p:cNvPr id="26" name="群組 25"/>
          <p:cNvGrpSpPr/>
          <p:nvPr/>
        </p:nvGrpSpPr>
        <p:grpSpPr>
          <a:xfrm>
            <a:off x="238178" y="2750053"/>
            <a:ext cx="8680479" cy="1556943"/>
            <a:chOff x="299619" y="2811926"/>
            <a:chExt cx="8680479" cy="1556943"/>
          </a:xfrm>
        </p:grpSpPr>
        <p:sp useBgFill="1">
          <p:nvSpPr>
            <p:cNvPr id="165" name="任意多边形 26"/>
            <p:cNvSpPr/>
            <p:nvPr/>
          </p:nvSpPr>
          <p:spPr>
            <a:xfrm>
              <a:off x="299619" y="2811926"/>
              <a:ext cx="8680479" cy="1556943"/>
            </a:xfrm>
            <a:custGeom>
              <a:avLst/>
              <a:gdLst>
                <a:gd name="connsiteX0" fmla="*/ 0 w 5181600"/>
                <a:gd name="connsiteY0" fmla="*/ 121920 h 1219200"/>
                <a:gd name="connsiteX1" fmla="*/ 121920 w 5181600"/>
                <a:gd name="connsiteY1" fmla="*/ 0 h 1219200"/>
                <a:gd name="connsiteX2" fmla="*/ 5059680 w 5181600"/>
                <a:gd name="connsiteY2" fmla="*/ 0 h 1219200"/>
                <a:gd name="connsiteX3" fmla="*/ 5181600 w 5181600"/>
                <a:gd name="connsiteY3" fmla="*/ 121920 h 1219200"/>
                <a:gd name="connsiteX4" fmla="*/ 5181600 w 5181600"/>
                <a:gd name="connsiteY4" fmla="*/ 1097280 h 1219200"/>
                <a:gd name="connsiteX5" fmla="*/ 5059680 w 5181600"/>
                <a:gd name="connsiteY5" fmla="*/ 1219200 h 1219200"/>
                <a:gd name="connsiteX6" fmla="*/ 121920 w 5181600"/>
                <a:gd name="connsiteY6" fmla="*/ 1219200 h 1219200"/>
                <a:gd name="connsiteX7" fmla="*/ 0 w 5181600"/>
                <a:gd name="connsiteY7" fmla="*/ 1097280 h 1219200"/>
                <a:gd name="connsiteX8" fmla="*/ 0 w 5181600"/>
                <a:gd name="connsiteY8" fmla="*/ 12192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1600" h="1219200">
                  <a:moveTo>
                    <a:pt x="0" y="121920"/>
                  </a:moveTo>
                  <a:cubicBezTo>
                    <a:pt x="0" y="54585"/>
                    <a:pt x="54585" y="0"/>
                    <a:pt x="121920" y="0"/>
                  </a:cubicBezTo>
                  <a:lnTo>
                    <a:pt x="5059680" y="0"/>
                  </a:lnTo>
                  <a:cubicBezTo>
                    <a:pt x="5127015" y="0"/>
                    <a:pt x="5181600" y="54585"/>
                    <a:pt x="5181600" y="121920"/>
                  </a:cubicBezTo>
                  <a:lnTo>
                    <a:pt x="5181600" y="1097280"/>
                  </a:lnTo>
                  <a:cubicBezTo>
                    <a:pt x="5181600" y="1164615"/>
                    <a:pt x="5127015" y="1219200"/>
                    <a:pt x="5059680" y="1219200"/>
                  </a:cubicBezTo>
                  <a:lnTo>
                    <a:pt x="121920" y="1219200"/>
                  </a:lnTo>
                  <a:cubicBezTo>
                    <a:pt x="54585" y="1219200"/>
                    <a:pt x="0" y="1164615"/>
                    <a:pt x="0" y="1097280"/>
                  </a:cubicBezTo>
                  <a:lnTo>
                    <a:pt x="0" y="121920"/>
                  </a:lnTo>
                  <a:close/>
                </a:path>
              </a:pathLst>
            </a:custGeom>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019" tIns="230019" rIns="1474213" bIns="230019" numCol="1" spcCol="1270" anchor="ctr" anchorCtr="0">
              <a:noAutofit/>
            </a:bodyPr>
            <a:lstStyle/>
            <a:p>
              <a:pPr lvl="0" algn="l" defTabSz="2266950">
                <a:lnSpc>
                  <a:spcPct val="90000"/>
                </a:lnSpc>
                <a:spcBef>
                  <a:spcPct val="0"/>
                </a:spcBef>
                <a:spcAft>
                  <a:spcPct val="35000"/>
                </a:spcAft>
              </a:pPr>
              <a:endParaRPr lang="zh-CN" altLang="en-US" sz="5100" kern="1200"/>
            </a:p>
          </p:txBody>
        </p:sp>
        <p:cxnSp>
          <p:nvCxnSpPr>
            <p:cNvPr id="166" name="直接连接符 4"/>
            <p:cNvCxnSpPr/>
            <p:nvPr/>
          </p:nvCxnSpPr>
          <p:spPr>
            <a:xfrm>
              <a:off x="4797500" y="2851264"/>
              <a:ext cx="26105" cy="1517605"/>
            </a:xfrm>
            <a:prstGeom prst="line">
              <a:avLst/>
            </a:prstGeom>
            <a:noFill/>
            <a:ln w="6350" cap="flat" cmpd="sng" algn="ctr">
              <a:solidFill>
                <a:srgbClr val="4F81BD"/>
              </a:solidFill>
              <a:prstDash val="dash"/>
            </a:ln>
            <a:effectLst/>
          </p:spPr>
        </p:cxnSp>
        <p:sp>
          <p:nvSpPr>
            <p:cNvPr id="167" name="Rectangle 13" descr="FD1DDF730CE4456e89755B07FE1653D0# #Rectangle 13"/>
            <p:cNvSpPr>
              <a:spLocks noChangeArrowheads="1"/>
            </p:cNvSpPr>
            <p:nvPr/>
          </p:nvSpPr>
          <p:spPr bwMode="auto">
            <a:xfrm>
              <a:off x="310986" y="2891541"/>
              <a:ext cx="4515519"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171450" lvl="0" indent="-171450" algn="just" eaLnBrk="1" fontAlgn="auto" hangingPunct="1">
                <a:lnSpc>
                  <a:spcPct val="150000"/>
                </a:lnSpc>
                <a:spcBef>
                  <a:spcPct val="0"/>
                </a:spcBef>
                <a:spcAft>
                  <a:spcPts val="0"/>
                </a:spcAft>
                <a:buBlip>
                  <a:blip r:embed="rId8"/>
                </a:buBlip>
                <a:defRPr/>
              </a:pPr>
              <a:r>
                <a:rPr lang="zh-TW" altLang="en-US" sz="1200" kern="0" dirty="0" smtClean="0">
                  <a:solidFill>
                    <a:prstClr val="black"/>
                  </a:solidFill>
                  <a:latin typeface="微軟正黑體" panose="020B0604030504040204" pitchFamily="34" charset="-120"/>
                  <a:ea typeface="微軟正黑體" panose="020B0604030504040204" pitchFamily="34" charset="-120"/>
                  <a:cs typeface="+mn-cs"/>
                </a:rPr>
                <a:t>資料查詢速度快</a:t>
              </a:r>
              <a:endParaRPr lang="en-US" altLang="zh-TW" sz="1200" kern="0" dirty="0">
                <a:solidFill>
                  <a:prstClr val="black"/>
                </a:solidFill>
                <a:latin typeface="微軟正黑體" panose="020B0604030504040204" pitchFamily="34" charset="-120"/>
                <a:ea typeface="微軟正黑體" panose="020B0604030504040204" pitchFamily="34" charset="-120"/>
                <a:cs typeface="+mn-cs"/>
              </a:endParaRPr>
            </a:p>
            <a:p>
              <a:pPr marL="171450" lvl="0" indent="-171450" algn="just" eaLnBrk="1" fontAlgn="auto" hangingPunct="1">
                <a:lnSpc>
                  <a:spcPct val="150000"/>
                </a:lnSpc>
                <a:spcBef>
                  <a:spcPct val="0"/>
                </a:spcBef>
                <a:spcAft>
                  <a:spcPts val="0"/>
                </a:spcAft>
                <a:buBlip>
                  <a:blip r:embed="rId8"/>
                </a:buBlip>
                <a:defRPr/>
              </a:pPr>
              <a:r>
                <a:rPr lang="en-US" altLang="zh-TW" sz="1200" kern="0" dirty="0" smtClean="0">
                  <a:solidFill>
                    <a:prstClr val="black"/>
                  </a:solidFill>
                  <a:latin typeface="微軟正黑體" panose="020B0604030504040204" pitchFamily="34" charset="-120"/>
                  <a:ea typeface="微軟正黑體" panose="020B0604030504040204" pitchFamily="34" charset="-120"/>
                  <a:cs typeface="+mn-cs"/>
                </a:rPr>
                <a:t>Log</a:t>
              </a:r>
              <a:r>
                <a:rPr lang="zh-TW" altLang="en-US" sz="1200" kern="0" dirty="0" smtClean="0">
                  <a:solidFill>
                    <a:prstClr val="black"/>
                  </a:solidFill>
                  <a:latin typeface="微軟正黑體" panose="020B0604030504040204" pitchFamily="34" charset="-120"/>
                  <a:ea typeface="微軟正黑體" panose="020B0604030504040204" pitchFamily="34" charset="-120"/>
                  <a:cs typeface="+mn-cs"/>
                </a:rPr>
                <a:t>直接儲存至</a:t>
              </a:r>
              <a:r>
                <a:rPr lang="en-US" altLang="zh-TW" sz="1200" kern="0" dirty="0" smtClean="0">
                  <a:solidFill>
                    <a:prstClr val="black"/>
                  </a:solidFill>
                  <a:latin typeface="微軟正黑體" panose="020B0604030504040204" pitchFamily="34" charset="-120"/>
                  <a:ea typeface="微軟正黑體" panose="020B0604030504040204" pitchFamily="34" charset="-120"/>
                  <a:cs typeface="+mn-cs"/>
                </a:rPr>
                <a:t>DB</a:t>
              </a:r>
              <a:r>
                <a:rPr lang="zh-TW" altLang="en-US" sz="1200" kern="0" dirty="0" smtClean="0">
                  <a:solidFill>
                    <a:prstClr val="black"/>
                  </a:solidFill>
                  <a:latin typeface="微軟正黑體" panose="020B0604030504040204" pitchFamily="34" charset="-120"/>
                  <a:ea typeface="微軟正黑體" panose="020B0604030504040204" pitchFamily="34" charset="-120"/>
                  <a:cs typeface="+mn-cs"/>
                </a:rPr>
                <a:t>內，資料保存容易且與主資料關聯性強</a:t>
              </a:r>
              <a:endParaRPr lang="en-US" altLang="zh-TW" sz="1200" kern="0" dirty="0" smtClean="0">
                <a:solidFill>
                  <a:prstClr val="black"/>
                </a:solidFill>
                <a:latin typeface="微軟正黑體" panose="020B0604030504040204" pitchFamily="34" charset="-120"/>
                <a:ea typeface="微軟正黑體" panose="020B0604030504040204" pitchFamily="34" charset="-120"/>
                <a:cs typeface="+mn-cs"/>
              </a:endParaRPr>
            </a:p>
            <a:p>
              <a:pPr marL="171450" lvl="0" indent="-171450" algn="just" eaLnBrk="1" fontAlgn="auto" hangingPunct="1">
                <a:lnSpc>
                  <a:spcPct val="150000"/>
                </a:lnSpc>
                <a:spcBef>
                  <a:spcPct val="0"/>
                </a:spcBef>
                <a:spcAft>
                  <a:spcPts val="0"/>
                </a:spcAft>
                <a:buBlip>
                  <a:blip r:embed="rId8"/>
                </a:buBlip>
                <a:defRPr/>
              </a:pPr>
              <a:r>
                <a:rPr lang="zh-TW" altLang="en-US" sz="1200" kern="0" dirty="0" smtClean="0">
                  <a:solidFill>
                    <a:prstClr val="black"/>
                  </a:solidFill>
                  <a:latin typeface="微軟正黑體" panose="020B0604030504040204" pitchFamily="34" charset="-120"/>
                  <a:ea typeface="微軟正黑體" panose="020B0604030504040204" pitchFamily="34" charset="-120"/>
                  <a:cs typeface="+mn-cs"/>
                </a:rPr>
                <a:t>利用</a:t>
              </a:r>
              <a:r>
                <a:rPr lang="en-US" altLang="zh-TW" sz="1200" kern="0" dirty="0" smtClean="0">
                  <a:solidFill>
                    <a:prstClr val="black"/>
                  </a:solidFill>
                  <a:latin typeface="微軟正黑體" panose="020B0604030504040204" pitchFamily="34" charset="-120"/>
                  <a:ea typeface="微軟正黑體" panose="020B0604030504040204" pitchFamily="34" charset="-120"/>
                  <a:cs typeface="+mn-cs"/>
                </a:rPr>
                <a:t>MongoDB</a:t>
              </a:r>
              <a:r>
                <a:rPr lang="zh-TW" altLang="en-US" sz="1200" kern="0" dirty="0" smtClean="0">
                  <a:solidFill>
                    <a:prstClr val="black"/>
                  </a:solidFill>
                  <a:latin typeface="微軟正黑體" panose="020B0604030504040204" pitchFamily="34" charset="-120"/>
                  <a:ea typeface="微軟正黑體" panose="020B0604030504040204" pitchFamily="34" charset="-120"/>
                  <a:cs typeface="+mn-cs"/>
                </a:rPr>
                <a:t>強大的資料壓縮特性，解省實體</a:t>
              </a:r>
              <a:r>
                <a:rPr lang="en-US" altLang="zh-TW" sz="1200" kern="0" dirty="0" smtClean="0">
                  <a:solidFill>
                    <a:prstClr val="black"/>
                  </a:solidFill>
                  <a:latin typeface="微軟正黑體" panose="020B0604030504040204" pitchFamily="34" charset="-120"/>
                  <a:ea typeface="微軟正黑體" panose="020B0604030504040204" pitchFamily="34" charset="-120"/>
                  <a:cs typeface="+mn-cs"/>
                </a:rPr>
                <a:t>PC</a:t>
              </a:r>
              <a:r>
                <a:rPr lang="zh-TW" altLang="en-US" sz="1200" kern="0" dirty="0" smtClean="0">
                  <a:solidFill>
                    <a:prstClr val="black"/>
                  </a:solidFill>
                  <a:latin typeface="微軟正黑體" panose="020B0604030504040204" pitchFamily="34" charset="-120"/>
                  <a:ea typeface="微軟正黑體" panose="020B0604030504040204" pitchFamily="34" charset="-120"/>
                  <a:cs typeface="+mn-cs"/>
                </a:rPr>
                <a:t>的硬碟空間</a:t>
              </a:r>
              <a:endParaRPr lang="en-US" altLang="zh-TW" sz="1200" kern="0" dirty="0" smtClean="0">
                <a:solidFill>
                  <a:prstClr val="black"/>
                </a:solidFill>
                <a:latin typeface="微軟正黑體" panose="020B0604030504040204" pitchFamily="34" charset="-120"/>
                <a:ea typeface="微軟正黑體" panose="020B0604030504040204" pitchFamily="34" charset="-120"/>
                <a:cs typeface="+mn-cs"/>
              </a:endParaRPr>
            </a:p>
            <a:p>
              <a:pPr marL="171450" lvl="0" indent="-171450" algn="just" eaLnBrk="1" fontAlgn="auto" hangingPunct="1">
                <a:lnSpc>
                  <a:spcPct val="150000"/>
                </a:lnSpc>
                <a:spcBef>
                  <a:spcPct val="0"/>
                </a:spcBef>
                <a:spcAft>
                  <a:spcPts val="0"/>
                </a:spcAft>
                <a:buBlip>
                  <a:blip r:embed="rId8"/>
                </a:buBlip>
                <a:defRPr/>
              </a:pPr>
              <a:r>
                <a:rPr lang="zh-TW" altLang="en-US" sz="1200" kern="0" dirty="0" smtClean="0">
                  <a:solidFill>
                    <a:prstClr val="black"/>
                  </a:solidFill>
                  <a:latin typeface="微軟正黑體" panose="020B0604030504040204" pitchFamily="34" charset="-120"/>
                  <a:ea typeface="微軟正黑體" panose="020B0604030504040204" pitchFamily="34" charset="-120"/>
                  <a:cs typeface="+mn-cs"/>
                </a:rPr>
                <a:t>可連同儀器產生的</a:t>
              </a:r>
              <a:r>
                <a:rPr lang="en-US" altLang="zh-TW" sz="1200" kern="0" dirty="0" smtClean="0">
                  <a:solidFill>
                    <a:prstClr val="black"/>
                  </a:solidFill>
                  <a:latin typeface="微軟正黑體" panose="020B0604030504040204" pitchFamily="34" charset="-120"/>
                  <a:ea typeface="微軟正黑體" panose="020B0604030504040204" pitchFamily="34" charset="-120"/>
                  <a:cs typeface="+mn-cs"/>
                </a:rPr>
                <a:t>Log</a:t>
              </a:r>
              <a:r>
                <a:rPr lang="zh-TW" altLang="en-US" sz="1200" kern="0" dirty="0" smtClean="0">
                  <a:solidFill>
                    <a:prstClr val="black"/>
                  </a:solidFill>
                  <a:latin typeface="微軟正黑體" panose="020B0604030504040204" pitchFamily="34" charset="-120"/>
                  <a:ea typeface="微軟正黑體" panose="020B0604030504040204" pitchFamily="34" charset="-120"/>
                  <a:cs typeface="+mn-cs"/>
                </a:rPr>
                <a:t>一同上資料庫，方便使用者下載。</a:t>
              </a:r>
              <a:endParaRPr lang="en-US" altLang="zh-TW" sz="1200" kern="0" dirty="0" smtClean="0">
                <a:solidFill>
                  <a:prstClr val="black"/>
                </a:solidFill>
                <a:latin typeface="微軟正黑體" panose="020B0604030504040204" pitchFamily="34" charset="-120"/>
                <a:ea typeface="微軟正黑體" panose="020B0604030504040204" pitchFamily="34" charset="-120"/>
                <a:cs typeface="+mn-cs"/>
              </a:endParaRPr>
            </a:p>
            <a:p>
              <a:pPr marL="171450" lvl="0" indent="-171450" algn="just" eaLnBrk="1" fontAlgn="auto" hangingPunct="1">
                <a:lnSpc>
                  <a:spcPct val="150000"/>
                </a:lnSpc>
                <a:spcBef>
                  <a:spcPct val="0"/>
                </a:spcBef>
                <a:spcAft>
                  <a:spcPts val="0"/>
                </a:spcAft>
                <a:buBlip>
                  <a:blip r:embed="rId8"/>
                </a:buBlip>
                <a:defRPr/>
              </a:pPr>
              <a:r>
                <a:rPr lang="zh-TW" altLang="en-US" sz="1200" kern="0" dirty="0" smtClean="0">
                  <a:solidFill>
                    <a:prstClr val="black"/>
                  </a:solidFill>
                  <a:latin typeface="微軟正黑體" panose="020B0604030504040204" pitchFamily="34" charset="-120"/>
                  <a:ea typeface="微軟正黑體" panose="020B0604030504040204" pitchFamily="34" charset="-120"/>
                  <a:cs typeface="+mn-cs"/>
                </a:rPr>
                <a:t>透過</a:t>
              </a:r>
              <a:r>
                <a:rPr lang="en-US" altLang="zh-TW" sz="1200" kern="0" dirty="0" smtClean="0">
                  <a:solidFill>
                    <a:prstClr val="black"/>
                  </a:solidFill>
                  <a:latin typeface="微軟正黑體" panose="020B0604030504040204" pitchFamily="34" charset="-120"/>
                  <a:ea typeface="微軟正黑體" panose="020B0604030504040204" pitchFamily="34" charset="-120"/>
                  <a:cs typeface="+mn-cs"/>
                </a:rPr>
                <a:t>Web Service</a:t>
              </a:r>
              <a:r>
                <a:rPr lang="zh-TW" altLang="en-US" sz="1200" kern="0" dirty="0" smtClean="0">
                  <a:solidFill>
                    <a:prstClr val="black"/>
                  </a:solidFill>
                  <a:latin typeface="微軟正黑體" panose="020B0604030504040204" pitchFamily="34" charset="-120"/>
                  <a:ea typeface="微軟正黑體" panose="020B0604030504040204" pitchFamily="34" charset="-120"/>
                  <a:cs typeface="+mn-cs"/>
                </a:rPr>
                <a:t>傳遞資料，可抽換資料結構</a:t>
              </a:r>
              <a:r>
                <a:rPr lang="en-US" altLang="zh-TW" sz="1200" kern="0" dirty="0" smtClean="0">
                  <a:solidFill>
                    <a:prstClr val="black"/>
                  </a:solidFill>
                  <a:latin typeface="微軟正黑體" panose="020B0604030504040204" pitchFamily="34" charset="-120"/>
                  <a:ea typeface="微軟正黑體" panose="020B0604030504040204" pitchFamily="34" charset="-120"/>
                  <a:cs typeface="+mn-cs"/>
                </a:rPr>
                <a:t>(</a:t>
              </a:r>
              <a:r>
                <a:rPr lang="zh-TW" altLang="en-US" sz="1200" kern="0" dirty="0" smtClean="0">
                  <a:solidFill>
                    <a:prstClr val="black"/>
                  </a:solidFill>
                  <a:latin typeface="微軟正黑體" panose="020B0604030504040204" pitchFamily="34" charset="-120"/>
                  <a:ea typeface="微軟正黑體" panose="020B0604030504040204" pitchFamily="34" charset="-120"/>
                  <a:cs typeface="+mn-cs"/>
                </a:rPr>
                <a:t>如果需要</a:t>
              </a:r>
              <a:r>
                <a:rPr lang="en-US" altLang="zh-TW" sz="1200" kern="0" dirty="0" smtClean="0">
                  <a:solidFill>
                    <a:prstClr val="black"/>
                  </a:solidFill>
                  <a:latin typeface="微軟正黑體" panose="020B0604030504040204" pitchFamily="34" charset="-120"/>
                  <a:ea typeface="微軟正黑體" panose="020B0604030504040204" pitchFamily="34" charset="-120"/>
                  <a:cs typeface="+mn-cs"/>
                </a:rPr>
                <a:t>)</a:t>
              </a:r>
            </a:p>
          </p:txBody>
        </p:sp>
        <p:sp>
          <p:nvSpPr>
            <p:cNvPr id="66" name="Rectangle 13" descr="FD1DDF730CE4456e89755B07FE1653D0# #Rectangle 13"/>
            <p:cNvSpPr>
              <a:spLocks noChangeArrowheads="1"/>
            </p:cNvSpPr>
            <p:nvPr/>
          </p:nvSpPr>
          <p:spPr bwMode="auto">
            <a:xfrm>
              <a:off x="4849710" y="2884012"/>
              <a:ext cx="384554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171450" lvl="0" indent="-171450" algn="just" eaLnBrk="1" fontAlgn="auto" hangingPunct="1">
                <a:lnSpc>
                  <a:spcPct val="150000"/>
                </a:lnSpc>
                <a:spcBef>
                  <a:spcPct val="0"/>
                </a:spcBef>
                <a:spcAft>
                  <a:spcPts val="0"/>
                </a:spcAft>
                <a:buBlip>
                  <a:blip r:embed="rId9"/>
                </a:buBlip>
                <a:defRPr/>
              </a:pPr>
              <a:r>
                <a:rPr lang="zh-TW" altLang="en-US" sz="1200" kern="0" dirty="0" smtClean="0">
                  <a:solidFill>
                    <a:prstClr val="black"/>
                  </a:solidFill>
                  <a:latin typeface="微軟正黑體" panose="020B0604030504040204" pitchFamily="34" charset="-120"/>
                  <a:ea typeface="微軟正黑體" panose="020B0604030504040204" pitchFamily="34" charset="-120"/>
                  <a:cs typeface="+mn-cs"/>
                </a:rPr>
                <a:t>資料存取需消耗</a:t>
              </a:r>
              <a:r>
                <a:rPr lang="en-US" altLang="zh-TW" sz="1200" kern="0" dirty="0" smtClean="0">
                  <a:solidFill>
                    <a:prstClr val="black"/>
                  </a:solidFill>
                  <a:latin typeface="微軟正黑體" panose="020B0604030504040204" pitchFamily="34" charset="-120"/>
                  <a:ea typeface="微軟正黑體" panose="020B0604030504040204" pitchFamily="34" charset="-120"/>
                  <a:cs typeface="+mn-cs"/>
                </a:rPr>
                <a:t>Server/Client PC</a:t>
              </a:r>
              <a:r>
                <a:rPr lang="zh-TW" altLang="en-US" sz="1200" kern="0" dirty="0" smtClean="0">
                  <a:solidFill>
                    <a:prstClr val="black"/>
                  </a:solidFill>
                  <a:latin typeface="微軟正黑體" panose="020B0604030504040204" pitchFamily="34" charset="-120"/>
                  <a:ea typeface="微軟正黑體" panose="020B0604030504040204" pitchFamily="34" charset="-120"/>
                  <a:cs typeface="+mn-cs"/>
                </a:rPr>
                <a:t>大量的記憶體</a:t>
              </a:r>
              <a:endParaRPr lang="en-US" altLang="zh-TW" sz="1200" kern="0" dirty="0" smtClean="0">
                <a:solidFill>
                  <a:prstClr val="black"/>
                </a:solidFill>
                <a:latin typeface="微軟正黑體" panose="020B0604030504040204" pitchFamily="34" charset="-120"/>
                <a:ea typeface="微軟正黑體" panose="020B0604030504040204" pitchFamily="34" charset="-120"/>
                <a:cs typeface="+mn-cs"/>
              </a:endParaRPr>
            </a:p>
            <a:p>
              <a:pPr marL="171450" lvl="0" indent="-171450" algn="just" eaLnBrk="1" fontAlgn="auto" hangingPunct="1">
                <a:lnSpc>
                  <a:spcPct val="150000"/>
                </a:lnSpc>
                <a:spcBef>
                  <a:spcPct val="0"/>
                </a:spcBef>
                <a:spcAft>
                  <a:spcPts val="0"/>
                </a:spcAft>
                <a:buBlip>
                  <a:blip r:embed="rId9"/>
                </a:buBlip>
                <a:defRPr/>
              </a:pPr>
              <a:r>
                <a:rPr lang="zh-TW" altLang="en-US" sz="1200" kern="0" dirty="0" smtClean="0">
                  <a:solidFill>
                    <a:prstClr val="black"/>
                  </a:solidFill>
                  <a:latin typeface="微軟正黑體" panose="020B0604030504040204" pitchFamily="34" charset="-120"/>
                  <a:ea typeface="微軟正黑體" panose="020B0604030504040204" pitchFamily="34" charset="-120"/>
                  <a:cs typeface="+mn-cs"/>
                </a:rPr>
                <a:t>使用網路傳輸大量的資料，網路效能備受考驗</a:t>
              </a:r>
              <a:endParaRPr lang="en-US" altLang="zh-TW" sz="1200" kern="0" dirty="0">
                <a:solidFill>
                  <a:prstClr val="black"/>
                </a:solidFill>
                <a:latin typeface="微軟正黑體" panose="020B0604030504040204" pitchFamily="34" charset="-120"/>
                <a:ea typeface="微軟正黑體" panose="020B0604030504040204" pitchFamily="34" charset="-120"/>
                <a:cs typeface="+mn-cs"/>
              </a:endParaRPr>
            </a:p>
          </p:txBody>
        </p:sp>
      </p:grpSp>
      <p:grpSp>
        <p:nvGrpSpPr>
          <p:cNvPr id="4" name="群組 3"/>
          <p:cNvGrpSpPr/>
          <p:nvPr/>
        </p:nvGrpSpPr>
        <p:grpSpPr>
          <a:xfrm>
            <a:off x="0" y="4427288"/>
            <a:ext cx="9144000" cy="2430712"/>
            <a:chOff x="0" y="4427288"/>
            <a:chExt cx="9144000" cy="2430712"/>
          </a:xfrm>
        </p:grpSpPr>
        <p:sp>
          <p:nvSpPr>
            <p:cNvPr id="3" name="矩形 2"/>
            <p:cNvSpPr/>
            <p:nvPr/>
          </p:nvSpPr>
          <p:spPr bwMode="auto">
            <a:xfrm>
              <a:off x="0" y="4550710"/>
              <a:ext cx="9144000" cy="2307290"/>
            </a:xfrm>
            <a:prstGeom prst="rect">
              <a:avLst/>
            </a:prstGeom>
            <a:solidFill>
              <a:schemeClr val="bg1"/>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000" b="0" i="0" u="none" strike="noStrike" cap="none" normalizeH="0" baseline="0" smtClean="0">
                <a:ln>
                  <a:noFill/>
                </a:ln>
                <a:solidFill>
                  <a:schemeClr val="tx1"/>
                </a:solidFill>
                <a:effectLst/>
                <a:latin typeface="Arial" charset="0"/>
              </a:endParaRPr>
            </a:p>
          </p:txBody>
        </p:sp>
        <p:pic>
          <p:nvPicPr>
            <p:cNvPr id="2" name="圖片 1"/>
            <p:cNvPicPr>
              <a:picLocks noChangeAspect="1"/>
            </p:cNvPicPr>
            <p:nvPr/>
          </p:nvPicPr>
          <p:blipFill>
            <a:blip r:embed="rId10"/>
            <a:stretch>
              <a:fillRect/>
            </a:stretch>
          </p:blipFill>
          <p:spPr>
            <a:xfrm>
              <a:off x="549668" y="4427288"/>
              <a:ext cx="7853606" cy="2345146"/>
            </a:xfrm>
            <a:prstGeom prst="rect">
              <a:avLst/>
            </a:prstGeom>
          </p:spPr>
        </p:pic>
      </p:grpSp>
      <p:grpSp>
        <p:nvGrpSpPr>
          <p:cNvPr id="6" name="群組 5"/>
          <p:cNvGrpSpPr/>
          <p:nvPr/>
        </p:nvGrpSpPr>
        <p:grpSpPr>
          <a:xfrm>
            <a:off x="6417" y="4341722"/>
            <a:ext cx="9144000" cy="2516278"/>
            <a:chOff x="6417" y="4341722"/>
            <a:chExt cx="9144000" cy="2516278"/>
          </a:xfrm>
        </p:grpSpPr>
        <p:sp>
          <p:nvSpPr>
            <p:cNvPr id="55" name="矩形 54"/>
            <p:cNvSpPr/>
            <p:nvPr/>
          </p:nvSpPr>
          <p:spPr bwMode="auto">
            <a:xfrm>
              <a:off x="6417" y="4341722"/>
              <a:ext cx="9144000" cy="2516278"/>
            </a:xfrm>
            <a:prstGeom prst="rect">
              <a:avLst/>
            </a:prstGeom>
            <a:solidFill>
              <a:schemeClr val="bg1"/>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000" b="0" i="0" u="none" strike="noStrike" cap="none" normalizeH="0" baseline="0" smtClean="0">
                <a:ln>
                  <a:noFill/>
                </a:ln>
                <a:solidFill>
                  <a:schemeClr val="tx1"/>
                </a:solidFill>
                <a:effectLst/>
                <a:latin typeface="Arial" charset="0"/>
              </a:endParaRPr>
            </a:p>
          </p:txBody>
        </p:sp>
        <p:pic>
          <p:nvPicPr>
            <p:cNvPr id="56" name="圖片 55"/>
            <p:cNvPicPr>
              <a:picLocks noChangeAspect="1"/>
            </p:cNvPicPr>
            <p:nvPr/>
          </p:nvPicPr>
          <p:blipFill>
            <a:blip r:embed="rId11"/>
            <a:stretch>
              <a:fillRect/>
            </a:stretch>
          </p:blipFill>
          <p:spPr>
            <a:xfrm>
              <a:off x="515149" y="4971777"/>
              <a:ext cx="2333625" cy="828675"/>
            </a:xfrm>
            <a:prstGeom prst="rect">
              <a:avLst/>
            </a:prstGeom>
          </p:spPr>
        </p:pic>
      </p:grpSp>
      <p:grpSp>
        <p:nvGrpSpPr>
          <p:cNvPr id="58" name="群組 57"/>
          <p:cNvGrpSpPr/>
          <p:nvPr/>
        </p:nvGrpSpPr>
        <p:grpSpPr>
          <a:xfrm>
            <a:off x="952500" y="4363137"/>
            <a:ext cx="7581933" cy="2378056"/>
            <a:chOff x="952500" y="4363137"/>
            <a:chExt cx="7581933" cy="2378056"/>
          </a:xfrm>
        </p:grpSpPr>
        <p:pic>
          <p:nvPicPr>
            <p:cNvPr id="59" name="圖片 58"/>
            <p:cNvPicPr>
              <a:picLocks noChangeAspect="1"/>
            </p:cNvPicPr>
            <p:nvPr/>
          </p:nvPicPr>
          <p:blipFill>
            <a:blip r:embed="rId12"/>
            <a:stretch>
              <a:fillRect/>
            </a:stretch>
          </p:blipFill>
          <p:spPr>
            <a:xfrm>
              <a:off x="4736059" y="4363137"/>
              <a:ext cx="3798374" cy="2378056"/>
            </a:xfrm>
            <a:prstGeom prst="rect">
              <a:avLst/>
            </a:prstGeom>
          </p:spPr>
        </p:pic>
        <p:sp>
          <p:nvSpPr>
            <p:cNvPr id="60" name="文字方塊 59"/>
            <p:cNvSpPr txBox="1"/>
            <p:nvPr/>
          </p:nvSpPr>
          <p:spPr>
            <a:xfrm>
              <a:off x="3476063" y="4828043"/>
              <a:ext cx="1259996" cy="400110"/>
            </a:xfrm>
            <a:prstGeom prst="rect">
              <a:avLst/>
            </a:prstGeom>
            <a:noFill/>
          </p:spPr>
          <p:txBody>
            <a:bodyPr wrap="square" rtlCol="0">
              <a:spAutoFit/>
            </a:bodyPr>
            <a:lstStyle/>
            <a:p>
              <a:pPr algn="ctr"/>
              <a:r>
                <a:rPr lang="en-US" altLang="zh-TW" b="1" dirty="0" smtClean="0"/>
                <a:t>Test Info</a:t>
              </a:r>
              <a:endParaRPr lang="zh-TW" altLang="en-US" b="1" dirty="0"/>
            </a:p>
          </p:txBody>
        </p:sp>
        <p:sp>
          <p:nvSpPr>
            <p:cNvPr id="61" name="矩形 60"/>
            <p:cNvSpPr/>
            <p:nvPr/>
          </p:nvSpPr>
          <p:spPr bwMode="auto">
            <a:xfrm>
              <a:off x="952500" y="5386114"/>
              <a:ext cx="1609725" cy="195536"/>
            </a:xfrm>
            <a:prstGeom prst="rect">
              <a:avLst/>
            </a:prstGeom>
            <a:noFill/>
            <a:ln w="9525"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000" b="0" i="0" u="none" strike="noStrike" cap="none" normalizeH="0" baseline="0" smtClean="0">
                <a:ln>
                  <a:noFill/>
                </a:ln>
                <a:solidFill>
                  <a:schemeClr val="tx1"/>
                </a:solidFill>
                <a:effectLst/>
                <a:latin typeface="Arial" charset="0"/>
              </a:endParaRPr>
            </a:p>
          </p:txBody>
        </p:sp>
        <p:cxnSp>
          <p:nvCxnSpPr>
            <p:cNvPr id="62" name="直線單箭頭接點 61"/>
            <p:cNvCxnSpPr>
              <a:endCxn id="60" idx="1"/>
            </p:cNvCxnSpPr>
            <p:nvPr/>
          </p:nvCxnSpPr>
          <p:spPr bwMode="auto">
            <a:xfrm flipV="1">
              <a:off x="2571750" y="5028098"/>
              <a:ext cx="904313" cy="46140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grpSp>
        <p:nvGrpSpPr>
          <p:cNvPr id="63" name="群組 62"/>
          <p:cNvGrpSpPr/>
          <p:nvPr/>
        </p:nvGrpSpPr>
        <p:grpSpPr>
          <a:xfrm>
            <a:off x="-6417" y="4326780"/>
            <a:ext cx="9144001" cy="2494863"/>
            <a:chOff x="-1" y="4334218"/>
            <a:chExt cx="9144001" cy="2494863"/>
          </a:xfrm>
        </p:grpSpPr>
        <p:grpSp>
          <p:nvGrpSpPr>
            <p:cNvPr id="64" name="群組 63"/>
            <p:cNvGrpSpPr/>
            <p:nvPr/>
          </p:nvGrpSpPr>
          <p:grpSpPr>
            <a:xfrm>
              <a:off x="-1" y="4334218"/>
              <a:ext cx="9144001" cy="2494863"/>
              <a:chOff x="281141" y="4334218"/>
              <a:chExt cx="8586645" cy="2494863"/>
            </a:xfrm>
          </p:grpSpPr>
          <p:sp>
            <p:nvSpPr>
              <p:cNvPr id="71" name="矩形 70"/>
              <p:cNvSpPr/>
              <p:nvPr/>
            </p:nvSpPr>
            <p:spPr bwMode="auto">
              <a:xfrm>
                <a:off x="281141" y="4334218"/>
                <a:ext cx="8586645" cy="2494863"/>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000" b="0" i="0" u="none" strike="noStrike" cap="none" normalizeH="0" baseline="0" smtClean="0">
                  <a:ln>
                    <a:noFill/>
                  </a:ln>
                  <a:solidFill>
                    <a:schemeClr val="tx1"/>
                  </a:solidFill>
                  <a:effectLst/>
                  <a:latin typeface="Arial" charset="0"/>
                </a:endParaRPr>
              </a:p>
            </p:txBody>
          </p:sp>
          <p:pic>
            <p:nvPicPr>
              <p:cNvPr id="72" name="圖片 71"/>
              <p:cNvPicPr>
                <a:picLocks noChangeAspect="1"/>
              </p:cNvPicPr>
              <p:nvPr/>
            </p:nvPicPr>
            <p:blipFill>
              <a:blip r:embed="rId11"/>
              <a:stretch>
                <a:fillRect/>
              </a:stretch>
            </p:blipFill>
            <p:spPr>
              <a:xfrm>
                <a:off x="667549" y="5124177"/>
                <a:ext cx="2333625" cy="828675"/>
              </a:xfrm>
              <a:prstGeom prst="rect">
                <a:avLst/>
              </a:prstGeom>
            </p:spPr>
          </p:pic>
        </p:grpSp>
        <p:sp>
          <p:nvSpPr>
            <p:cNvPr id="67" name="矩形 66"/>
            <p:cNvSpPr/>
            <p:nvPr/>
          </p:nvSpPr>
          <p:spPr bwMode="auto">
            <a:xfrm>
              <a:off x="952500" y="5747940"/>
              <a:ext cx="1997734" cy="159467"/>
            </a:xfrm>
            <a:prstGeom prst="rect">
              <a:avLst/>
            </a:prstGeom>
            <a:noFill/>
            <a:ln w="9525"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000" b="0" i="0" u="none" strike="noStrike" cap="none" normalizeH="0" baseline="0" smtClean="0">
                <a:ln>
                  <a:noFill/>
                </a:ln>
                <a:solidFill>
                  <a:schemeClr val="tx1"/>
                </a:solidFill>
                <a:effectLst/>
                <a:latin typeface="Arial" charset="0"/>
              </a:endParaRPr>
            </a:p>
          </p:txBody>
        </p:sp>
        <p:pic>
          <p:nvPicPr>
            <p:cNvPr id="68" name="圖片 67"/>
            <p:cNvPicPr>
              <a:picLocks noChangeAspect="1"/>
            </p:cNvPicPr>
            <p:nvPr/>
          </p:nvPicPr>
          <p:blipFill>
            <a:blip r:embed="rId13"/>
            <a:stretch>
              <a:fillRect/>
            </a:stretch>
          </p:blipFill>
          <p:spPr>
            <a:xfrm>
              <a:off x="4103352" y="4870438"/>
              <a:ext cx="4850429" cy="1226887"/>
            </a:xfrm>
            <a:prstGeom prst="rect">
              <a:avLst/>
            </a:prstGeom>
          </p:spPr>
        </p:pic>
        <p:cxnSp>
          <p:nvCxnSpPr>
            <p:cNvPr id="69" name="直線單箭頭接點 68"/>
            <p:cNvCxnSpPr/>
            <p:nvPr/>
          </p:nvCxnSpPr>
          <p:spPr bwMode="auto">
            <a:xfrm flipV="1">
              <a:off x="2959759" y="5483882"/>
              <a:ext cx="1143593" cy="34379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0" name="文字方塊 69"/>
            <p:cNvSpPr txBox="1"/>
            <p:nvPr/>
          </p:nvSpPr>
          <p:spPr>
            <a:xfrm>
              <a:off x="3003441" y="5336719"/>
              <a:ext cx="946414" cy="276999"/>
            </a:xfrm>
            <a:prstGeom prst="rect">
              <a:avLst/>
            </a:prstGeom>
            <a:noFill/>
          </p:spPr>
          <p:txBody>
            <a:bodyPr wrap="square" rtlCol="0">
              <a:spAutoFit/>
            </a:bodyPr>
            <a:lstStyle/>
            <a:p>
              <a:pPr algn="ctr"/>
              <a:r>
                <a:rPr lang="en-US" altLang="zh-TW" sz="1200" b="1" dirty="0" smtClean="0"/>
                <a:t>Log Info</a:t>
              </a:r>
              <a:endParaRPr lang="zh-TW" altLang="en-US" sz="1200" b="1" dirty="0"/>
            </a:p>
          </p:txBody>
        </p:sp>
      </p:grpSp>
    </p:spTree>
    <p:extLst>
      <p:ext uri="{BB962C8B-B14F-4D97-AF65-F5344CB8AC3E}">
        <p14:creationId xmlns:p14="http://schemas.microsoft.com/office/powerpoint/2010/main" val="1771414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fade">
                                      <p:cBhvr>
                                        <p:cTn id="42" dur="500"/>
                                        <p:tgtEl>
                                          <p:spTgt spid="5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3"/>
                                        </p:tgtEl>
                                        <p:attrNameLst>
                                          <p:attrName>style.visibility</p:attrName>
                                        </p:attrNameLst>
                                      </p:cBhvr>
                                      <p:to>
                                        <p:strVal val="visible"/>
                                      </p:to>
                                    </p:set>
                                    <p:animEffect transition="in" filter="fade">
                                      <p:cBhvr>
                                        <p:cTn id="4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資料庫圖表 6"/>
          <p:cNvGraphicFramePr/>
          <p:nvPr>
            <p:extLst>
              <p:ext uri="{D42A27DB-BD31-4B8C-83A1-F6EECF244321}">
                <p14:modId xmlns:p14="http://schemas.microsoft.com/office/powerpoint/2010/main" val="2679965203"/>
              </p:ext>
            </p:extLst>
          </p:nvPr>
        </p:nvGraphicFramePr>
        <p:xfrm>
          <a:off x="212723" y="765176"/>
          <a:ext cx="8641909" cy="438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文字方塊 7"/>
          <p:cNvSpPr txBox="1"/>
          <p:nvPr/>
        </p:nvSpPr>
        <p:spPr>
          <a:xfrm>
            <a:off x="-1" y="0"/>
            <a:ext cx="8703755" cy="492443"/>
          </a:xfrm>
          <a:prstGeom prst="rect">
            <a:avLst/>
          </a:prstGeom>
          <a:noFill/>
        </p:spPr>
        <p:txBody>
          <a:bodyPr wrap="square" rtlCol="0">
            <a:spAutoFit/>
          </a:bodyPr>
          <a:lstStyle/>
          <a:p>
            <a:r>
              <a:rPr lang="en-US" altLang="zh-TW" sz="2600" b="1" dirty="0" smtClean="0">
                <a:solidFill>
                  <a:srgbClr val="0070C0"/>
                </a:solidFill>
                <a:latin typeface="Arial"/>
                <a:cs typeface="Arial"/>
              </a:rPr>
              <a:t>Milestone (Draft)</a:t>
            </a:r>
            <a:endParaRPr lang="zh-TW" altLang="en-US" sz="2600" b="1" dirty="0">
              <a:solidFill>
                <a:srgbClr val="0070C0"/>
              </a:solidFill>
              <a:latin typeface="Arial"/>
              <a:cs typeface="Arial"/>
            </a:endParaRPr>
          </a:p>
        </p:txBody>
      </p:sp>
      <p:sp>
        <p:nvSpPr>
          <p:cNvPr id="9" name="文本框 15"/>
          <p:cNvSpPr txBox="1"/>
          <p:nvPr/>
        </p:nvSpPr>
        <p:spPr>
          <a:xfrm>
            <a:off x="301267" y="1220996"/>
            <a:ext cx="2653934" cy="1061829"/>
          </a:xfrm>
          <a:prstGeom prst="rect">
            <a:avLst/>
          </a:prstGeom>
          <a:noFill/>
          <a:ln w="25400">
            <a:solidFill>
              <a:srgbClr val="00B050"/>
            </a:solidFill>
          </a:ln>
        </p:spPr>
        <p:txBody>
          <a:bodyPr wrap="square" rtlCol="0">
            <a:spAutoFit/>
          </a:bodyPr>
          <a:lstStyle/>
          <a:p>
            <a:pPr marL="228600" indent="-228600">
              <a:lnSpc>
                <a:spcPct val="150000"/>
              </a:lnSpc>
              <a:buFont typeface="Wingdings" panose="05000000000000000000" pitchFamily="2" charset="2"/>
              <a:buChar char="ü"/>
            </a:pPr>
            <a:r>
              <a:rPr lang="zh-TW" altLang="en-US" sz="1050" dirty="0" smtClean="0">
                <a:solidFill>
                  <a:schemeClr val="bg1">
                    <a:lumMod val="50000"/>
                  </a:schemeClr>
                </a:solidFill>
                <a:latin typeface="Calibri" panose="020F0502020204030204" pitchFamily="34" charset="0"/>
                <a:ea typeface="微软雅黑" panose="020B0503020204020204" pitchFamily="34" charset="-122"/>
                <a:cs typeface="Calibri" panose="020F0502020204030204" pitchFamily="34" charset="0"/>
              </a:rPr>
              <a:t>增加</a:t>
            </a:r>
            <a:r>
              <a:rPr lang="en-US" altLang="zh-TW" sz="1050" dirty="0" smtClean="0">
                <a:solidFill>
                  <a:schemeClr val="bg1">
                    <a:lumMod val="50000"/>
                  </a:schemeClr>
                </a:solidFill>
                <a:latin typeface="Calibri" panose="020F0502020204030204" pitchFamily="34" charset="0"/>
                <a:ea typeface="微软雅黑" panose="020B0503020204020204" pitchFamily="34" charset="-122"/>
                <a:cs typeface="Calibri" panose="020F0502020204030204" pitchFamily="34" charset="0"/>
              </a:rPr>
              <a:t>SFCS Log</a:t>
            </a:r>
            <a:r>
              <a:rPr lang="zh-TW" altLang="en-US" sz="1050" dirty="0" smtClean="0">
                <a:solidFill>
                  <a:schemeClr val="bg1">
                    <a:lumMod val="50000"/>
                  </a:schemeClr>
                </a:solidFill>
                <a:latin typeface="Calibri" panose="020F0502020204030204" pitchFamily="34" charset="0"/>
                <a:ea typeface="微软雅黑" panose="020B0503020204020204" pitchFamily="34" charset="-122"/>
                <a:cs typeface="Calibri" panose="020F0502020204030204" pitchFamily="34" charset="0"/>
              </a:rPr>
              <a:t>下載功能</a:t>
            </a:r>
            <a:endParaRPr lang="en-US" altLang="zh-TW" sz="1050" dirty="0" smtClean="0">
              <a:solidFill>
                <a:schemeClr val="bg1">
                  <a:lumMod val="50000"/>
                </a:schemeClr>
              </a:solidFill>
              <a:latin typeface="Calibri" panose="020F0502020204030204" pitchFamily="34" charset="0"/>
              <a:ea typeface="微软雅黑" panose="020B0503020204020204" pitchFamily="34" charset="-122"/>
              <a:cs typeface="Calibri" panose="020F0502020204030204" pitchFamily="34" charset="0"/>
            </a:endParaRPr>
          </a:p>
          <a:p>
            <a:pPr marL="228600" indent="-228600">
              <a:lnSpc>
                <a:spcPct val="150000"/>
              </a:lnSpc>
              <a:buFont typeface="Wingdings" panose="05000000000000000000" pitchFamily="2" charset="2"/>
              <a:buChar char="Ø"/>
            </a:pPr>
            <a:r>
              <a:rPr lang="zh-TW" altLang="en-US" sz="1050" dirty="0" smtClean="0">
                <a:solidFill>
                  <a:srgbClr val="262626"/>
                </a:solidFill>
                <a:latin typeface="Calibri" panose="020F0502020204030204" pitchFamily="34" charset="0"/>
                <a:ea typeface="微软雅黑" panose="020B0503020204020204" pitchFamily="34" charset="-122"/>
                <a:cs typeface="Calibri" panose="020F0502020204030204" pitchFamily="34" charset="0"/>
              </a:rPr>
              <a:t>設計</a:t>
            </a:r>
            <a:r>
              <a:rPr lang="zh-TW" altLang="en-US" sz="1050" dirty="0">
                <a:solidFill>
                  <a:srgbClr val="262626"/>
                </a:solidFill>
                <a:latin typeface="Calibri" panose="020F0502020204030204" pitchFamily="34" charset="0"/>
                <a:ea typeface="微软雅黑" panose="020B0503020204020204" pitchFamily="34" charset="-122"/>
                <a:cs typeface="Calibri" panose="020F0502020204030204" pitchFamily="34" charset="0"/>
              </a:rPr>
              <a:t>新資料結構</a:t>
            </a:r>
            <a:r>
              <a:rPr lang="en-US" altLang="zh-TW" sz="1050" dirty="0">
                <a:solidFill>
                  <a:srgbClr val="262626"/>
                </a:solidFill>
                <a:latin typeface="Calibri" panose="020F0502020204030204" pitchFamily="34" charset="0"/>
                <a:ea typeface="微软雅黑" panose="020B0503020204020204" pitchFamily="34" charset="-122"/>
                <a:cs typeface="Calibri" panose="020F0502020204030204" pitchFamily="34" charset="0"/>
              </a:rPr>
              <a:t>, </a:t>
            </a:r>
            <a:r>
              <a:rPr lang="zh-TW" altLang="en-US" sz="1050" dirty="0">
                <a:solidFill>
                  <a:srgbClr val="262626"/>
                </a:solidFill>
                <a:latin typeface="Calibri" panose="020F0502020204030204" pitchFamily="34" charset="0"/>
                <a:ea typeface="微软雅黑" panose="020B0503020204020204" pitchFamily="34" charset="-122"/>
                <a:cs typeface="Calibri" panose="020F0502020204030204" pitchFamily="34" charset="0"/>
              </a:rPr>
              <a:t>降低搜尋時間</a:t>
            </a:r>
          </a:p>
          <a:p>
            <a:pPr marL="228600" indent="-228600">
              <a:lnSpc>
                <a:spcPct val="150000"/>
              </a:lnSpc>
              <a:buFont typeface="Wingdings" panose="05000000000000000000" pitchFamily="2" charset="2"/>
              <a:buChar char="Ø"/>
            </a:pPr>
            <a:r>
              <a:rPr lang="zh-TW" altLang="en-US" sz="1050" dirty="0" smtClean="0">
                <a:solidFill>
                  <a:srgbClr val="262626"/>
                </a:solidFill>
                <a:latin typeface="Calibri" panose="020F0502020204030204" pitchFamily="34" charset="0"/>
                <a:ea typeface="微软雅黑" panose="020B0503020204020204" pitchFamily="34" charset="-122"/>
                <a:cs typeface="Calibri" panose="020F0502020204030204" pitchFamily="34" charset="0"/>
              </a:rPr>
              <a:t>根據</a:t>
            </a:r>
            <a:r>
              <a:rPr lang="zh-TW" altLang="en-US" sz="1050" dirty="0">
                <a:solidFill>
                  <a:srgbClr val="262626"/>
                </a:solidFill>
                <a:latin typeface="Calibri" panose="020F0502020204030204" pitchFamily="34" charset="0"/>
                <a:ea typeface="微软雅黑" panose="020B0503020204020204" pitchFamily="34" charset="-122"/>
                <a:cs typeface="Calibri" panose="020F0502020204030204" pitchFamily="34" charset="0"/>
              </a:rPr>
              <a:t>新資料結構開發</a:t>
            </a:r>
            <a:r>
              <a:rPr lang="en-US" altLang="zh-TW" sz="1050" dirty="0">
                <a:solidFill>
                  <a:srgbClr val="262626"/>
                </a:solidFill>
                <a:latin typeface="Calibri" panose="020F0502020204030204" pitchFamily="34" charset="0"/>
                <a:ea typeface="微软雅黑" panose="020B0503020204020204" pitchFamily="34" charset="-122"/>
                <a:cs typeface="Calibri" panose="020F0502020204030204" pitchFamily="34" charset="0"/>
              </a:rPr>
              <a:t>Log Server Service</a:t>
            </a:r>
          </a:p>
          <a:p>
            <a:pPr marL="228600" indent="-228600">
              <a:lnSpc>
                <a:spcPct val="150000"/>
              </a:lnSpc>
              <a:buFont typeface="Wingdings" panose="05000000000000000000" pitchFamily="2" charset="2"/>
              <a:buChar char="Ø"/>
            </a:pPr>
            <a:r>
              <a:rPr lang="zh-TW" altLang="en-US" sz="1050" dirty="0" smtClean="0">
                <a:solidFill>
                  <a:srgbClr val="262626"/>
                </a:solidFill>
                <a:latin typeface="Calibri" panose="020F0502020204030204" pitchFamily="34" charset="0"/>
                <a:ea typeface="微软雅黑" panose="020B0503020204020204" pitchFamily="34" charset="-122"/>
                <a:cs typeface="Calibri" panose="020F0502020204030204" pitchFamily="34" charset="0"/>
              </a:rPr>
              <a:t>根據</a:t>
            </a:r>
            <a:r>
              <a:rPr lang="zh-TW" altLang="en-US" sz="1050" dirty="0">
                <a:solidFill>
                  <a:srgbClr val="262626"/>
                </a:solidFill>
                <a:latin typeface="Calibri" panose="020F0502020204030204" pitchFamily="34" charset="0"/>
                <a:ea typeface="微软雅黑" panose="020B0503020204020204" pitchFamily="34" charset="-122"/>
                <a:cs typeface="Calibri" panose="020F0502020204030204" pitchFamily="34" charset="0"/>
              </a:rPr>
              <a:t>新資料結構開發</a:t>
            </a:r>
            <a:r>
              <a:rPr lang="en-US" altLang="zh-TW" sz="1050" dirty="0">
                <a:solidFill>
                  <a:srgbClr val="262626"/>
                </a:solidFill>
                <a:latin typeface="Calibri" panose="020F0502020204030204" pitchFamily="34" charset="0"/>
                <a:ea typeface="微软雅黑" panose="020B0503020204020204" pitchFamily="34" charset="-122"/>
                <a:cs typeface="Calibri" panose="020F0502020204030204" pitchFamily="34" charset="0"/>
              </a:rPr>
              <a:t>Log System </a:t>
            </a:r>
            <a:endParaRPr lang="en-US" altLang="zh-TW" sz="1050" dirty="0" smtClean="0">
              <a:solidFill>
                <a:srgbClr val="262626"/>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0" name="文本框 15"/>
          <p:cNvSpPr txBox="1"/>
          <p:nvPr/>
        </p:nvSpPr>
        <p:spPr>
          <a:xfrm>
            <a:off x="3036230" y="1220996"/>
            <a:ext cx="2716388" cy="1061829"/>
          </a:xfrm>
          <a:prstGeom prst="rect">
            <a:avLst/>
          </a:prstGeom>
          <a:noFill/>
          <a:ln w="25400">
            <a:solidFill>
              <a:srgbClr val="508CD4"/>
            </a:solidFill>
          </a:ln>
        </p:spPr>
        <p:txBody>
          <a:bodyPr wrap="square" rtlCol="0">
            <a:spAutoFit/>
          </a:bodyPr>
          <a:lstStyle/>
          <a:p>
            <a:pPr marL="228600" indent="-228600">
              <a:lnSpc>
                <a:spcPct val="150000"/>
              </a:lnSpc>
              <a:buFont typeface="Wingdings" panose="05000000000000000000" pitchFamily="2" charset="2"/>
              <a:buChar char="Ø"/>
            </a:pPr>
            <a:r>
              <a:rPr lang="zh-TW" altLang="en-US" sz="1050" dirty="0" smtClean="0">
                <a:solidFill>
                  <a:srgbClr val="262626"/>
                </a:solidFill>
                <a:latin typeface="Calibri" panose="020F0502020204030204" pitchFamily="34" charset="0"/>
                <a:ea typeface="微软雅黑" panose="020B0503020204020204" pitchFamily="34" charset="-122"/>
                <a:cs typeface="Calibri" panose="020F0502020204030204" pitchFamily="34" charset="0"/>
              </a:rPr>
              <a:t>加入</a:t>
            </a:r>
            <a:r>
              <a:rPr lang="en-US" altLang="zh-TW" sz="1050" dirty="0">
                <a:solidFill>
                  <a:srgbClr val="262626"/>
                </a:solidFill>
                <a:latin typeface="Calibri" panose="020F0502020204030204" pitchFamily="34" charset="0"/>
                <a:ea typeface="微软雅黑" panose="020B0503020204020204" pitchFamily="34" charset="-122"/>
                <a:cs typeface="Calibri" panose="020F0502020204030204" pitchFamily="34" charset="0"/>
              </a:rPr>
              <a:t>Log</a:t>
            </a:r>
            <a:r>
              <a:rPr lang="zh-TW" altLang="en-US" sz="1050" dirty="0">
                <a:solidFill>
                  <a:srgbClr val="262626"/>
                </a:solidFill>
                <a:latin typeface="Calibri" panose="020F0502020204030204" pitchFamily="34" charset="0"/>
                <a:ea typeface="微软雅黑" panose="020B0503020204020204" pitchFamily="34" charset="-122"/>
                <a:cs typeface="Calibri" panose="020F0502020204030204" pitchFamily="34" charset="0"/>
              </a:rPr>
              <a:t>比對工具</a:t>
            </a:r>
            <a:r>
              <a:rPr lang="en-US" altLang="zh-TW" sz="1050" dirty="0">
                <a:solidFill>
                  <a:srgbClr val="262626"/>
                </a:solidFill>
                <a:latin typeface="Calibri" panose="020F0502020204030204" pitchFamily="34" charset="0"/>
                <a:ea typeface="微软雅黑" panose="020B0503020204020204" pitchFamily="34" charset="-122"/>
                <a:cs typeface="Calibri" panose="020F0502020204030204" pitchFamily="34" charset="0"/>
              </a:rPr>
              <a:t>, </a:t>
            </a:r>
            <a:r>
              <a:rPr lang="zh-TW" altLang="en-US" sz="1050" dirty="0" smtClean="0">
                <a:solidFill>
                  <a:srgbClr val="262626"/>
                </a:solidFill>
                <a:latin typeface="Calibri" panose="020F0502020204030204" pitchFamily="34" charset="0"/>
                <a:ea typeface="微软雅黑" panose="020B0503020204020204" pitchFamily="34" charset="-122"/>
                <a:cs typeface="Calibri" panose="020F0502020204030204" pitchFamily="34" charset="0"/>
              </a:rPr>
              <a:t>可選</a:t>
            </a:r>
            <a:r>
              <a:rPr lang="zh-TW" altLang="en-US" sz="1050" dirty="0">
                <a:solidFill>
                  <a:srgbClr val="262626"/>
                </a:solidFill>
                <a:latin typeface="Calibri" panose="020F0502020204030204" pitchFamily="34" charset="0"/>
                <a:ea typeface="微软雅黑" panose="020B0503020204020204" pitchFamily="34" charset="-122"/>
                <a:cs typeface="Calibri" panose="020F0502020204030204" pitchFamily="34" charset="0"/>
              </a:rPr>
              <a:t>取</a:t>
            </a:r>
            <a:r>
              <a:rPr lang="zh-TW" altLang="en-US" sz="1050" dirty="0" smtClean="0">
                <a:solidFill>
                  <a:srgbClr val="262626"/>
                </a:solidFill>
                <a:latin typeface="Calibri" panose="020F0502020204030204" pitchFamily="34" charset="0"/>
                <a:ea typeface="微软雅黑" panose="020B0503020204020204" pitchFamily="34" charset="-122"/>
                <a:cs typeface="Calibri" panose="020F0502020204030204" pitchFamily="34" charset="0"/>
              </a:rPr>
              <a:t>兩分</a:t>
            </a:r>
            <a:r>
              <a:rPr lang="en-US" altLang="zh-TW" sz="1050" dirty="0" smtClean="0">
                <a:solidFill>
                  <a:srgbClr val="262626"/>
                </a:solidFill>
                <a:latin typeface="Calibri" panose="020F0502020204030204" pitchFamily="34" charset="0"/>
                <a:ea typeface="微软雅黑" panose="020B0503020204020204" pitchFamily="34" charset="-122"/>
                <a:cs typeface="Calibri" panose="020F0502020204030204" pitchFamily="34" charset="0"/>
              </a:rPr>
              <a:t>Log</a:t>
            </a:r>
            <a:r>
              <a:rPr lang="zh-TW" altLang="en-US" sz="1050" dirty="0">
                <a:solidFill>
                  <a:srgbClr val="262626"/>
                </a:solidFill>
                <a:latin typeface="Calibri" panose="020F0502020204030204" pitchFamily="34" charset="0"/>
                <a:ea typeface="微软雅黑" panose="020B0503020204020204" pitchFamily="34" charset="-122"/>
                <a:cs typeface="Calibri" panose="020F0502020204030204" pitchFamily="34" charset="0"/>
              </a:rPr>
              <a:t>比對</a:t>
            </a:r>
            <a:endParaRPr lang="en-US" altLang="zh-TW" sz="1050" dirty="0">
              <a:solidFill>
                <a:srgbClr val="262626"/>
              </a:solidFill>
              <a:latin typeface="Calibri" panose="020F0502020204030204" pitchFamily="34" charset="0"/>
              <a:ea typeface="微软雅黑" panose="020B0503020204020204" pitchFamily="34" charset="-122"/>
              <a:cs typeface="Calibri" panose="020F0502020204030204" pitchFamily="34" charset="0"/>
            </a:endParaRPr>
          </a:p>
          <a:p>
            <a:pPr marL="228600" indent="-228600">
              <a:lnSpc>
                <a:spcPct val="150000"/>
              </a:lnSpc>
              <a:buFont typeface="Wingdings" panose="05000000000000000000" pitchFamily="2" charset="2"/>
              <a:buChar char="Ø"/>
            </a:pPr>
            <a:r>
              <a:rPr lang="zh-TW" altLang="en-US" sz="1050" dirty="0" smtClean="0">
                <a:solidFill>
                  <a:srgbClr val="262626"/>
                </a:solidFill>
                <a:latin typeface="Calibri" panose="020F0502020204030204" pitchFamily="34" charset="0"/>
                <a:ea typeface="微软雅黑" panose="020B0503020204020204" pitchFamily="34" charset="-122"/>
                <a:cs typeface="Calibri" panose="020F0502020204030204" pitchFamily="34" charset="0"/>
              </a:rPr>
              <a:t>導入</a:t>
            </a:r>
            <a:r>
              <a:rPr lang="en-US" altLang="zh-TW" sz="1050" dirty="0" smtClean="0">
                <a:solidFill>
                  <a:srgbClr val="262626"/>
                </a:solidFill>
                <a:latin typeface="Calibri" panose="020F0502020204030204" pitchFamily="34" charset="0"/>
                <a:ea typeface="微软雅黑" panose="020B0503020204020204" pitchFamily="34" charset="-122"/>
                <a:cs typeface="Calibri" panose="020F0502020204030204" pitchFamily="34" charset="0"/>
              </a:rPr>
              <a:t>NW</a:t>
            </a:r>
            <a:r>
              <a:rPr lang="zh-TW" altLang="en-US" sz="1050" dirty="0" smtClean="0">
                <a:solidFill>
                  <a:srgbClr val="262626"/>
                </a:solidFill>
                <a:latin typeface="Calibri" panose="020F0502020204030204" pitchFamily="34" charset="0"/>
                <a:ea typeface="微软雅黑" panose="020B0503020204020204" pitchFamily="34" charset="-122"/>
                <a:cs typeface="Calibri" panose="020F0502020204030204" pitchFamily="34" charset="0"/>
              </a:rPr>
              <a:t>部份機種，觀察上傳、查詢的效能，依據現況調整</a:t>
            </a:r>
            <a:endParaRPr lang="en-US" altLang="zh-TW" sz="1050" dirty="0" smtClean="0">
              <a:solidFill>
                <a:srgbClr val="262626"/>
              </a:solidFill>
              <a:latin typeface="Calibri" panose="020F0502020204030204" pitchFamily="34" charset="0"/>
              <a:ea typeface="微软雅黑" panose="020B0503020204020204" pitchFamily="34" charset="-122"/>
              <a:cs typeface="Calibri" panose="020F0502020204030204" pitchFamily="34" charset="0"/>
            </a:endParaRPr>
          </a:p>
          <a:p>
            <a:pPr marL="228600" indent="-228600">
              <a:lnSpc>
                <a:spcPct val="150000"/>
              </a:lnSpc>
              <a:buFont typeface="Wingdings" panose="05000000000000000000" pitchFamily="2" charset="2"/>
              <a:buChar char="Ø"/>
            </a:pPr>
            <a:r>
              <a:rPr lang="zh-TW" altLang="en-US" sz="1050" dirty="0" smtClean="0">
                <a:solidFill>
                  <a:srgbClr val="262626"/>
                </a:solidFill>
                <a:latin typeface="Calibri" panose="020F0502020204030204" pitchFamily="34" charset="0"/>
                <a:ea typeface="微软雅黑" panose="020B0503020204020204" pitchFamily="34" charset="-122"/>
                <a:cs typeface="Calibri" panose="020F0502020204030204" pitchFamily="34" charset="0"/>
              </a:rPr>
              <a:t>使用者登錄連接</a:t>
            </a:r>
            <a:r>
              <a:rPr lang="en-US" altLang="zh-TW" sz="1050" dirty="0" smtClean="0">
                <a:solidFill>
                  <a:srgbClr val="262626"/>
                </a:solidFill>
                <a:latin typeface="Calibri" panose="020F0502020204030204" pitchFamily="34" charset="0"/>
                <a:ea typeface="微软雅黑" panose="020B0503020204020204" pitchFamily="34" charset="-122"/>
                <a:cs typeface="Calibri" panose="020F0502020204030204" pitchFamily="34" charset="0"/>
              </a:rPr>
              <a:t>AD</a:t>
            </a:r>
            <a:r>
              <a:rPr lang="zh-TW" altLang="en-US" sz="1050" dirty="0" smtClean="0">
                <a:solidFill>
                  <a:srgbClr val="262626"/>
                </a:solidFill>
                <a:latin typeface="Calibri" panose="020F0502020204030204" pitchFamily="34" charset="0"/>
                <a:ea typeface="微软雅黑" panose="020B0503020204020204" pitchFamily="34" charset="-122"/>
                <a:cs typeface="Calibri" panose="020F0502020204030204" pitchFamily="34" charset="0"/>
              </a:rPr>
              <a:t>帳號，增加權限控管</a:t>
            </a:r>
            <a:endParaRPr lang="en-US" altLang="zh-TW" sz="1050" dirty="0" smtClean="0">
              <a:solidFill>
                <a:srgbClr val="262626"/>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1" name="文本框 15"/>
          <p:cNvSpPr txBox="1"/>
          <p:nvPr/>
        </p:nvSpPr>
        <p:spPr>
          <a:xfrm>
            <a:off x="5833647" y="1220996"/>
            <a:ext cx="2777918" cy="1061829"/>
          </a:xfrm>
          <a:prstGeom prst="rect">
            <a:avLst/>
          </a:prstGeom>
          <a:noFill/>
          <a:ln w="25400">
            <a:solidFill>
              <a:schemeClr val="accent1"/>
            </a:solidFill>
          </a:ln>
        </p:spPr>
        <p:txBody>
          <a:bodyPr wrap="square" rtlCol="0">
            <a:spAutoFit/>
          </a:bodyPr>
          <a:lstStyle/>
          <a:p>
            <a:pPr marL="228600" indent="-228600">
              <a:lnSpc>
                <a:spcPct val="150000"/>
              </a:lnSpc>
              <a:buFont typeface="Wingdings" panose="05000000000000000000" pitchFamily="2" charset="2"/>
              <a:buChar char="Ø"/>
            </a:pPr>
            <a:r>
              <a:rPr lang="en-US" altLang="zh-TW" sz="1050" dirty="0" smtClean="0">
                <a:solidFill>
                  <a:srgbClr val="262626"/>
                </a:solidFill>
                <a:latin typeface="Calibri" panose="020F0502020204030204" pitchFamily="34" charset="0"/>
                <a:ea typeface="微软雅黑" panose="020B0503020204020204" pitchFamily="34" charset="-122"/>
                <a:cs typeface="Calibri" panose="020F0502020204030204" pitchFamily="34" charset="0"/>
              </a:rPr>
              <a:t>NW</a:t>
            </a:r>
            <a:r>
              <a:rPr lang="zh-TW" altLang="en-US" sz="1050" dirty="0" smtClean="0">
                <a:solidFill>
                  <a:srgbClr val="262626"/>
                </a:solidFill>
                <a:latin typeface="Calibri" panose="020F0502020204030204" pitchFamily="34" charset="0"/>
                <a:ea typeface="微软雅黑" panose="020B0503020204020204" pitchFamily="34" charset="-122"/>
                <a:cs typeface="Calibri" panose="020F0502020204030204" pitchFamily="34" charset="0"/>
              </a:rPr>
              <a:t>、</a:t>
            </a:r>
            <a:r>
              <a:rPr lang="en-US" altLang="zh-TW" sz="1050" dirty="0" smtClean="0">
                <a:solidFill>
                  <a:srgbClr val="262626"/>
                </a:solidFill>
                <a:latin typeface="Calibri" panose="020F0502020204030204" pitchFamily="34" charset="0"/>
                <a:ea typeface="微软雅黑" panose="020B0503020204020204" pitchFamily="34" charset="-122"/>
                <a:cs typeface="Calibri" panose="020F0502020204030204" pitchFamily="34" charset="0"/>
              </a:rPr>
              <a:t>SAS</a:t>
            </a:r>
            <a:r>
              <a:rPr lang="zh-TW" altLang="en-US" sz="1050" dirty="0" smtClean="0">
                <a:solidFill>
                  <a:srgbClr val="262626"/>
                </a:solidFill>
                <a:latin typeface="Calibri" panose="020F0502020204030204" pitchFamily="34" charset="0"/>
                <a:ea typeface="微软雅黑" panose="020B0503020204020204" pitchFamily="34" charset="-122"/>
                <a:cs typeface="Calibri" panose="020F0502020204030204" pitchFamily="34" charset="0"/>
              </a:rPr>
              <a:t>新專案逐步加入新的</a:t>
            </a:r>
            <a:r>
              <a:rPr lang="en-US" altLang="zh-TW" sz="1050" dirty="0" smtClean="0">
                <a:solidFill>
                  <a:srgbClr val="262626"/>
                </a:solidFill>
                <a:latin typeface="Calibri" panose="020F0502020204030204" pitchFamily="34" charset="0"/>
                <a:ea typeface="微软雅黑" panose="020B0503020204020204" pitchFamily="34" charset="-122"/>
                <a:cs typeface="Calibri" panose="020F0502020204030204" pitchFamily="34" charset="0"/>
              </a:rPr>
              <a:t>DS.</a:t>
            </a:r>
          </a:p>
          <a:p>
            <a:pPr marL="228600" indent="-228600">
              <a:lnSpc>
                <a:spcPct val="150000"/>
              </a:lnSpc>
              <a:buFont typeface="Wingdings" panose="05000000000000000000" pitchFamily="2" charset="2"/>
              <a:buChar char="Ø"/>
            </a:pPr>
            <a:r>
              <a:rPr lang="zh-TW" altLang="en-US" sz="1050" dirty="0">
                <a:solidFill>
                  <a:srgbClr val="262626"/>
                </a:solidFill>
                <a:latin typeface="Calibri" panose="020F0502020204030204" pitchFamily="34" charset="0"/>
                <a:ea typeface="微软雅黑" panose="020B0503020204020204" pitchFamily="34" charset="-122"/>
                <a:cs typeface="Calibri" panose="020F0502020204030204" pitchFamily="34" charset="0"/>
              </a:rPr>
              <a:t>開發測試項目時間分析外掛</a:t>
            </a:r>
            <a:r>
              <a:rPr lang="zh-TW" altLang="en-US" sz="1050" dirty="0" smtClean="0">
                <a:solidFill>
                  <a:srgbClr val="262626"/>
                </a:solidFill>
                <a:latin typeface="Calibri" panose="020F0502020204030204" pitchFamily="34" charset="0"/>
                <a:ea typeface="微软雅黑" panose="020B0503020204020204" pitchFamily="34" charset="-122"/>
                <a:cs typeface="Calibri" panose="020F0502020204030204" pitchFamily="34" charset="0"/>
              </a:rPr>
              <a:t>工具</a:t>
            </a:r>
            <a:endParaRPr lang="en-US" altLang="zh-TW" sz="1050" dirty="0" smtClean="0">
              <a:solidFill>
                <a:srgbClr val="262626"/>
              </a:solidFill>
              <a:latin typeface="Calibri" panose="020F0502020204030204" pitchFamily="34" charset="0"/>
              <a:ea typeface="微软雅黑" panose="020B0503020204020204" pitchFamily="34" charset="-122"/>
              <a:cs typeface="Calibri" panose="020F0502020204030204" pitchFamily="34" charset="0"/>
            </a:endParaRPr>
          </a:p>
          <a:p>
            <a:pPr marL="228600" indent="-228600">
              <a:lnSpc>
                <a:spcPct val="150000"/>
              </a:lnSpc>
              <a:buFont typeface="Wingdings" panose="05000000000000000000" pitchFamily="2" charset="2"/>
              <a:buChar char="Ø"/>
            </a:pPr>
            <a:r>
              <a:rPr lang="en-US" altLang="zh-TW" sz="1050" dirty="0" smtClean="0">
                <a:solidFill>
                  <a:srgbClr val="262626"/>
                </a:solidFill>
                <a:latin typeface="Calibri" panose="020F0502020204030204" pitchFamily="34" charset="0"/>
                <a:ea typeface="微软雅黑" panose="020B0503020204020204" pitchFamily="34" charset="-122"/>
                <a:cs typeface="Calibri" panose="020F0502020204030204" pitchFamily="34" charset="0"/>
              </a:rPr>
              <a:t>Release</a:t>
            </a:r>
            <a:r>
              <a:rPr lang="zh-TW" altLang="en-US" sz="1050" dirty="0" smtClean="0">
                <a:solidFill>
                  <a:srgbClr val="262626"/>
                </a:solidFill>
                <a:latin typeface="Calibri" panose="020F0502020204030204" pitchFamily="34" charset="0"/>
                <a:ea typeface="微软雅黑" panose="020B0503020204020204" pitchFamily="34" charset="-122"/>
                <a:cs typeface="Calibri" panose="020F0502020204030204" pitchFamily="34" charset="0"/>
              </a:rPr>
              <a:t>開發指南、</a:t>
            </a:r>
            <a:r>
              <a:rPr lang="en-US" altLang="zh-TW" sz="1050" dirty="0" smtClean="0">
                <a:solidFill>
                  <a:srgbClr val="262626"/>
                </a:solidFill>
                <a:latin typeface="Calibri" panose="020F0502020204030204" pitchFamily="34" charset="0"/>
                <a:ea typeface="微软雅黑" panose="020B0503020204020204" pitchFamily="34" charset="-122"/>
                <a:cs typeface="Calibri" panose="020F0502020204030204" pitchFamily="34" charset="0"/>
              </a:rPr>
              <a:t>System</a:t>
            </a:r>
            <a:r>
              <a:rPr lang="zh-TW" altLang="en-US" sz="1050" dirty="0" smtClean="0">
                <a:solidFill>
                  <a:srgbClr val="262626"/>
                </a:solidFill>
                <a:latin typeface="Calibri" panose="020F0502020204030204" pitchFamily="34" charset="0"/>
                <a:ea typeface="微软雅黑" panose="020B0503020204020204" pitchFamily="34" charset="-122"/>
                <a:cs typeface="Calibri" panose="020F0502020204030204" pitchFamily="34" charset="0"/>
              </a:rPr>
              <a:t>，進行</a:t>
            </a:r>
            <a:r>
              <a:rPr lang="en-US" altLang="zh-TW" sz="1050" dirty="0" smtClean="0">
                <a:solidFill>
                  <a:srgbClr val="262626"/>
                </a:solidFill>
                <a:latin typeface="Calibri" panose="020F0502020204030204" pitchFamily="34" charset="0"/>
                <a:ea typeface="微软雅黑" panose="020B0503020204020204" pitchFamily="34" charset="-122"/>
                <a:cs typeface="Calibri" panose="020F0502020204030204" pitchFamily="34" charset="0"/>
              </a:rPr>
              <a:t>SE</a:t>
            </a:r>
            <a:r>
              <a:rPr lang="zh-TW" altLang="en-US" sz="1050" dirty="0" smtClean="0">
                <a:solidFill>
                  <a:srgbClr val="262626"/>
                </a:solidFill>
                <a:latin typeface="Calibri" panose="020F0502020204030204" pitchFamily="34" charset="0"/>
                <a:ea typeface="微软雅黑" panose="020B0503020204020204" pitchFamily="34" charset="-122"/>
                <a:cs typeface="Calibri" panose="020F0502020204030204" pitchFamily="34" charset="0"/>
              </a:rPr>
              <a:t>內部封測，收集外掛</a:t>
            </a:r>
            <a:r>
              <a:rPr lang="en-US" altLang="zh-TW" sz="1050" dirty="0" smtClean="0">
                <a:solidFill>
                  <a:srgbClr val="262626"/>
                </a:solidFill>
                <a:latin typeface="Calibri" panose="020F0502020204030204" pitchFamily="34" charset="0"/>
                <a:ea typeface="微软雅黑" panose="020B0503020204020204" pitchFamily="34" charset="-122"/>
                <a:cs typeface="Calibri" panose="020F0502020204030204" pitchFamily="34" charset="0"/>
              </a:rPr>
              <a:t>Tool</a:t>
            </a:r>
            <a:r>
              <a:rPr lang="zh-TW" altLang="en-US" sz="1050" dirty="0" smtClean="0">
                <a:solidFill>
                  <a:srgbClr val="262626"/>
                </a:solidFill>
                <a:latin typeface="Calibri" panose="020F0502020204030204" pitchFamily="34" charset="0"/>
                <a:ea typeface="微软雅黑" panose="020B0503020204020204" pitchFamily="34" charset="-122"/>
                <a:cs typeface="Calibri" panose="020F0502020204030204" pitchFamily="34" charset="0"/>
              </a:rPr>
              <a:t>開發的意見</a:t>
            </a:r>
            <a:endParaRPr lang="en-US" altLang="zh-TW" sz="1050" dirty="0">
              <a:solidFill>
                <a:srgbClr val="262626"/>
              </a:solidFill>
              <a:latin typeface="Calibri" panose="020F0502020204030204" pitchFamily="34" charset="0"/>
              <a:ea typeface="微软雅黑" panose="020B0503020204020204" pitchFamily="34" charset="-122"/>
              <a:cs typeface="Calibri" panose="020F0502020204030204" pitchFamily="34" charset="0"/>
            </a:endParaRPr>
          </a:p>
        </p:txBody>
      </p:sp>
    </p:spTree>
    <p:extLst>
      <p:ext uri="{BB962C8B-B14F-4D97-AF65-F5344CB8AC3E}">
        <p14:creationId xmlns:p14="http://schemas.microsoft.com/office/powerpoint/2010/main" val="80797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8" fill="hold" grpId="0" nodeType="withEffect">
                                  <p:stCondLst>
                                    <p:cond delay="50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Users\Stephanie Yuan\Desktop\WNC\WNC logo.jpg"/>
          <p:cNvPicPr/>
          <p:nvPr/>
        </p:nvPicPr>
        <p:blipFill>
          <a:blip r:embed="rId3" cstate="screen"/>
          <a:srcRect/>
          <a:stretch>
            <a:fillRect/>
          </a:stretch>
        </p:blipFill>
        <p:spPr bwMode="auto">
          <a:xfrm>
            <a:off x="3133001" y="2543712"/>
            <a:ext cx="2877998" cy="327079"/>
          </a:xfrm>
          <a:prstGeom prst="rect">
            <a:avLst/>
          </a:prstGeom>
          <a:noFill/>
          <a:ln w="9525">
            <a:noFill/>
            <a:miter lim="800000"/>
            <a:headEnd/>
            <a:tailEnd/>
          </a:ln>
        </p:spPr>
      </p:pic>
      <p:pic>
        <p:nvPicPr>
          <p:cNvPr id="12" name="Picture 4" descr="D:\WNC\CIS\Company profile\WNC_LOGO_R.png"/>
          <p:cNvPicPr>
            <a:picLocks noChangeAspect="1" noChangeArrowheads="1"/>
          </p:cNvPicPr>
          <p:nvPr/>
        </p:nvPicPr>
        <p:blipFill>
          <a:blip r:embed="rId4" cstate="screen"/>
          <a:srcRect l="5376" r="12147"/>
          <a:stretch>
            <a:fillRect/>
          </a:stretch>
        </p:blipFill>
        <p:spPr bwMode="auto">
          <a:xfrm>
            <a:off x="3299347" y="1604990"/>
            <a:ext cx="2545307" cy="890560"/>
          </a:xfrm>
          <a:prstGeom prst="rect">
            <a:avLst/>
          </a:prstGeom>
          <a:noFill/>
        </p:spPr>
      </p:pic>
    </p:spTree>
    <p:extLst>
      <p:ext uri="{BB962C8B-B14F-4D97-AF65-F5344CB8AC3E}">
        <p14:creationId xmlns:p14="http://schemas.microsoft.com/office/powerpoint/2010/main" val="297104653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Standarddesign">
  <a:themeElements>
    <a:clrScheme name="WNC">
      <a:dk1>
        <a:srgbClr val="000000"/>
      </a:dk1>
      <a:lt1>
        <a:srgbClr val="FFFFFF"/>
      </a:lt1>
      <a:dk2>
        <a:srgbClr val="1EB2E6"/>
      </a:dk2>
      <a:lt2>
        <a:srgbClr val="95D153"/>
      </a:lt2>
      <a:accent1>
        <a:srgbClr val="70C642"/>
      </a:accent1>
      <a:accent2>
        <a:srgbClr val="95DAF3"/>
      </a:accent2>
      <a:accent3>
        <a:srgbClr val="FF9900"/>
      </a:accent3>
      <a:accent4>
        <a:srgbClr val="00BC86"/>
      </a:accent4>
      <a:accent5>
        <a:srgbClr val="1EB2E6"/>
      </a:accent5>
      <a:accent6>
        <a:srgbClr val="00B404"/>
      </a:accent6>
      <a:hlink>
        <a:srgbClr val="0070C0"/>
      </a:hlink>
      <a:folHlink>
        <a:srgbClr val="919191"/>
      </a:folHlink>
    </a:clrScheme>
    <a:fontScheme name="Standarddesign">
      <a:majorFont>
        <a:latin typeface="Arial"/>
        <a:ea typeface=""/>
        <a:cs typeface="Arial"/>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ln>
          <a:headEnd type="none" w="med" len="med"/>
          <a:tailEnd type="arrow"/>
        </a:ln>
      </a:spPr>
      <a:bodyPr/>
      <a:lstStyle/>
      <a:style>
        <a:lnRef idx="2">
          <a:schemeClr val="accent5"/>
        </a:lnRef>
        <a:fillRef idx="0">
          <a:schemeClr val="accent5"/>
        </a:fillRef>
        <a:effectRef idx="1">
          <a:schemeClr val="accent5"/>
        </a:effectRef>
        <a:fontRef idx="minor">
          <a:schemeClr val="tx1"/>
        </a:fontRef>
      </a: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Standarddesign">
  <a:themeElements>
    <a:clrScheme name="WNC">
      <a:dk1>
        <a:srgbClr val="000000"/>
      </a:dk1>
      <a:lt1>
        <a:srgbClr val="FFFFFF"/>
      </a:lt1>
      <a:dk2>
        <a:srgbClr val="1EB2E6"/>
      </a:dk2>
      <a:lt2>
        <a:srgbClr val="95D153"/>
      </a:lt2>
      <a:accent1>
        <a:srgbClr val="70C642"/>
      </a:accent1>
      <a:accent2>
        <a:srgbClr val="95DAF3"/>
      </a:accent2>
      <a:accent3>
        <a:srgbClr val="FF9900"/>
      </a:accent3>
      <a:accent4>
        <a:srgbClr val="00BC86"/>
      </a:accent4>
      <a:accent5>
        <a:srgbClr val="1EB2E6"/>
      </a:accent5>
      <a:accent6>
        <a:srgbClr val="00B404"/>
      </a:accent6>
      <a:hlink>
        <a:srgbClr val="0070C0"/>
      </a:hlink>
      <a:folHlink>
        <a:srgbClr val="919191"/>
      </a:folHlink>
    </a:clrScheme>
    <a:fontScheme name="Standarddesign">
      <a:majorFont>
        <a:latin typeface="Arial"/>
        <a:ea typeface=""/>
        <a:cs typeface="Arial"/>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solidFill>
          <a:schemeClr val="accent1"/>
        </a:solidFill>
        <a:ln w="9525" cap="flat" cmpd="sng" algn="ctr">
          <a:solidFill>
            <a:schemeClr val="tx1"/>
          </a:solidFill>
          <a:prstDash val="sysDot"/>
          <a:round/>
          <a:headEnd type="none" w="med" len="med"/>
          <a:tailEnd type="arrow"/>
        </a:ln>
        <a:effectLst/>
      </a:spPr>
      <a:body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6_Colored Theme">
      <a:dk1>
        <a:srgbClr val="262626"/>
      </a:dk1>
      <a:lt1>
        <a:srgbClr val="FFFFFF"/>
      </a:lt1>
      <a:dk2>
        <a:srgbClr val="262626"/>
      </a:dk2>
      <a:lt2>
        <a:srgbClr val="FFFFFF"/>
      </a:lt2>
      <a:accent1>
        <a:srgbClr val="377790"/>
      </a:accent1>
      <a:accent2>
        <a:srgbClr val="189A80"/>
      </a:accent2>
      <a:accent3>
        <a:srgbClr val="F09C2A"/>
      </a:accent3>
      <a:accent4>
        <a:srgbClr val="D24132"/>
      </a:accent4>
      <a:accent5>
        <a:srgbClr val="564266"/>
      </a:accent5>
      <a:accent6>
        <a:srgbClr val="686868"/>
      </a:accent6>
      <a:hlink>
        <a:srgbClr val="FFFFFF"/>
      </a:hlink>
      <a:folHlink>
        <a:srgbClr val="595959"/>
      </a:folHlink>
    </a:clrScheme>
    <a:fontScheme name="Roboto">
      <a:majorFont>
        <a:latin typeface="Roboto Medium"/>
        <a:ea typeface=""/>
        <a:cs typeface="FontAwesome"/>
      </a:majorFont>
      <a:minorFont>
        <a:latin typeface="Roboto Condensed"/>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1_Custom Design">
  <a:themeElements>
    <a:clrScheme name="6_Colored Theme">
      <a:dk1>
        <a:srgbClr val="262626"/>
      </a:dk1>
      <a:lt1>
        <a:srgbClr val="FFFFFF"/>
      </a:lt1>
      <a:dk2>
        <a:srgbClr val="262626"/>
      </a:dk2>
      <a:lt2>
        <a:srgbClr val="FFFFFF"/>
      </a:lt2>
      <a:accent1>
        <a:srgbClr val="377790"/>
      </a:accent1>
      <a:accent2>
        <a:srgbClr val="189A80"/>
      </a:accent2>
      <a:accent3>
        <a:srgbClr val="F09C2A"/>
      </a:accent3>
      <a:accent4>
        <a:srgbClr val="D24132"/>
      </a:accent4>
      <a:accent5>
        <a:srgbClr val="564266"/>
      </a:accent5>
      <a:accent6>
        <a:srgbClr val="686868"/>
      </a:accent6>
      <a:hlink>
        <a:srgbClr val="FFFFFF"/>
      </a:hlink>
      <a:folHlink>
        <a:srgbClr val="595959"/>
      </a:folHlink>
    </a:clrScheme>
    <a:fontScheme name="Roboto">
      <a:majorFont>
        <a:latin typeface="Roboto Medium"/>
        <a:ea typeface=""/>
        <a:cs typeface="FontAwesome"/>
      </a:majorFont>
      <a:minorFont>
        <a:latin typeface="Roboto Condensed"/>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5.xml><?xml version="1.0" encoding="utf-8"?>
<a:theme xmlns:a="http://schemas.openxmlformats.org/drawingml/2006/main" name="2_Custom Design">
  <a:themeElements>
    <a:clrScheme name="6_Colored Theme">
      <a:dk1>
        <a:srgbClr val="262626"/>
      </a:dk1>
      <a:lt1>
        <a:srgbClr val="FFFFFF"/>
      </a:lt1>
      <a:dk2>
        <a:srgbClr val="262626"/>
      </a:dk2>
      <a:lt2>
        <a:srgbClr val="FFFFFF"/>
      </a:lt2>
      <a:accent1>
        <a:srgbClr val="377790"/>
      </a:accent1>
      <a:accent2>
        <a:srgbClr val="189A80"/>
      </a:accent2>
      <a:accent3>
        <a:srgbClr val="F09C2A"/>
      </a:accent3>
      <a:accent4>
        <a:srgbClr val="D24132"/>
      </a:accent4>
      <a:accent5>
        <a:srgbClr val="564266"/>
      </a:accent5>
      <a:accent6>
        <a:srgbClr val="686868"/>
      </a:accent6>
      <a:hlink>
        <a:srgbClr val="FFFFFF"/>
      </a:hlink>
      <a:folHlink>
        <a:srgbClr val="595959"/>
      </a:folHlink>
    </a:clrScheme>
    <a:fontScheme name="Roboto">
      <a:majorFont>
        <a:latin typeface="Roboto Medium"/>
        <a:ea typeface=""/>
        <a:cs typeface="FontAwesome"/>
      </a:majorFont>
      <a:minorFont>
        <a:latin typeface="Roboto Condensed"/>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6.xml><?xml version="1.0" encoding="utf-8"?>
<a:theme xmlns:a="http://schemas.openxmlformats.org/drawingml/2006/main" name="4_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24_Standarddesign">
  <a:themeElements>
    <a:clrScheme name="WNC">
      <a:dk1>
        <a:srgbClr val="000000"/>
      </a:dk1>
      <a:lt1>
        <a:srgbClr val="FFFFFF"/>
      </a:lt1>
      <a:dk2>
        <a:srgbClr val="1EB2E6"/>
      </a:dk2>
      <a:lt2>
        <a:srgbClr val="95D153"/>
      </a:lt2>
      <a:accent1>
        <a:srgbClr val="70C642"/>
      </a:accent1>
      <a:accent2>
        <a:srgbClr val="95DAF3"/>
      </a:accent2>
      <a:accent3>
        <a:srgbClr val="FF9900"/>
      </a:accent3>
      <a:accent4>
        <a:srgbClr val="00BC86"/>
      </a:accent4>
      <a:accent5>
        <a:srgbClr val="1EB2E6"/>
      </a:accent5>
      <a:accent6>
        <a:srgbClr val="00B404"/>
      </a:accent6>
      <a:hlink>
        <a:srgbClr val="0070C0"/>
      </a:hlink>
      <a:folHlink>
        <a:srgbClr val="919191"/>
      </a:folHlink>
    </a:clrScheme>
    <a:fontScheme name="Standarddesign">
      <a:majorFont>
        <a:latin typeface="Arial"/>
        <a:ea typeface=""/>
        <a:cs typeface="Arial"/>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ln>
          <a:headEnd type="none" w="med" len="med"/>
          <a:tailEnd type="none" w="med" len="med"/>
        </a:ln>
      </a:spPr>
      <a:bodyPr/>
      <a:lstStyle/>
      <a:style>
        <a:lnRef idx="3">
          <a:schemeClr val="accent3"/>
        </a:lnRef>
        <a:fillRef idx="0">
          <a:schemeClr val="accent3"/>
        </a:fillRef>
        <a:effectRef idx="2">
          <a:schemeClr val="accent3"/>
        </a:effectRef>
        <a:fontRef idx="minor">
          <a:schemeClr val="tx1"/>
        </a:fontRef>
      </a: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件" ma:contentTypeID="0x01010088C055B0C063B449A05DEFDE5DD31981" ma:contentTypeVersion="0" ma:contentTypeDescription="建立新的文件。" ma:contentTypeScope="" ma:versionID="3a097437a68b6d4ca2b5d7caffd4ce3b">
  <xsd:schema xmlns:xsd="http://www.w3.org/2001/XMLSchema" xmlns:p="http://schemas.microsoft.com/office/2006/metadata/properties" targetNamespace="http://schemas.microsoft.com/office/2006/metadata/properties" ma:root="true" ma:fieldsID="b8ca951d90cafeb83d4a03d140f1ba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ma:readOnly="true"/>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D882BA5-D26F-45B8-A0E4-2344C184D8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947CABD7-C73E-4E5D-B072-71F4F5D75C0A}">
  <ds:schemaRefs>
    <ds:schemaRef ds:uri="http://schemas.microsoft.com/sharepoint/v3/contenttype/forms"/>
  </ds:schemaRefs>
</ds:datastoreItem>
</file>

<file path=customXml/itemProps3.xml><?xml version="1.0" encoding="utf-8"?>
<ds:datastoreItem xmlns:ds="http://schemas.openxmlformats.org/officeDocument/2006/customXml" ds:itemID="{F6DFDD58-78DC-4E2C-933F-F5BEDAD8DC0D}">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38283</TotalTime>
  <Words>634</Words>
  <Application>Microsoft Office PowerPoint</Application>
  <PresentationFormat>如螢幕大小 (4:3)</PresentationFormat>
  <Paragraphs>84</Paragraphs>
  <Slides>7</Slides>
  <Notes>3</Notes>
  <HiddenSlides>0</HiddenSlides>
  <MMClips>0</MMClips>
  <ScaleCrop>false</ScaleCrop>
  <HeadingPairs>
    <vt:vector size="6" baseType="variant">
      <vt:variant>
        <vt:lpstr>使用字型</vt:lpstr>
      </vt:variant>
      <vt:variant>
        <vt:i4>11</vt:i4>
      </vt:variant>
      <vt:variant>
        <vt:lpstr>佈景主題</vt:lpstr>
      </vt:variant>
      <vt:variant>
        <vt:i4>7</vt:i4>
      </vt:variant>
      <vt:variant>
        <vt:lpstr>投影片標題</vt:lpstr>
      </vt:variant>
      <vt:variant>
        <vt:i4>7</vt:i4>
      </vt:variant>
    </vt:vector>
  </HeadingPairs>
  <TitlesOfParts>
    <vt:vector size="25" baseType="lpstr">
      <vt:lpstr>FontAwesome</vt:lpstr>
      <vt:lpstr>微软雅黑</vt:lpstr>
      <vt:lpstr>Roboto Condensed</vt:lpstr>
      <vt:lpstr>Roboto Medium</vt:lpstr>
      <vt:lpstr>SimSun</vt:lpstr>
      <vt:lpstr>微軟正黑體</vt:lpstr>
      <vt:lpstr>新細明體</vt:lpstr>
      <vt:lpstr>Arial</vt:lpstr>
      <vt:lpstr>Calibri</vt:lpstr>
      <vt:lpstr>Tahoma</vt:lpstr>
      <vt:lpstr>Wingdings</vt:lpstr>
      <vt:lpstr>1_Standarddesign</vt:lpstr>
      <vt:lpstr>2_Standarddesign</vt:lpstr>
      <vt:lpstr>Custom Design</vt:lpstr>
      <vt:lpstr>1_Custom Design</vt:lpstr>
      <vt:lpstr>2_Custom Design</vt:lpstr>
      <vt:lpstr>4_Standarddesign</vt:lpstr>
      <vt:lpstr>24_Standarddesign</vt:lpstr>
      <vt:lpstr>Next-Gen Data System</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Administrator</dc:creator>
  <dc:description>PresentationLoad.com</dc:description>
  <cp:lastModifiedBy>Clarence Lai(賴永政)</cp:lastModifiedBy>
  <cp:revision>3738</cp:revision>
  <dcterms:created xsi:type="dcterms:W3CDTF">2007-11-27T23:54:21Z</dcterms:created>
  <dcterms:modified xsi:type="dcterms:W3CDTF">2020-07-20T01:56:42Z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0x01010088C055B0C063B449A05DEFDE5DD31981</vt:lpwstr>
  </property>
</Properties>
</file>