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F5A093-6215-4C9F-AB5C-40DFEF2D77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61A6953-63E2-4E29-849F-D50C69671CC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10/17/23 1:37:09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258C5DE-DB2E-4EFE-A85F-F870141CA6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2023-10-17T17:37:09Z</dcterms:created>
  <dcterms:modified xsi:type="dcterms:W3CDTF">2023-10-17T17:37:09Z</dcterms:modified>
</cp:coreProperties>
</file>