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D8F820-A444-4EE0-815B-2C95B543B2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30FF3E-6E6D-4472-814D-E3B6A96D40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10/17/23 1:37:19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 Chart" id="2" name="slide2">
            <a:extLst>
              <a:ext uri="{FF2B5EF4-FFF2-40B4-BE49-F238E27FC236}">
                <a16:creationId xmlns:a16="http://schemas.microsoft.com/office/drawing/2014/main" id="{C943C383-4179-458C-9085-1B614AF8F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419100"/>
            <a:ext cx="70199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s" id="3" name="slide3">
            <a:extLst>
              <a:ext uri="{FF2B5EF4-FFF2-40B4-BE49-F238E27FC236}">
                <a16:creationId xmlns:a16="http://schemas.microsoft.com/office/drawing/2014/main" id="{B0DE41DF-DB90-43AC-9A9B-E86AB1CC1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909887"/>
            <a:ext cx="6953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 Distance" id="4" name="slide4">
            <a:extLst>
              <a:ext uri="{FF2B5EF4-FFF2-40B4-BE49-F238E27FC236}">
                <a16:creationId xmlns:a16="http://schemas.microsoft.com/office/drawing/2014/main" id="{D3D4B9C9-856F-4CCA-BB88-370718B84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"/>
            <a:ext cx="7620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" id="5" name="slide5">
            <a:extLst>
              <a:ext uri="{FF2B5EF4-FFF2-40B4-BE49-F238E27FC236}">
                <a16:creationId xmlns:a16="http://schemas.microsoft.com/office/drawing/2014/main" id="{51DCAE9F-C4A7-4499-BD99-2CAD327997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419100"/>
            <a:ext cx="49339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2023-10-17T17:37:20Z</dcterms:created>
  <dcterms:modified xsi:type="dcterms:W3CDTF">2023-10-17T17:37:20Z</dcterms:modified>
</cp:coreProperties>
</file>