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1399CB-E2BB-4106-8460-E913B641A9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Steph_Curry_Dashboard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79A51E-C807-439F-B88B-275286EE0E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10/17/23 1:42:40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h Dashboard" id="2" name="slide2">
            <a:extLst>
              <a:ext uri="{FF2B5EF4-FFF2-40B4-BE49-F238E27FC236}">
                <a16:creationId xmlns:a16="http://schemas.microsoft.com/office/drawing/2014/main" id="{8E345295-C093-4122-8B4C-53D4A84BC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2023-10-17T17:42:41Z</dcterms:created>
  <dcterms:modified xsi:type="dcterms:W3CDTF">2023-10-17T17:42:41Z</dcterms:modified>
</cp:coreProperties>
</file>