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8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1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3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EE1C42B-1CF6-4F71-8214-E4D1AD0B3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sz="6600" dirty="0">
                <a:latin typeface="Geneva" panose="020B0503030404040204" pitchFamily="34" charset="0"/>
                <a:ea typeface="Geneva" panose="020B0503030404040204" pitchFamily="34" charset="0"/>
              </a:rPr>
              <a:t>Spotify</a:t>
            </a:r>
            <a:r>
              <a:rPr lang="en-US" sz="6600" dirty="0">
                <a:latin typeface="Geneva" panose="020B0503030404040204" pitchFamily="34" charset="0"/>
                <a:ea typeface="Geneva" panose="020B0503030404040204" pitchFamily="34" charset="0"/>
              </a:rPr>
              <a:t> Stats Dashboard</a:t>
            </a:r>
            <a:endParaRPr sz="6600" dirty="0">
              <a:latin typeface="Geneva" panose="020B0503030404040204" pitchFamily="34" charset="0"/>
              <a:ea typeface="Geneva" panose="020B0503030404040204" pitchFamily="34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DCC0FEC-30BA-496F-BD21-3EFBD46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28365"/>
            <a:ext cx="9144000" cy="1655762"/>
          </a:xfrm>
        </p:spPr>
        <p:txBody>
          <a:bodyPr/>
          <a:lstStyle/>
          <a:p>
            <a:r>
              <a:rPr b="1" dirty="0">
                <a:latin typeface="Geneva" panose="020B0503030404040204" pitchFamily="34" charset="0"/>
                <a:ea typeface="Geneva" panose="020B0503030404040204" pitchFamily="34" charset="0"/>
              </a:rPr>
              <a:t>File created on: 10/</a:t>
            </a:r>
            <a:r>
              <a:rPr lang="en-US" b="1" dirty="0">
                <a:latin typeface="Geneva" panose="020B0503030404040204" pitchFamily="34" charset="0"/>
                <a:ea typeface="Geneva" panose="020B0503030404040204" pitchFamily="34" charset="0"/>
              </a:rPr>
              <a:t>17</a:t>
            </a:r>
            <a:r>
              <a:rPr b="1" dirty="0">
                <a:latin typeface="Geneva" panose="020B0503030404040204" pitchFamily="34" charset="0"/>
                <a:ea typeface="Geneva" panose="020B0503030404040204" pitchFamily="34" charset="0"/>
              </a:rPr>
              <a:t>/23 9:34:16 </a:t>
            </a:r>
            <a:r>
              <a:rPr lang="en-US" b="1" dirty="0">
                <a:latin typeface="Geneva" panose="020B0503030404040204" pitchFamily="34" charset="0"/>
                <a:ea typeface="Geneva" panose="020B0503030404040204" pitchFamily="34" charset="0"/>
              </a:rPr>
              <a:t>A</a:t>
            </a:r>
            <a:r>
              <a:rPr b="1" dirty="0">
                <a:latin typeface="Geneva" panose="020B0503030404040204" pitchFamily="34" charset="0"/>
                <a:ea typeface="Geneva" panose="020B0503030404040204" pitchFamily="34" charset="0"/>
              </a:rPr>
              <a:t>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potify">
            <a:extLst>
              <a:ext uri="{FF2B5EF4-FFF2-40B4-BE49-F238E27FC236}">
                <a16:creationId xmlns:a16="http://schemas.microsoft.com/office/drawing/2014/main" id="{F4F2412C-683D-4B1F-8820-290D0A6F7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91414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Geneva</vt:lpstr>
      <vt:lpstr>Office Theme</vt:lpstr>
      <vt:lpstr>Spotify Stats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Stats Dashboard</dc:title>
  <dc:creator/>
  <cp:lastModifiedBy>McComas, Maggie</cp:lastModifiedBy>
  <cp:revision>3</cp:revision>
  <dcterms:created xsi:type="dcterms:W3CDTF">2023-10-22T01:34:17Z</dcterms:created>
  <dcterms:modified xsi:type="dcterms:W3CDTF">2023-10-22T01:56:50Z</dcterms:modified>
</cp:coreProperties>
</file>