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505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F8D1-37DC-FF4D-A3EA-A920B7A7A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DDBDB-D59D-0342-B858-664BC9C21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52C7F-52C4-3A4F-BFD3-B8C132A6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70797-E4A9-1B4D-80F0-C44EC34E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83841-CEC3-194A-83F4-0D11E0DC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9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6651-3C91-AD4E-BEB0-CB8460CF6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185C0-E733-BB44-BAAF-BEB6E8B79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71619-96CE-7744-8019-322D43235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FF577-6694-284F-8181-159E506B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63D5-5878-FE4E-B909-A299CF64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2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E7226-B44C-2D41-8248-A0CF2F3FD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C1FC0-08A4-2349-A903-1F4E66CCD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8BEBC-48D2-6743-A78C-BD77D1D7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02AB4-6613-F342-BBFB-F5BF115A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004EA-E944-3F44-91E4-C44BB704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9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F06D-FCCC-9645-A81E-3DF80666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5775D-826E-AF43-9231-F6FE690BD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9914D-8AFD-3A4E-9151-59679E6C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55056-C9EA-1C49-B9AE-24E21B9A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ED9E7-DDC6-C147-B712-99942A90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1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3AC2-7A54-D44F-A76E-5F5604AD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8F51C-76E8-E84A-B6C1-91DDD12A2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6222A-D8E5-5A46-8125-D190675C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E7546-F222-2245-A29C-83D76543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58D2A-EB8C-6743-AFBF-E45CFF40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9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D22FD-3ACC-6B45-B97A-9F814D4B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F894B-A82D-2C43-9CB3-6D482DBCC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21D8A-E5BB-9F42-85F2-8AC58BA0A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C575C-5A1A-E447-842A-AD831A28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56590-5F03-4B40-909F-9416BD60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84C04-6005-3A40-8FF8-446E6598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3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B42E-FC8D-C248-9284-08F1846F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42276-E6F4-6344-9184-2A49DB4F7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40BC4-C6FB-C144-9919-C24297635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513C7-85C7-C84A-A5F0-65BEA7506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3D3CE-33E0-C94C-A4B1-2A7258330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0D280-119A-F045-85F0-C2F6740C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E4522-51C9-FE48-8E92-A22AFEA4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A2A9C8-CFBE-3A49-84BC-35126A30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2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18E2-BA18-BF48-9BBF-44256465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7457D-D644-0E40-B110-88F59F40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A0DFD-78DE-5043-9F64-32508F38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F80EB-4070-C44D-B955-3FA5DF56A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8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0E1700-5B05-DF41-B34E-A1867AF9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C5235-5FC4-244E-9E1A-42E1B835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AEAB7-250F-B147-8DCB-7F3C070E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6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3984E-5BD6-4E42-82DE-B5BB8CD0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CD092-DF3B-9647-A060-A52472EE5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6496C-29A3-6C4E-BAC8-035AA5925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CBBAB-0A57-AD4C-9D3B-DD156AB8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F1E77-5939-304B-B2E7-B70F9457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24521-9AB7-5A4F-84E6-B2976E6F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4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14013-61FF-BB4F-A7A5-DC03CB78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BB31B5-1688-6C4A-AFC7-12CC15B37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FBF2B-18CB-7241-82BD-7413819EF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C3295-A6E7-5D42-9E63-EB7EABE9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A4586-0BC5-BF4D-9958-0B8F6D61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FABE9-DCD9-6940-AB29-4A6B9F37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1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DBA34-8569-6844-943A-8C62A248B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6514C-54C8-3F43-8BBF-96784839F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308FF-8C28-2949-9906-F12362304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7E1C7-362E-0A4F-BED6-EEFD5313158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3E06-0502-DB47-9C68-64CC76892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68171-07D3-B24E-9C9B-2064A9075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1DE83E5-6A42-6B47-874D-032C81C01303}"/>
              </a:ext>
            </a:extLst>
          </p:cNvPr>
          <p:cNvGrpSpPr/>
          <p:nvPr/>
        </p:nvGrpSpPr>
        <p:grpSpPr>
          <a:xfrm>
            <a:off x="3290137" y="855022"/>
            <a:ext cx="6755128" cy="5020828"/>
            <a:chOff x="3290137" y="855022"/>
            <a:chExt cx="6755128" cy="50208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AE8AFAA-4856-3A4F-A7A6-6B6AF00F5D0A}"/>
                </a:ext>
              </a:extLst>
            </p:cNvPr>
            <p:cNvSpPr/>
            <p:nvPr/>
          </p:nvSpPr>
          <p:spPr>
            <a:xfrm>
              <a:off x="4809506" y="855023"/>
              <a:ext cx="1282535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5223C4-021B-084C-906F-E8FA5661DC01}"/>
                </a:ext>
              </a:extLst>
            </p:cNvPr>
            <p:cNvSpPr/>
            <p:nvPr/>
          </p:nvSpPr>
          <p:spPr>
            <a:xfrm>
              <a:off x="6470072" y="855022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AE9420-1453-5742-AA32-E0C3ED49DAB7}"/>
                </a:ext>
              </a:extLst>
            </p:cNvPr>
            <p:cNvSpPr txBox="1"/>
            <p:nvPr/>
          </p:nvSpPr>
          <p:spPr>
            <a:xfrm>
              <a:off x="3290137" y="878174"/>
              <a:ext cx="1141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Before 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BC0BCE-4BB8-2746-AA9F-3B742AFD9D30}"/>
                </a:ext>
              </a:extLst>
            </p:cNvPr>
            <p:cNvSpPr txBox="1"/>
            <p:nvPr/>
          </p:nvSpPr>
          <p:spPr>
            <a:xfrm>
              <a:off x="8130638" y="878174"/>
              <a:ext cx="996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After 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DD4796-31B2-2443-91BF-705CEEA717F9}"/>
                </a:ext>
              </a:extLst>
            </p:cNvPr>
            <p:cNvSpPr/>
            <p:nvPr/>
          </p:nvSpPr>
          <p:spPr>
            <a:xfrm>
              <a:off x="4998521" y="1589313"/>
              <a:ext cx="1282535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2764FF-3573-4F4B-84A0-CDDDF47B1EB4}"/>
                </a:ext>
              </a:extLst>
            </p:cNvPr>
            <p:cNvSpPr/>
            <p:nvPr/>
          </p:nvSpPr>
          <p:spPr>
            <a:xfrm>
              <a:off x="6281056" y="1589313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0E0AC3-9865-214F-A8E0-181FBF09D16D}"/>
                </a:ext>
              </a:extLst>
            </p:cNvPr>
            <p:cNvSpPr txBox="1"/>
            <p:nvPr/>
          </p:nvSpPr>
          <p:spPr>
            <a:xfrm>
              <a:off x="3290137" y="1612465"/>
              <a:ext cx="11163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Meets 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6E3CFF-03C8-0B4B-8939-71A27EB46193}"/>
                </a:ext>
              </a:extLst>
            </p:cNvPr>
            <p:cNvSpPr txBox="1"/>
            <p:nvPr/>
          </p:nvSpPr>
          <p:spPr>
            <a:xfrm>
              <a:off x="8130638" y="1612465"/>
              <a:ext cx="1201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Met-By X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6C21B16-54E8-9142-8D68-29C7AB340DE5}"/>
                </a:ext>
              </a:extLst>
            </p:cNvPr>
            <p:cNvSpPr/>
            <p:nvPr/>
          </p:nvSpPr>
          <p:spPr>
            <a:xfrm>
              <a:off x="5366655" y="2323006"/>
              <a:ext cx="1282535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4D41F8-3151-704B-B796-44A8D1F63FE8}"/>
                </a:ext>
              </a:extLst>
            </p:cNvPr>
            <p:cNvSpPr/>
            <p:nvPr/>
          </p:nvSpPr>
          <p:spPr>
            <a:xfrm>
              <a:off x="6281056" y="2370506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D8487D-98B4-A349-86A1-F9D751C5D9C3}"/>
                </a:ext>
              </a:extLst>
            </p:cNvPr>
            <p:cNvSpPr txBox="1"/>
            <p:nvPr/>
          </p:nvSpPr>
          <p:spPr>
            <a:xfrm>
              <a:off x="3290137" y="2369908"/>
              <a:ext cx="1346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Overlaps 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428B83-33FF-1845-AB47-1D3783825855}"/>
                </a:ext>
              </a:extLst>
            </p:cNvPr>
            <p:cNvSpPr txBox="1"/>
            <p:nvPr/>
          </p:nvSpPr>
          <p:spPr>
            <a:xfrm>
              <a:off x="8130638" y="2369908"/>
              <a:ext cx="1914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Overlapped-By X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5E4091-6EFE-2D4D-93D7-DE0E2043A091}"/>
                </a:ext>
              </a:extLst>
            </p:cNvPr>
            <p:cNvSpPr/>
            <p:nvPr/>
          </p:nvSpPr>
          <p:spPr>
            <a:xfrm>
              <a:off x="5823855" y="3190871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5B65C9-5D75-6741-853E-7E21FAC44E0E}"/>
                </a:ext>
              </a:extLst>
            </p:cNvPr>
            <p:cNvSpPr txBox="1"/>
            <p:nvPr/>
          </p:nvSpPr>
          <p:spPr>
            <a:xfrm>
              <a:off x="3290137" y="3149906"/>
              <a:ext cx="1060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Starts 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BEF726-F0DB-4843-8715-91C66EBD6750}"/>
                </a:ext>
              </a:extLst>
            </p:cNvPr>
            <p:cNvSpPr txBox="1"/>
            <p:nvPr/>
          </p:nvSpPr>
          <p:spPr>
            <a:xfrm>
              <a:off x="8130638" y="3149906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Started-By X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4B33B7-71C6-C641-8F58-944D39572454}"/>
                </a:ext>
              </a:extLst>
            </p:cNvPr>
            <p:cNvSpPr/>
            <p:nvPr/>
          </p:nvSpPr>
          <p:spPr>
            <a:xfrm>
              <a:off x="5823855" y="3138628"/>
              <a:ext cx="457201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A033A3D-93BE-154E-8FEC-22BA801780B2}"/>
                </a:ext>
              </a:extLst>
            </p:cNvPr>
            <p:cNvSpPr/>
            <p:nvPr/>
          </p:nvSpPr>
          <p:spPr>
            <a:xfrm>
              <a:off x="5823855" y="3977592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4AAE85C-2377-9848-A80C-6169FCFCC6A5}"/>
                </a:ext>
              </a:extLst>
            </p:cNvPr>
            <p:cNvSpPr txBox="1"/>
            <p:nvPr/>
          </p:nvSpPr>
          <p:spPr>
            <a:xfrm>
              <a:off x="3290137" y="3936627"/>
              <a:ext cx="1151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During Y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DDE378B-737F-8148-BB05-A7A9D9862A0E}"/>
                </a:ext>
              </a:extLst>
            </p:cNvPr>
            <p:cNvSpPr txBox="1"/>
            <p:nvPr/>
          </p:nvSpPr>
          <p:spPr>
            <a:xfrm>
              <a:off x="8130638" y="3936627"/>
              <a:ext cx="1337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Contains X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F11CCF7-A6A4-4B4F-AF22-1305A0EF8088}"/>
                </a:ext>
              </a:extLst>
            </p:cNvPr>
            <p:cNvSpPr/>
            <p:nvPr/>
          </p:nvSpPr>
          <p:spPr>
            <a:xfrm>
              <a:off x="5883230" y="3925349"/>
              <a:ext cx="457201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05E2257-11AE-5647-A4D4-33EBA28D25F7}"/>
                </a:ext>
              </a:extLst>
            </p:cNvPr>
            <p:cNvSpPr/>
            <p:nvPr/>
          </p:nvSpPr>
          <p:spPr>
            <a:xfrm>
              <a:off x="5823855" y="4768500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D59641-CCB5-F040-8BA3-CECD11261F36}"/>
                </a:ext>
              </a:extLst>
            </p:cNvPr>
            <p:cNvSpPr txBox="1"/>
            <p:nvPr/>
          </p:nvSpPr>
          <p:spPr>
            <a:xfrm>
              <a:off x="3290137" y="4727535"/>
              <a:ext cx="1273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Finishes 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C29DBE1-1927-5E46-8873-2CBA74A6EDCC}"/>
                </a:ext>
              </a:extLst>
            </p:cNvPr>
            <p:cNvSpPr txBox="1"/>
            <p:nvPr/>
          </p:nvSpPr>
          <p:spPr>
            <a:xfrm>
              <a:off x="8130638" y="4727535"/>
              <a:ext cx="1602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Finished-By X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56099BF-656F-F54D-8BC9-15F4627979D9}"/>
                </a:ext>
              </a:extLst>
            </p:cNvPr>
            <p:cNvSpPr/>
            <p:nvPr/>
          </p:nvSpPr>
          <p:spPr>
            <a:xfrm>
              <a:off x="6649190" y="4727535"/>
              <a:ext cx="457201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38C650-540C-874A-82B2-10BD873398EE}"/>
                </a:ext>
              </a:extLst>
            </p:cNvPr>
            <p:cNvSpPr/>
            <p:nvPr/>
          </p:nvSpPr>
          <p:spPr>
            <a:xfrm>
              <a:off x="5823852" y="5351589"/>
              <a:ext cx="1282535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57A656B-74C9-D747-A33C-016B366A1D41}"/>
                </a:ext>
              </a:extLst>
            </p:cNvPr>
            <p:cNvSpPr/>
            <p:nvPr/>
          </p:nvSpPr>
          <p:spPr>
            <a:xfrm>
              <a:off x="5823854" y="5460213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F44AC9-433B-0645-A13D-10A36B6833B2}"/>
                </a:ext>
              </a:extLst>
            </p:cNvPr>
            <p:cNvSpPr txBox="1"/>
            <p:nvPr/>
          </p:nvSpPr>
          <p:spPr>
            <a:xfrm>
              <a:off x="3290137" y="5483365"/>
              <a:ext cx="1128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Equals Y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518EEF1-F579-C54E-99D4-9D4FA8F0F363}"/>
                </a:ext>
              </a:extLst>
            </p:cNvPr>
            <p:cNvSpPr txBox="1"/>
            <p:nvPr/>
          </p:nvSpPr>
          <p:spPr>
            <a:xfrm>
              <a:off x="8130638" y="5483365"/>
              <a:ext cx="1128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Equals 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62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458F0ED-18C2-E648-B853-5D2BCE2DB87D}"/>
              </a:ext>
            </a:extLst>
          </p:cNvPr>
          <p:cNvGrpSpPr/>
          <p:nvPr/>
        </p:nvGrpSpPr>
        <p:grpSpPr>
          <a:xfrm>
            <a:off x="3615045" y="1880465"/>
            <a:ext cx="4596749" cy="3199165"/>
            <a:chOff x="3615045" y="1880465"/>
            <a:chExt cx="4596749" cy="31991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6FAC2D-568A-2E49-AAFB-A91F6D19C02A}"/>
                </a:ext>
              </a:extLst>
            </p:cNvPr>
            <p:cNvSpPr/>
            <p:nvPr/>
          </p:nvSpPr>
          <p:spPr>
            <a:xfrm>
              <a:off x="3615045" y="2542514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4C3F42-177C-BA42-9A5C-DF2A53A45B02}"/>
                </a:ext>
              </a:extLst>
            </p:cNvPr>
            <p:cNvSpPr/>
            <p:nvPr/>
          </p:nvSpPr>
          <p:spPr>
            <a:xfrm>
              <a:off x="3615045" y="2074633"/>
              <a:ext cx="457201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D6985F3-58D0-5948-BB80-A6E7E23B394E}"/>
                </a:ext>
              </a:extLst>
            </p:cNvPr>
            <p:cNvSpPr/>
            <p:nvPr/>
          </p:nvSpPr>
          <p:spPr>
            <a:xfrm>
              <a:off x="4897580" y="3013363"/>
              <a:ext cx="1282535" cy="415637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15550F-45EC-E243-9A42-115B3278274E}"/>
                </a:ext>
              </a:extLst>
            </p:cNvPr>
            <p:cNvSpPr/>
            <p:nvPr/>
          </p:nvSpPr>
          <p:spPr>
            <a:xfrm>
              <a:off x="5842663" y="3484212"/>
              <a:ext cx="1282535" cy="41563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E24848-B58C-A844-B9F6-26DF6EFE0B93}"/>
                </a:ext>
              </a:extLst>
            </p:cNvPr>
            <p:cNvSpPr/>
            <p:nvPr/>
          </p:nvSpPr>
          <p:spPr>
            <a:xfrm>
              <a:off x="6929259" y="3955061"/>
              <a:ext cx="1282535" cy="415637"/>
            </a:xfrm>
            <a:prstGeom prst="rect">
              <a:avLst/>
            </a:prstGeom>
            <a:solidFill>
              <a:srgbClr val="D883F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62B7D3-2A38-9A40-A4AB-DAF277862B54}"/>
                </a:ext>
              </a:extLst>
            </p:cNvPr>
            <p:cNvSpPr/>
            <p:nvPr/>
          </p:nvSpPr>
          <p:spPr>
            <a:xfrm>
              <a:off x="7754593" y="4437785"/>
              <a:ext cx="457201" cy="415637"/>
            </a:xfrm>
            <a:prstGeom prst="rect">
              <a:avLst/>
            </a:prstGeom>
            <a:solidFill>
              <a:schemeClr val="bg1">
                <a:lumMod val="5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859D22-BE78-EF4C-AE46-8022BBB69066}"/>
                </a:ext>
              </a:extLst>
            </p:cNvPr>
            <p:cNvCxnSpPr>
              <a:cxnSpLocks/>
            </p:cNvCxnSpPr>
            <p:nvPr/>
          </p:nvCxnSpPr>
          <p:spPr>
            <a:xfrm>
              <a:off x="3615045" y="1880465"/>
              <a:ext cx="0" cy="134071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1860D8A-7BDF-B047-AA1D-83CAC87C49DC}"/>
                </a:ext>
              </a:extLst>
            </p:cNvPr>
            <p:cNvCxnSpPr>
              <a:cxnSpLocks/>
            </p:cNvCxnSpPr>
            <p:nvPr/>
          </p:nvCxnSpPr>
          <p:spPr>
            <a:xfrm>
              <a:off x="4897580" y="2282451"/>
              <a:ext cx="0" cy="14095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2414E6-9557-DF4D-823A-0DE88629CAC1}"/>
                </a:ext>
              </a:extLst>
            </p:cNvPr>
            <p:cNvCxnSpPr>
              <a:cxnSpLocks/>
            </p:cNvCxnSpPr>
            <p:nvPr/>
          </p:nvCxnSpPr>
          <p:spPr>
            <a:xfrm>
              <a:off x="8211794" y="3692030"/>
              <a:ext cx="0" cy="13876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950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A2DDAC3-300D-854B-8B06-636DFC39A17F}"/>
              </a:ext>
            </a:extLst>
          </p:cNvPr>
          <p:cNvGrpSpPr/>
          <p:nvPr/>
        </p:nvGrpSpPr>
        <p:grpSpPr>
          <a:xfrm>
            <a:off x="3643087" y="1641206"/>
            <a:ext cx="4905826" cy="3575587"/>
            <a:chOff x="3538331" y="2010204"/>
            <a:chExt cx="4905826" cy="35755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944C15E-9933-7F41-BA1E-A545F855FB32}"/>
                </a:ext>
              </a:extLst>
            </p:cNvPr>
            <p:cNvSpPr/>
            <p:nvPr/>
          </p:nvSpPr>
          <p:spPr>
            <a:xfrm>
              <a:off x="3538331" y="2047461"/>
              <a:ext cx="775252" cy="7752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C4B3040-5F4D-F04F-AF26-C0EEE23F0EA8}"/>
                </a:ext>
              </a:extLst>
            </p:cNvPr>
            <p:cNvSpPr/>
            <p:nvPr/>
          </p:nvSpPr>
          <p:spPr>
            <a:xfrm>
              <a:off x="5320748" y="2047461"/>
              <a:ext cx="775252" cy="7752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8551C21-24EA-CB48-AC2A-7E55B4C0C8B3}"/>
                </a:ext>
              </a:extLst>
            </p:cNvPr>
            <p:cNvSpPr/>
            <p:nvPr/>
          </p:nvSpPr>
          <p:spPr>
            <a:xfrm>
              <a:off x="7103165" y="2047461"/>
              <a:ext cx="775252" cy="7752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E9FBC56-E1C9-F046-9756-F37FAECDEC21}"/>
                </a:ext>
              </a:extLst>
            </p:cNvPr>
            <p:cNvSpPr/>
            <p:nvPr/>
          </p:nvSpPr>
          <p:spPr>
            <a:xfrm>
              <a:off x="5320748" y="3429000"/>
              <a:ext cx="775252" cy="7752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06B7291-32EE-B745-BEE9-CD5E85C4203C}"/>
                </a:ext>
              </a:extLst>
            </p:cNvPr>
            <p:cNvSpPr/>
            <p:nvPr/>
          </p:nvSpPr>
          <p:spPr>
            <a:xfrm>
              <a:off x="7103165" y="3429000"/>
              <a:ext cx="775252" cy="7752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9A3D22-35AB-664E-A77B-2A62440D2CC1}"/>
                </a:ext>
              </a:extLst>
            </p:cNvPr>
            <p:cNvSpPr/>
            <p:nvPr/>
          </p:nvSpPr>
          <p:spPr>
            <a:xfrm>
              <a:off x="5320748" y="4810539"/>
              <a:ext cx="775252" cy="7752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36538D1-9820-8043-8996-3456723BEA78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4313583" y="2435087"/>
              <a:ext cx="10071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F2985A1-12A3-5D45-AB4B-A494CE394C7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435087"/>
              <a:ext cx="10071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32AF414-0C89-0F4E-865F-97A34E60FD34}"/>
                </a:ext>
              </a:extLst>
            </p:cNvPr>
            <p:cNvCxnSpPr>
              <a:stCxn id="4" idx="4"/>
              <a:endCxn id="9" idx="2"/>
            </p:cNvCxnSpPr>
            <p:nvPr/>
          </p:nvCxnSpPr>
          <p:spPr>
            <a:xfrm>
              <a:off x="3925957" y="2822713"/>
              <a:ext cx="1394791" cy="23754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CB0D614-B794-7F4C-AE1F-F744467C6D98}"/>
                </a:ext>
              </a:extLst>
            </p:cNvPr>
            <p:cNvCxnSpPr>
              <a:stCxn id="7" idx="6"/>
              <a:endCxn id="6" idx="3"/>
            </p:cNvCxnSpPr>
            <p:nvPr/>
          </p:nvCxnSpPr>
          <p:spPr>
            <a:xfrm flipV="1">
              <a:off x="6096000" y="2709180"/>
              <a:ext cx="1120698" cy="11074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9CD3CDC-25AD-604C-90E7-872CF0A25B2A}"/>
                </a:ext>
              </a:extLst>
            </p:cNvPr>
            <p:cNvCxnSpPr>
              <a:stCxn id="9" idx="6"/>
              <a:endCxn id="8" idx="3"/>
            </p:cNvCxnSpPr>
            <p:nvPr/>
          </p:nvCxnSpPr>
          <p:spPr>
            <a:xfrm flipV="1">
              <a:off x="6096000" y="4090719"/>
              <a:ext cx="1120698" cy="11074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AD077E2-620A-634F-A4F7-505BB5E7D39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096000" y="3816626"/>
              <a:ext cx="10071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30AC86C-6E14-5547-8A07-0C39C43B28C7}"/>
                </a:ext>
              </a:extLst>
            </p:cNvPr>
            <p:cNvCxnSpPr>
              <a:stCxn id="8" idx="0"/>
              <a:endCxn id="6" idx="4"/>
            </p:cNvCxnSpPr>
            <p:nvPr/>
          </p:nvCxnSpPr>
          <p:spPr>
            <a:xfrm flipV="1">
              <a:off x="7490791" y="2822713"/>
              <a:ext cx="0" cy="6062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9F8C08-5D36-7E46-AC92-C48DB7730C39}"/>
                </a:ext>
              </a:extLst>
            </p:cNvPr>
            <p:cNvSpPr txBox="1"/>
            <p:nvPr/>
          </p:nvSpPr>
          <p:spPr>
            <a:xfrm>
              <a:off x="4364957" y="2010204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[10, 20]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1EC049-20A3-0348-9FCB-F4EBA831A8E3}"/>
                </a:ext>
              </a:extLst>
            </p:cNvPr>
            <p:cNvSpPr txBox="1"/>
            <p:nvPr/>
          </p:nvSpPr>
          <p:spPr>
            <a:xfrm>
              <a:off x="6147375" y="2043472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[40, 50]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448E86-B761-5840-A664-C1F82DB653D0}"/>
                </a:ext>
              </a:extLst>
            </p:cNvPr>
            <p:cNvSpPr txBox="1"/>
            <p:nvPr/>
          </p:nvSpPr>
          <p:spPr>
            <a:xfrm>
              <a:off x="5821907" y="2893571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[10, 20]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51B2B8B-6BF1-9344-B66F-69E4F76D08A7}"/>
                </a:ext>
              </a:extLst>
            </p:cNvPr>
            <p:cNvSpPr txBox="1"/>
            <p:nvPr/>
          </p:nvSpPr>
          <p:spPr>
            <a:xfrm>
              <a:off x="7539742" y="2893571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[10, 20]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A76AA5F-7D37-8040-A51A-A4E43D30C029}"/>
                </a:ext>
              </a:extLst>
            </p:cNvPr>
            <p:cNvSpPr txBox="1"/>
            <p:nvPr/>
          </p:nvSpPr>
          <p:spPr>
            <a:xfrm>
              <a:off x="6205884" y="3851048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[5, 10]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98C71C-01CD-F94C-B729-9F65DF18A375}"/>
                </a:ext>
              </a:extLst>
            </p:cNvPr>
            <p:cNvSpPr txBox="1"/>
            <p:nvPr/>
          </p:nvSpPr>
          <p:spPr>
            <a:xfrm>
              <a:off x="3718937" y="3906053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[30, 50]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BF300-C9FA-7048-8A30-6F19453841E4}"/>
                </a:ext>
              </a:extLst>
            </p:cNvPr>
            <p:cNvSpPr txBox="1"/>
            <p:nvPr/>
          </p:nvSpPr>
          <p:spPr>
            <a:xfrm>
              <a:off x="6656349" y="4625873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[20, 30]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8969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04903B77-35F7-EA40-9B20-60B6604F421C}"/>
              </a:ext>
            </a:extLst>
          </p:cNvPr>
          <p:cNvGrpSpPr/>
          <p:nvPr/>
        </p:nvGrpSpPr>
        <p:grpSpPr>
          <a:xfrm>
            <a:off x="1080138" y="1976285"/>
            <a:ext cx="9544542" cy="3585755"/>
            <a:chOff x="1080138" y="1976285"/>
            <a:chExt cx="9544542" cy="358575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A2DDAC3-300D-854B-8B06-636DFC39A17F}"/>
                </a:ext>
              </a:extLst>
            </p:cNvPr>
            <p:cNvGrpSpPr/>
            <p:nvPr/>
          </p:nvGrpSpPr>
          <p:grpSpPr>
            <a:xfrm>
              <a:off x="1080138" y="1986453"/>
              <a:ext cx="4905826" cy="3575587"/>
              <a:chOff x="3538331" y="2010204"/>
              <a:chExt cx="4905826" cy="357558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944C15E-9933-7F41-BA1E-A545F855FB32}"/>
                  </a:ext>
                </a:extLst>
              </p:cNvPr>
              <p:cNvSpPr/>
              <p:nvPr/>
            </p:nvSpPr>
            <p:spPr>
              <a:xfrm>
                <a:off x="3538331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C4B3040-5F4D-F04F-AF26-C0EEE23F0EA8}"/>
                  </a:ext>
                </a:extLst>
              </p:cNvPr>
              <p:cNvSpPr/>
              <p:nvPr/>
            </p:nvSpPr>
            <p:spPr>
              <a:xfrm>
                <a:off x="5320748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8551C21-24EA-CB48-AC2A-7E55B4C0C8B3}"/>
                  </a:ext>
                </a:extLst>
              </p:cNvPr>
              <p:cNvSpPr/>
              <p:nvPr/>
            </p:nvSpPr>
            <p:spPr>
              <a:xfrm>
                <a:off x="7103165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E9FBC56-E1C9-F046-9756-F37FAECDEC21}"/>
                  </a:ext>
                </a:extLst>
              </p:cNvPr>
              <p:cNvSpPr/>
              <p:nvPr/>
            </p:nvSpPr>
            <p:spPr>
              <a:xfrm>
                <a:off x="5320748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B7291-32EE-B745-BEE9-CD5E85C4203C}"/>
                  </a:ext>
                </a:extLst>
              </p:cNvPr>
              <p:cNvSpPr/>
              <p:nvPr/>
            </p:nvSpPr>
            <p:spPr>
              <a:xfrm>
                <a:off x="7103165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29A3D22-35AB-664E-A77B-2A62440D2CC1}"/>
                  </a:ext>
                </a:extLst>
              </p:cNvPr>
              <p:cNvSpPr/>
              <p:nvPr/>
            </p:nvSpPr>
            <p:spPr>
              <a:xfrm>
                <a:off x="5320748" y="4810539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36538D1-9820-8043-8996-3456723BEA78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>
                <a:off x="4313583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F2985A1-12A3-5D45-AB4B-A494CE394C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832AF414-0C89-0F4E-865F-97A34E60FD34}"/>
                  </a:ext>
                </a:extLst>
              </p:cNvPr>
              <p:cNvCxnSpPr>
                <a:stCxn id="4" idx="4"/>
                <a:endCxn id="9" idx="2"/>
              </p:cNvCxnSpPr>
              <p:nvPr/>
            </p:nvCxnSpPr>
            <p:spPr>
              <a:xfrm>
                <a:off x="3925957" y="2822713"/>
                <a:ext cx="1394791" cy="237545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CB0D614-B794-7F4C-AE1F-F744467C6D98}"/>
                  </a:ext>
                </a:extLst>
              </p:cNvPr>
              <p:cNvCxnSpPr>
                <a:stCxn id="7" idx="6"/>
                <a:endCxn id="6" idx="3"/>
              </p:cNvCxnSpPr>
              <p:nvPr/>
            </p:nvCxnSpPr>
            <p:spPr>
              <a:xfrm flipV="1">
                <a:off x="6096000" y="2709180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9CD3CDC-25AD-604C-90E7-872CF0A25B2A}"/>
                  </a:ext>
                </a:extLst>
              </p:cNvPr>
              <p:cNvCxnSpPr>
                <a:stCxn id="9" idx="6"/>
                <a:endCxn id="8" idx="3"/>
              </p:cNvCxnSpPr>
              <p:nvPr/>
            </p:nvCxnSpPr>
            <p:spPr>
              <a:xfrm flipV="1">
                <a:off x="6096000" y="4090719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AD077E2-620A-634F-A4F7-505BB5E7D395}"/>
                  </a:ext>
                </a:extLst>
              </p:cNvPr>
              <p:cNvCxnSpPr>
                <a:stCxn id="7" idx="6"/>
                <a:endCxn id="8" idx="2"/>
              </p:cNvCxnSpPr>
              <p:nvPr/>
            </p:nvCxnSpPr>
            <p:spPr>
              <a:xfrm>
                <a:off x="6096000" y="3816626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30AC86C-6E14-5547-8A07-0C39C43B28C7}"/>
                  </a:ext>
                </a:extLst>
              </p:cNvPr>
              <p:cNvCxnSpPr>
                <a:stCxn id="8" idx="0"/>
                <a:endCxn id="6" idx="4"/>
              </p:cNvCxnSpPr>
              <p:nvPr/>
            </p:nvCxnSpPr>
            <p:spPr>
              <a:xfrm flipV="1">
                <a:off x="7490791" y="2822713"/>
                <a:ext cx="0" cy="60628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9F8C08-5D36-7E46-AC92-C48DB7730C39}"/>
                  </a:ext>
                </a:extLst>
              </p:cNvPr>
              <p:cNvSpPr txBox="1"/>
              <p:nvPr/>
            </p:nvSpPr>
            <p:spPr>
              <a:xfrm>
                <a:off x="4364957" y="2010204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B1EC049-20A3-0348-9FCB-F4EBA831A8E3}"/>
                  </a:ext>
                </a:extLst>
              </p:cNvPr>
              <p:cNvSpPr txBox="1"/>
              <p:nvPr/>
            </p:nvSpPr>
            <p:spPr>
              <a:xfrm>
                <a:off x="6147375" y="2043472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[40, 50]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D448E86-B761-5840-A664-C1F82DB653D0}"/>
                  </a:ext>
                </a:extLst>
              </p:cNvPr>
              <p:cNvSpPr txBox="1"/>
              <p:nvPr/>
            </p:nvSpPr>
            <p:spPr>
              <a:xfrm>
                <a:off x="5821907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1B2B8B-6BF1-9344-B66F-69E4F76D08A7}"/>
                  </a:ext>
                </a:extLst>
              </p:cNvPr>
              <p:cNvSpPr txBox="1"/>
              <p:nvPr/>
            </p:nvSpPr>
            <p:spPr>
              <a:xfrm>
                <a:off x="7539742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76AA5F-7D37-8040-A51A-A4E43D30C029}"/>
                  </a:ext>
                </a:extLst>
              </p:cNvPr>
              <p:cNvSpPr txBox="1"/>
              <p:nvPr/>
            </p:nvSpPr>
            <p:spPr>
              <a:xfrm>
                <a:off x="6205884" y="3851048"/>
                <a:ext cx="78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[5, 10]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98C71C-01CD-F94C-B729-9F65DF18A375}"/>
                  </a:ext>
                </a:extLst>
              </p:cNvPr>
              <p:cNvSpPr txBox="1"/>
              <p:nvPr/>
            </p:nvSpPr>
            <p:spPr>
              <a:xfrm>
                <a:off x="3718937" y="390605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[30, 50]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FFBF300-C9FA-7048-8A30-6F19453841E4}"/>
                  </a:ext>
                </a:extLst>
              </p:cNvPr>
              <p:cNvSpPr txBox="1"/>
              <p:nvPr/>
            </p:nvSpPr>
            <p:spPr>
              <a:xfrm>
                <a:off x="6656349" y="462587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[20, 30]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BEC3FA6-8FBC-5845-899A-F70769CBAEF9}"/>
                </a:ext>
              </a:extLst>
            </p:cNvPr>
            <p:cNvGrpSpPr/>
            <p:nvPr/>
          </p:nvGrpSpPr>
          <p:grpSpPr>
            <a:xfrm>
              <a:off x="6109736" y="1976285"/>
              <a:ext cx="4514944" cy="3585755"/>
              <a:chOff x="6109736" y="1976285"/>
              <a:chExt cx="4514944" cy="3585755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A6077A6-521F-1E44-83FB-B8CC53DB7E9D}"/>
                  </a:ext>
                </a:extLst>
              </p:cNvPr>
              <p:cNvSpPr/>
              <p:nvPr/>
            </p:nvSpPr>
            <p:spPr>
              <a:xfrm>
                <a:off x="6109736" y="202371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1B0DF78-BEC3-0D48-ADE4-E9EA374498A5}"/>
                  </a:ext>
                </a:extLst>
              </p:cNvPr>
              <p:cNvSpPr/>
              <p:nvPr/>
            </p:nvSpPr>
            <p:spPr>
              <a:xfrm>
                <a:off x="7892153" y="202371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B921B19-5C28-7346-9352-FC91B0DA8CB4}"/>
                  </a:ext>
                </a:extLst>
              </p:cNvPr>
              <p:cNvSpPr/>
              <p:nvPr/>
            </p:nvSpPr>
            <p:spPr>
              <a:xfrm>
                <a:off x="9674570" y="202371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3DB84FE-B1CB-324A-B270-76DCE152F019}"/>
                  </a:ext>
                </a:extLst>
              </p:cNvPr>
              <p:cNvSpPr/>
              <p:nvPr/>
            </p:nvSpPr>
            <p:spPr>
              <a:xfrm>
                <a:off x="7892153" y="3405249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97643A4-EA20-A440-BA82-8CF435515BC6}"/>
                  </a:ext>
                </a:extLst>
              </p:cNvPr>
              <p:cNvSpPr/>
              <p:nvPr/>
            </p:nvSpPr>
            <p:spPr>
              <a:xfrm>
                <a:off x="9674570" y="3405249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897E2F6-2BDF-E243-97C3-B4941F185FCB}"/>
                  </a:ext>
                </a:extLst>
              </p:cNvPr>
              <p:cNvSpPr/>
              <p:nvPr/>
            </p:nvSpPr>
            <p:spPr>
              <a:xfrm>
                <a:off x="7892153" y="4786788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13634CB-F2E0-C44E-A644-6AD3835167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4988" y="2328206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44F980B-70A8-8A46-86DA-BA54D912C4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2803" y="2787087"/>
                <a:ext cx="1265113" cy="215459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498E5D9-B582-B948-A0A4-FDC0E2ABF733}"/>
                  </a:ext>
                </a:extLst>
              </p:cNvPr>
              <p:cNvCxnSpPr>
                <a:stCxn id="58" idx="6"/>
                <a:endCxn id="57" idx="3"/>
              </p:cNvCxnSpPr>
              <p:nvPr/>
            </p:nvCxnSpPr>
            <p:spPr>
              <a:xfrm flipV="1">
                <a:off x="8667405" y="4066968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839D8BF3-1245-3045-AC08-1A85DBC86A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32171" y="2787087"/>
                <a:ext cx="0" cy="60628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7A9D857A-FF70-894B-9567-FA979ABB9F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4988" y="2444984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F8E0FAB-223B-0D4B-84D1-532ACC1D5B6C}"/>
                  </a:ext>
                </a:extLst>
              </p:cNvPr>
              <p:cNvSpPr txBox="1"/>
              <p:nvPr/>
            </p:nvSpPr>
            <p:spPr>
              <a:xfrm>
                <a:off x="7194757" y="197628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F5362F1-F20A-F445-A873-9B4AE95BE322}"/>
                  </a:ext>
                </a:extLst>
              </p:cNvPr>
              <p:cNvSpPr txBox="1"/>
              <p:nvPr/>
            </p:nvSpPr>
            <p:spPr>
              <a:xfrm>
                <a:off x="7194757" y="2461677"/>
                <a:ext cx="489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-10</a:t>
                </a: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D2868916-CE24-AF48-97E8-090BB2132D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2467" y="2328206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077A1FEF-E776-6E47-8EBC-99B8E65757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62467" y="2444984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1A18C29-F843-394B-9BB9-12EFB6B21450}"/>
                  </a:ext>
                </a:extLst>
              </p:cNvPr>
              <p:cNvSpPr txBox="1"/>
              <p:nvPr/>
            </p:nvSpPr>
            <p:spPr>
              <a:xfrm>
                <a:off x="8972236" y="197628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50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F4A999D-7A04-1447-94CB-BC3DA2BE1625}"/>
                  </a:ext>
                </a:extLst>
              </p:cNvPr>
              <p:cNvSpPr txBox="1"/>
              <p:nvPr/>
            </p:nvSpPr>
            <p:spPr>
              <a:xfrm>
                <a:off x="8972236" y="2449802"/>
                <a:ext cx="489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-40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498E04E-38D0-DA4C-9EED-1CCC33F931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10975" y="2798962"/>
                <a:ext cx="0" cy="63003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226A43-FB1C-684D-B53B-789650B4A422}"/>
                  </a:ext>
                </a:extLst>
              </p:cNvPr>
              <p:cNvSpPr txBox="1"/>
              <p:nvPr/>
            </p:nvSpPr>
            <p:spPr>
              <a:xfrm>
                <a:off x="10135444" y="2926586"/>
                <a:ext cx="489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-20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E8959FE-D0C9-5247-B635-53DB2C95E21B}"/>
                  </a:ext>
                </a:extLst>
              </p:cNvPr>
              <p:cNvSpPr txBox="1"/>
              <p:nvPr/>
            </p:nvSpPr>
            <p:spPr>
              <a:xfrm>
                <a:off x="9607058" y="293449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9DCB2236-DF13-CF41-B267-F8F46496E8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80260" y="2566195"/>
                <a:ext cx="1124940" cy="96486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7AD3648F-9E43-294B-92AE-02A38DB7A0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46043" y="2689287"/>
                <a:ext cx="1120416" cy="9609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33FD6C4-544D-F341-88BD-4483412AF140}"/>
                  </a:ext>
                </a:extLst>
              </p:cNvPr>
              <p:cNvSpPr txBox="1"/>
              <p:nvPr/>
            </p:nvSpPr>
            <p:spPr>
              <a:xfrm>
                <a:off x="8498495" y="298959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85B6481-611B-E444-97D8-B51587B56B49}"/>
                  </a:ext>
                </a:extLst>
              </p:cNvPr>
              <p:cNvSpPr txBox="1"/>
              <p:nvPr/>
            </p:nvSpPr>
            <p:spPr>
              <a:xfrm>
                <a:off x="9171896" y="3093232"/>
                <a:ext cx="489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-10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964BC25-75A5-1D40-B2D0-69D78F2FE3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10846" y="2715917"/>
                <a:ext cx="1215949" cy="207087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40D1C79-245E-AF4A-BCB0-F864376408AC}"/>
                  </a:ext>
                </a:extLst>
              </p:cNvPr>
              <p:cNvSpPr txBox="1"/>
              <p:nvPr/>
            </p:nvSpPr>
            <p:spPr>
              <a:xfrm>
                <a:off x="7278543" y="3168564"/>
                <a:ext cx="489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-30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0338F96-F10C-5C49-8D13-92D057F70A35}"/>
                  </a:ext>
                </a:extLst>
              </p:cNvPr>
              <p:cNvSpPr txBox="1"/>
              <p:nvPr/>
            </p:nvSpPr>
            <p:spPr>
              <a:xfrm>
                <a:off x="6955818" y="393194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50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BD9A556D-866A-BA4E-863F-15DD8B139A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25173" y="3964101"/>
                <a:ext cx="1095871" cy="108291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928F900-EDF4-8443-B4D5-CE6610B3A48B}"/>
                  </a:ext>
                </a:extLst>
              </p:cNvPr>
              <p:cNvSpPr txBox="1"/>
              <p:nvPr/>
            </p:nvSpPr>
            <p:spPr>
              <a:xfrm>
                <a:off x="8501584" y="4466820"/>
                <a:ext cx="489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-20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A204FD1-0522-2C4F-9CAA-42EDCDB8632A}"/>
                  </a:ext>
                </a:extLst>
              </p:cNvPr>
              <p:cNvSpPr txBox="1"/>
              <p:nvPr/>
            </p:nvSpPr>
            <p:spPr>
              <a:xfrm>
                <a:off x="9142730" y="462166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30</a:t>
                </a: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C865EF0D-B0E8-FA48-A588-CF4E4EFB0173}"/>
                  </a:ext>
                </a:extLst>
              </p:cNvPr>
              <p:cNvCxnSpPr/>
              <p:nvPr/>
            </p:nvCxnSpPr>
            <p:spPr>
              <a:xfrm>
                <a:off x="8678005" y="3751352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C71FF574-63CF-8A4C-967F-1601C8DDB3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78427" y="3876261"/>
                <a:ext cx="9752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4796E89-6877-2843-9348-3C0982DC9BE7}"/>
                  </a:ext>
                </a:extLst>
              </p:cNvPr>
              <p:cNvSpPr txBox="1"/>
              <p:nvPr/>
            </p:nvSpPr>
            <p:spPr>
              <a:xfrm>
                <a:off x="9040426" y="34070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A232C4B-A5AA-9142-AED0-225BC04BAD91}"/>
                  </a:ext>
                </a:extLst>
              </p:cNvPr>
              <p:cNvSpPr txBox="1"/>
              <p:nvPr/>
            </p:nvSpPr>
            <p:spPr>
              <a:xfrm>
                <a:off x="8868240" y="3860665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273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01B9B8-2AE8-2841-9E71-241CE711F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64388"/>
              </p:ext>
            </p:extLst>
          </p:nvPr>
        </p:nvGraphicFramePr>
        <p:xfrm>
          <a:off x="3473450" y="1428750"/>
          <a:ext cx="5245100" cy="40005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749300">
                  <a:extLst>
                    <a:ext uri="{9D8B030D-6E8A-4147-A177-3AD203B41FA5}">
                      <a16:colId xmlns:a16="http://schemas.microsoft.com/office/drawing/2014/main" val="820614285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5138188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33020814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369406968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21885317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044150607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589923993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Nodes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59672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62506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21356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9129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61999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26508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632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87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4127DE03-A3F8-3A48-9E9B-2AB5B60ED9B9}"/>
              </a:ext>
            </a:extLst>
          </p:cNvPr>
          <p:cNvGrpSpPr/>
          <p:nvPr/>
        </p:nvGrpSpPr>
        <p:grpSpPr>
          <a:xfrm>
            <a:off x="976418" y="1641206"/>
            <a:ext cx="10377394" cy="3575587"/>
            <a:chOff x="976418" y="1641206"/>
            <a:chExt cx="10377394" cy="357558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76F39AF-D376-0C47-BF55-07BFAC2B0365}"/>
                </a:ext>
              </a:extLst>
            </p:cNvPr>
            <p:cNvGrpSpPr/>
            <p:nvPr/>
          </p:nvGrpSpPr>
          <p:grpSpPr>
            <a:xfrm>
              <a:off x="976418" y="1641206"/>
              <a:ext cx="4905826" cy="3575587"/>
              <a:chOff x="3538331" y="2010204"/>
              <a:chExt cx="4905826" cy="357558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239313E-6AE9-8F4E-8678-C79AAAD58275}"/>
                  </a:ext>
                </a:extLst>
              </p:cNvPr>
              <p:cNvSpPr/>
              <p:nvPr/>
            </p:nvSpPr>
            <p:spPr>
              <a:xfrm>
                <a:off x="3538331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78D9FAB-B101-8440-BCE5-2533B1297CE2}"/>
                  </a:ext>
                </a:extLst>
              </p:cNvPr>
              <p:cNvSpPr/>
              <p:nvPr/>
            </p:nvSpPr>
            <p:spPr>
              <a:xfrm>
                <a:off x="5320748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D19E05C-FB87-5944-9E2C-4EE02E175D8D}"/>
                  </a:ext>
                </a:extLst>
              </p:cNvPr>
              <p:cNvSpPr/>
              <p:nvPr/>
            </p:nvSpPr>
            <p:spPr>
              <a:xfrm>
                <a:off x="7103165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792895B-B4BC-0345-82C1-7C4924D72270}"/>
                  </a:ext>
                </a:extLst>
              </p:cNvPr>
              <p:cNvSpPr/>
              <p:nvPr/>
            </p:nvSpPr>
            <p:spPr>
              <a:xfrm>
                <a:off x="5320748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26B4679-62B3-404F-A49A-E1EDB52741C0}"/>
                  </a:ext>
                </a:extLst>
              </p:cNvPr>
              <p:cNvSpPr/>
              <p:nvPr/>
            </p:nvSpPr>
            <p:spPr>
              <a:xfrm>
                <a:off x="7103165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E2E9B99-A0FD-9249-99A4-F7C9485A0E0F}"/>
                  </a:ext>
                </a:extLst>
              </p:cNvPr>
              <p:cNvSpPr/>
              <p:nvPr/>
            </p:nvSpPr>
            <p:spPr>
              <a:xfrm>
                <a:off x="5320748" y="4810539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66AB48F-BC5F-8F46-972F-5EA0B1CB699A}"/>
                  </a:ext>
                </a:extLst>
              </p:cNvPr>
              <p:cNvCxnSpPr>
                <a:cxnSpLocks/>
                <a:endCxn id="6" idx="2"/>
              </p:cNvCxnSpPr>
              <p:nvPr/>
            </p:nvCxnSpPr>
            <p:spPr>
              <a:xfrm>
                <a:off x="4313583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99052690-499B-F348-8257-8BFA69D84A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D36E9C3-09A1-A446-B168-F0E90219BE91}"/>
                  </a:ext>
                </a:extLst>
              </p:cNvPr>
              <p:cNvCxnSpPr>
                <a:stCxn id="5" idx="4"/>
                <a:endCxn id="10" idx="2"/>
              </p:cNvCxnSpPr>
              <p:nvPr/>
            </p:nvCxnSpPr>
            <p:spPr>
              <a:xfrm>
                <a:off x="3925957" y="2822713"/>
                <a:ext cx="1394791" cy="237545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3FC2DC3-9D77-444F-9707-145382650306}"/>
                  </a:ext>
                </a:extLst>
              </p:cNvPr>
              <p:cNvCxnSpPr>
                <a:stCxn id="8" idx="6"/>
                <a:endCxn id="7" idx="3"/>
              </p:cNvCxnSpPr>
              <p:nvPr/>
            </p:nvCxnSpPr>
            <p:spPr>
              <a:xfrm flipV="1">
                <a:off x="6096000" y="2709180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E6778AC-AD43-9344-B0F1-1DE93184D994}"/>
                  </a:ext>
                </a:extLst>
              </p:cNvPr>
              <p:cNvCxnSpPr>
                <a:stCxn id="10" idx="6"/>
                <a:endCxn id="9" idx="3"/>
              </p:cNvCxnSpPr>
              <p:nvPr/>
            </p:nvCxnSpPr>
            <p:spPr>
              <a:xfrm flipV="1">
                <a:off x="6096000" y="4090719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4EAE992-3AE6-F840-ADFA-3D4BAA22AC8E}"/>
                  </a:ext>
                </a:extLst>
              </p:cNvPr>
              <p:cNvCxnSpPr>
                <a:stCxn id="8" idx="6"/>
                <a:endCxn id="9" idx="2"/>
              </p:cNvCxnSpPr>
              <p:nvPr/>
            </p:nvCxnSpPr>
            <p:spPr>
              <a:xfrm>
                <a:off x="6096000" y="3816626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C62E33F-51B3-EB46-8276-F6746E2E1FEC}"/>
                  </a:ext>
                </a:extLst>
              </p:cNvPr>
              <p:cNvCxnSpPr>
                <a:stCxn id="9" idx="0"/>
                <a:endCxn id="7" idx="4"/>
              </p:cNvCxnSpPr>
              <p:nvPr/>
            </p:nvCxnSpPr>
            <p:spPr>
              <a:xfrm flipV="1">
                <a:off x="7490791" y="2822713"/>
                <a:ext cx="0" cy="60628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896A1A1-5CDB-CC48-9143-8E63C1E68263}"/>
                  </a:ext>
                </a:extLst>
              </p:cNvPr>
              <p:cNvSpPr txBox="1"/>
              <p:nvPr/>
            </p:nvSpPr>
            <p:spPr>
              <a:xfrm>
                <a:off x="4364957" y="2010204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BB210CD-8D66-DE42-8027-720E1D70FC21}"/>
                  </a:ext>
                </a:extLst>
              </p:cNvPr>
              <p:cNvSpPr txBox="1"/>
              <p:nvPr/>
            </p:nvSpPr>
            <p:spPr>
              <a:xfrm>
                <a:off x="6147375" y="2043472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[60, 70]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42B5BA-D51E-1F4B-9FAD-CC912CB9F569}"/>
                  </a:ext>
                </a:extLst>
              </p:cNvPr>
              <p:cNvSpPr txBox="1"/>
              <p:nvPr/>
            </p:nvSpPr>
            <p:spPr>
              <a:xfrm>
                <a:off x="5821907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A28B18-193D-EC46-943F-26BBFD1C02C5}"/>
                  </a:ext>
                </a:extLst>
              </p:cNvPr>
              <p:cNvSpPr txBox="1"/>
              <p:nvPr/>
            </p:nvSpPr>
            <p:spPr>
              <a:xfrm>
                <a:off x="7539742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DB391D-E5F8-1949-8175-AE7BDED85E53}"/>
                  </a:ext>
                </a:extLst>
              </p:cNvPr>
              <p:cNvSpPr txBox="1"/>
              <p:nvPr/>
            </p:nvSpPr>
            <p:spPr>
              <a:xfrm>
                <a:off x="6205884" y="3851048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30]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B891E2-4EA7-D44E-994F-2EAE8AD8FCB6}"/>
                  </a:ext>
                </a:extLst>
              </p:cNvPr>
              <p:cNvSpPr txBox="1"/>
              <p:nvPr/>
            </p:nvSpPr>
            <p:spPr>
              <a:xfrm>
                <a:off x="3718937" y="390605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[30, 40]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130B59-7A99-0F4E-B2E8-F62ED0E634D7}"/>
                  </a:ext>
                </a:extLst>
              </p:cNvPr>
              <p:cNvSpPr txBox="1"/>
              <p:nvPr/>
            </p:nvSpPr>
            <p:spPr>
              <a:xfrm>
                <a:off x="6656349" y="462587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[20, 30]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D871F2A-FEDD-D84F-A98F-1CE79F62839B}"/>
                </a:ext>
              </a:extLst>
            </p:cNvPr>
            <p:cNvGrpSpPr/>
            <p:nvPr/>
          </p:nvGrpSpPr>
          <p:grpSpPr>
            <a:xfrm>
              <a:off x="6447986" y="1641206"/>
              <a:ext cx="4905826" cy="3575587"/>
              <a:chOff x="3538331" y="2010204"/>
              <a:chExt cx="4905826" cy="3575587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08E7817-7066-5240-9EF3-B3948733668C}"/>
                  </a:ext>
                </a:extLst>
              </p:cNvPr>
              <p:cNvSpPr/>
              <p:nvPr/>
            </p:nvSpPr>
            <p:spPr>
              <a:xfrm>
                <a:off x="3538331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00AD35F-F9E7-2240-A012-3011C3DF69D5}"/>
                  </a:ext>
                </a:extLst>
              </p:cNvPr>
              <p:cNvSpPr/>
              <p:nvPr/>
            </p:nvSpPr>
            <p:spPr>
              <a:xfrm>
                <a:off x="5320748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D6FAC8E-4504-1342-B72A-B21C90F3BE34}"/>
                  </a:ext>
                </a:extLst>
              </p:cNvPr>
              <p:cNvSpPr/>
              <p:nvPr/>
            </p:nvSpPr>
            <p:spPr>
              <a:xfrm>
                <a:off x="7103165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48F830-1DF0-9942-BD67-D46D33F1637F}"/>
                  </a:ext>
                </a:extLst>
              </p:cNvPr>
              <p:cNvSpPr/>
              <p:nvPr/>
            </p:nvSpPr>
            <p:spPr>
              <a:xfrm>
                <a:off x="5320748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907C5FB-B728-B845-B5A9-CD6BE5E72EAD}"/>
                  </a:ext>
                </a:extLst>
              </p:cNvPr>
              <p:cNvSpPr/>
              <p:nvPr/>
            </p:nvSpPr>
            <p:spPr>
              <a:xfrm>
                <a:off x="7103165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DCF31C1-57BA-1A4A-B5BF-0BDC491CD93F}"/>
                  </a:ext>
                </a:extLst>
              </p:cNvPr>
              <p:cNvSpPr/>
              <p:nvPr/>
            </p:nvSpPr>
            <p:spPr>
              <a:xfrm>
                <a:off x="5320748" y="4810539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BD296B8-E910-7B48-A9DA-522E16208ED6}"/>
                  </a:ext>
                </a:extLst>
              </p:cNvPr>
              <p:cNvCxnSpPr>
                <a:cxnSpLocks/>
                <a:endCxn id="27" idx="2"/>
              </p:cNvCxnSpPr>
              <p:nvPr/>
            </p:nvCxnSpPr>
            <p:spPr>
              <a:xfrm>
                <a:off x="4313583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ED11061-D718-BF45-8A45-46E4EC6A37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6BC34B2D-B7B6-A845-A386-CEE084A34C17}"/>
                  </a:ext>
                </a:extLst>
              </p:cNvPr>
              <p:cNvCxnSpPr>
                <a:stCxn id="26" idx="4"/>
                <a:endCxn id="31" idx="2"/>
              </p:cNvCxnSpPr>
              <p:nvPr/>
            </p:nvCxnSpPr>
            <p:spPr>
              <a:xfrm>
                <a:off x="3925957" y="2822713"/>
                <a:ext cx="1394791" cy="237545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309C94FC-DA2A-204D-8811-700F43BB316E}"/>
                  </a:ext>
                </a:extLst>
              </p:cNvPr>
              <p:cNvCxnSpPr>
                <a:stCxn id="29" idx="6"/>
                <a:endCxn id="28" idx="3"/>
              </p:cNvCxnSpPr>
              <p:nvPr/>
            </p:nvCxnSpPr>
            <p:spPr>
              <a:xfrm flipV="1">
                <a:off x="6096000" y="2709180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0DD9669-8646-D94A-9362-3A422E5D3116}"/>
                  </a:ext>
                </a:extLst>
              </p:cNvPr>
              <p:cNvCxnSpPr>
                <a:stCxn id="31" idx="6"/>
                <a:endCxn id="30" idx="3"/>
              </p:cNvCxnSpPr>
              <p:nvPr/>
            </p:nvCxnSpPr>
            <p:spPr>
              <a:xfrm flipV="1">
                <a:off x="6096000" y="4090719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E6A5C28-9A9F-6E4E-B40B-3C07B82EE4C3}"/>
                  </a:ext>
                </a:extLst>
              </p:cNvPr>
              <p:cNvCxnSpPr>
                <a:stCxn id="29" idx="6"/>
                <a:endCxn id="30" idx="2"/>
              </p:cNvCxnSpPr>
              <p:nvPr/>
            </p:nvCxnSpPr>
            <p:spPr>
              <a:xfrm>
                <a:off x="6096000" y="3816626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460A471-FB51-B046-9365-F1F64D0F1FBB}"/>
                  </a:ext>
                </a:extLst>
              </p:cNvPr>
              <p:cNvCxnSpPr>
                <a:stCxn id="30" idx="0"/>
                <a:endCxn id="28" idx="4"/>
              </p:cNvCxnSpPr>
              <p:nvPr/>
            </p:nvCxnSpPr>
            <p:spPr>
              <a:xfrm flipV="1">
                <a:off x="7490791" y="2822713"/>
                <a:ext cx="0" cy="60628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B5F057D-4AFC-DF47-9818-E85A886CB8BC}"/>
                  </a:ext>
                </a:extLst>
              </p:cNvPr>
              <p:cNvSpPr txBox="1"/>
              <p:nvPr/>
            </p:nvSpPr>
            <p:spPr>
              <a:xfrm>
                <a:off x="4364957" y="2010204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985E3E-21E5-A449-9E44-FEE35875C142}"/>
                  </a:ext>
                </a:extLst>
              </p:cNvPr>
              <p:cNvSpPr txBox="1"/>
              <p:nvPr/>
            </p:nvSpPr>
            <p:spPr>
              <a:xfrm>
                <a:off x="6147375" y="2043472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[30, 50]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20F6049-A7D2-6E49-81BF-9C8BE534BE5B}"/>
                  </a:ext>
                </a:extLst>
              </p:cNvPr>
              <p:cNvSpPr txBox="1"/>
              <p:nvPr/>
            </p:nvSpPr>
            <p:spPr>
              <a:xfrm>
                <a:off x="5821907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[20, 40]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EF2411B-73CA-8848-AF09-B8D2DC1A9A13}"/>
                  </a:ext>
                </a:extLst>
              </p:cNvPr>
              <p:cNvSpPr txBox="1"/>
              <p:nvPr/>
            </p:nvSpPr>
            <p:spPr>
              <a:xfrm>
                <a:off x="7539742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8828154-3311-404E-97E1-E7E26EC69ED4}"/>
                  </a:ext>
                </a:extLst>
              </p:cNvPr>
              <p:cNvSpPr txBox="1"/>
              <p:nvPr/>
            </p:nvSpPr>
            <p:spPr>
              <a:xfrm>
                <a:off x="6190935" y="3861065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7BCEC0-9BF2-1C4D-8D1B-E97582C19584}"/>
                  </a:ext>
                </a:extLst>
              </p:cNvPr>
              <p:cNvSpPr txBox="1"/>
              <p:nvPr/>
            </p:nvSpPr>
            <p:spPr>
              <a:xfrm>
                <a:off x="3581891" y="3906053"/>
                <a:ext cx="10214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[80, 100]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DC182E2-3D35-CE47-9038-44B5C755F961}"/>
                  </a:ext>
                </a:extLst>
              </p:cNvPr>
              <p:cNvSpPr txBox="1"/>
              <p:nvPr/>
            </p:nvSpPr>
            <p:spPr>
              <a:xfrm>
                <a:off x="6656349" y="462587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[20, 30]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554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0C0A9A1C-3D86-E444-BFE5-F169272F816B}"/>
              </a:ext>
            </a:extLst>
          </p:cNvPr>
          <p:cNvGrpSpPr/>
          <p:nvPr/>
        </p:nvGrpSpPr>
        <p:grpSpPr>
          <a:xfrm>
            <a:off x="3643087" y="1271874"/>
            <a:ext cx="4905826" cy="3944919"/>
            <a:chOff x="3643087" y="1271874"/>
            <a:chExt cx="4905826" cy="394491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44A654D-21BB-414D-B4F7-028D89A6AC7F}"/>
                </a:ext>
              </a:extLst>
            </p:cNvPr>
            <p:cNvGrpSpPr/>
            <p:nvPr/>
          </p:nvGrpSpPr>
          <p:grpSpPr>
            <a:xfrm>
              <a:off x="3643087" y="1641206"/>
              <a:ext cx="4905826" cy="3575587"/>
              <a:chOff x="3538331" y="2010204"/>
              <a:chExt cx="4905826" cy="357558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27C1A67-E076-4943-B0B9-0801133CBF0B}"/>
                  </a:ext>
                </a:extLst>
              </p:cNvPr>
              <p:cNvSpPr/>
              <p:nvPr/>
            </p:nvSpPr>
            <p:spPr>
              <a:xfrm>
                <a:off x="3538331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170F77D-30F1-5D45-92AC-92765C0D2C5D}"/>
                  </a:ext>
                </a:extLst>
              </p:cNvPr>
              <p:cNvSpPr/>
              <p:nvPr/>
            </p:nvSpPr>
            <p:spPr>
              <a:xfrm>
                <a:off x="5320748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66DFBB6-38B9-1747-A3D0-F91CA051FF6C}"/>
                  </a:ext>
                </a:extLst>
              </p:cNvPr>
              <p:cNvSpPr/>
              <p:nvPr/>
            </p:nvSpPr>
            <p:spPr>
              <a:xfrm>
                <a:off x="7103165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BEFD3C8-AEA2-D847-B6A8-D0A3FACB98D4}"/>
                  </a:ext>
                </a:extLst>
              </p:cNvPr>
              <p:cNvSpPr/>
              <p:nvPr/>
            </p:nvSpPr>
            <p:spPr>
              <a:xfrm>
                <a:off x="5320748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5128617-EF3C-B747-9CC4-06AEDCA0FF9D}"/>
                  </a:ext>
                </a:extLst>
              </p:cNvPr>
              <p:cNvSpPr/>
              <p:nvPr/>
            </p:nvSpPr>
            <p:spPr>
              <a:xfrm>
                <a:off x="7103165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AE7574E-5309-7E40-A11D-95F86ABCBEC0}"/>
                  </a:ext>
                </a:extLst>
              </p:cNvPr>
              <p:cNvSpPr/>
              <p:nvPr/>
            </p:nvSpPr>
            <p:spPr>
              <a:xfrm>
                <a:off x="5320748" y="4810539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88DF138-DB01-7446-B72D-5AB28BF40496}"/>
                  </a:ext>
                </a:extLst>
              </p:cNvPr>
              <p:cNvCxnSpPr>
                <a:cxnSpLocks/>
                <a:endCxn id="6" idx="2"/>
              </p:cNvCxnSpPr>
              <p:nvPr/>
            </p:nvCxnSpPr>
            <p:spPr>
              <a:xfrm>
                <a:off x="4313583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37126E7-2488-2A43-ADE6-902792CEFF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E49693A-20EA-EB40-876B-33F52A3E0E89}"/>
                  </a:ext>
                </a:extLst>
              </p:cNvPr>
              <p:cNvCxnSpPr>
                <a:stCxn id="5" idx="4"/>
                <a:endCxn id="10" idx="2"/>
              </p:cNvCxnSpPr>
              <p:nvPr/>
            </p:nvCxnSpPr>
            <p:spPr>
              <a:xfrm>
                <a:off x="3925957" y="2822713"/>
                <a:ext cx="1394791" cy="237545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06403C83-D171-F047-8AEF-B0EDA29AE07A}"/>
                  </a:ext>
                </a:extLst>
              </p:cNvPr>
              <p:cNvCxnSpPr>
                <a:stCxn id="8" idx="6"/>
                <a:endCxn id="7" idx="3"/>
              </p:cNvCxnSpPr>
              <p:nvPr/>
            </p:nvCxnSpPr>
            <p:spPr>
              <a:xfrm flipV="1">
                <a:off x="6096000" y="2709180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9E2FBD7-E580-4D40-81F0-73B9AE5659C3}"/>
                  </a:ext>
                </a:extLst>
              </p:cNvPr>
              <p:cNvCxnSpPr>
                <a:stCxn id="10" idx="6"/>
                <a:endCxn id="9" idx="3"/>
              </p:cNvCxnSpPr>
              <p:nvPr/>
            </p:nvCxnSpPr>
            <p:spPr>
              <a:xfrm flipV="1">
                <a:off x="6096000" y="4090719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F92D9FC-F95B-5847-8FA0-F7C302AC4AA4}"/>
                  </a:ext>
                </a:extLst>
              </p:cNvPr>
              <p:cNvCxnSpPr>
                <a:stCxn id="8" idx="6"/>
                <a:endCxn id="9" idx="2"/>
              </p:cNvCxnSpPr>
              <p:nvPr/>
            </p:nvCxnSpPr>
            <p:spPr>
              <a:xfrm>
                <a:off x="6096000" y="3816626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6D65787-8A84-274A-9534-AF436B3882F6}"/>
                  </a:ext>
                </a:extLst>
              </p:cNvPr>
              <p:cNvCxnSpPr>
                <a:stCxn id="9" idx="0"/>
                <a:endCxn id="7" idx="4"/>
              </p:cNvCxnSpPr>
              <p:nvPr/>
            </p:nvCxnSpPr>
            <p:spPr>
              <a:xfrm flipV="1">
                <a:off x="7490791" y="2822713"/>
                <a:ext cx="0" cy="60628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29472B-2CA6-7F49-A840-F19274C893AE}"/>
                  </a:ext>
                </a:extLst>
              </p:cNvPr>
              <p:cNvSpPr txBox="1"/>
              <p:nvPr/>
            </p:nvSpPr>
            <p:spPr>
              <a:xfrm>
                <a:off x="4364957" y="2010204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37FC8F-7282-7A42-8E6E-0FB7F1FA6BB4}"/>
                  </a:ext>
                </a:extLst>
              </p:cNvPr>
              <p:cNvSpPr txBox="1"/>
              <p:nvPr/>
            </p:nvSpPr>
            <p:spPr>
              <a:xfrm>
                <a:off x="6147375" y="2043472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[40, 50]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A577E8A-2183-B042-A08D-04F34E094C7B}"/>
                  </a:ext>
                </a:extLst>
              </p:cNvPr>
              <p:cNvSpPr txBox="1"/>
              <p:nvPr/>
            </p:nvSpPr>
            <p:spPr>
              <a:xfrm>
                <a:off x="5821907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011ADE0-5842-AF4C-BC41-A73688CB148F}"/>
                  </a:ext>
                </a:extLst>
              </p:cNvPr>
              <p:cNvSpPr txBox="1"/>
              <p:nvPr/>
            </p:nvSpPr>
            <p:spPr>
              <a:xfrm>
                <a:off x="7539742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7DFC573-07C9-3B4D-AF0D-35696F4AF4AD}"/>
                  </a:ext>
                </a:extLst>
              </p:cNvPr>
              <p:cNvSpPr txBox="1"/>
              <p:nvPr/>
            </p:nvSpPr>
            <p:spPr>
              <a:xfrm>
                <a:off x="6205884" y="3851048"/>
                <a:ext cx="78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[5, 10]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586D33-D730-FF42-8734-8BC03B34FD45}"/>
                  </a:ext>
                </a:extLst>
              </p:cNvPr>
              <p:cNvSpPr txBox="1"/>
              <p:nvPr/>
            </p:nvSpPr>
            <p:spPr>
              <a:xfrm>
                <a:off x="3718937" y="390605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[30, 50]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9F07FD5-112F-D748-8C5B-2E8AFFFCFF60}"/>
                  </a:ext>
                </a:extLst>
              </p:cNvPr>
              <p:cNvSpPr txBox="1"/>
              <p:nvPr/>
            </p:nvSpPr>
            <p:spPr>
              <a:xfrm>
                <a:off x="6656349" y="462587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[20, 30]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F02036-B132-0546-BA34-199C9A27CD51}"/>
                </a:ext>
              </a:extLst>
            </p:cNvPr>
            <p:cNvSpPr txBox="1"/>
            <p:nvPr/>
          </p:nvSpPr>
          <p:spPr>
            <a:xfrm>
              <a:off x="3783690" y="1271874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t=0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46458B-56B5-194A-AC02-44BD62AFCA67}"/>
                </a:ext>
              </a:extLst>
            </p:cNvPr>
            <p:cNvSpPr txBox="1"/>
            <p:nvPr/>
          </p:nvSpPr>
          <p:spPr>
            <a:xfrm>
              <a:off x="5365160" y="2672376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t=20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102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349</Words>
  <Application>Microsoft Macintosh PowerPoint</Application>
  <PresentationFormat>Widescreen</PresentationFormat>
  <Paragraphs>170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2019-10-20T23:10:35Z</dcterms:created>
  <dcterms:modified xsi:type="dcterms:W3CDTF">2019-10-21T13:56:08Z</dcterms:modified>
</cp:coreProperties>
</file>