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474010" cy="3585755"/>
            <a:chOff x="1080138" y="1976285"/>
            <a:chExt cx="9474010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444412" cy="3585755"/>
              <a:chOff x="6109736" y="1976285"/>
              <a:chExt cx="4444412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164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2019-10-20T23:10:35Z</dcterms:created>
  <dcterms:modified xsi:type="dcterms:W3CDTF">2019-10-21T04:07:27Z</dcterms:modified>
</cp:coreProperties>
</file>