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05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8D1-37DC-FF4D-A3EA-A920B7A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DBDB-D59D-0342-B858-664BC9C2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2C7F-52C4-3A4F-BFD3-B8C132A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0797-E4A9-1B4D-80F0-C44EC34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841-CEC3-194A-83F4-0D11E0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651-3C91-AD4E-BEB0-CB8460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85C0-E733-BB44-BAAF-BEB6E8B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1619-96CE-7744-8019-322D432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F577-6694-284F-8181-159E506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63D5-5878-FE4E-B909-A299CF6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7226-B44C-2D41-8248-A0CF2F3F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1FC0-08A4-2349-A903-1F4E66CC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BEBC-48D2-6743-A78C-BD77D1D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AB4-6613-F342-BBFB-F5BF115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04EA-E944-3F44-91E4-C44BB70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06D-FCCC-9645-A81E-3DF8066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775D-826E-AF43-9231-F6FE690B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14D-8AFD-3A4E-9151-59679E6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5056-C9EA-1C49-B9AE-24E21B9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D9E7-DDC6-C147-B712-99942A9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AC2-7A54-D44F-A76E-5F5604AD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F51C-76E8-E84A-B6C1-91DDD12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222A-D8E5-5A46-8125-D190675C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546-F222-2245-A29C-83D7654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D2A-EB8C-6743-AFBF-E45CFF4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2FD-3ACC-6B45-B97A-9F814D4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94B-A82D-2C43-9CB3-6D482DBC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D8A-E5BB-9F42-85F2-8AC58BA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575C-5A1A-E447-842A-AD831A2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6590-5F03-4B40-909F-9416BD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C04-6005-3A40-8FF8-446E659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B42E-FC8D-C248-9284-08F1846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276-E6F4-6344-9184-2A49DB4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0BC4-C6FB-C144-9919-C2429763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13C7-85C7-C84A-A5F0-65BEA750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D3CE-33E0-C94C-A4B1-2A725833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D280-119A-F045-85F0-C2F6740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4522-51C9-FE48-8E92-A22AFEA4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A9C8-CFBE-3A49-84BC-35126A3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8E2-BA18-BF48-9BBF-442564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457D-D644-0E40-B110-88F59F4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0DFD-78DE-5043-9F64-32508F3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F80EB-4070-C44D-B955-3FA5DF5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1700-5B05-DF41-B34E-A1867AF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5235-5FC4-244E-9E1A-42E1B83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EAB7-250F-B147-8DCB-7F3C070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84E-5BD6-4E42-82DE-B5BB8CD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092-DF3B-9647-A060-A52472E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496C-29A3-6C4E-BAC8-035AA592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BBAB-0A57-AD4C-9D3B-DD156AB8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1E77-5939-304B-B2E7-B70F945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4521-9AB7-5A4F-84E6-B2976E6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013-61FF-BB4F-A7A5-DC03CB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1B5-1688-6C4A-AFC7-12CC15B3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BF2B-18CB-7241-82BD-7413819E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3295-A6E7-5D42-9E63-EB7EAB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4586-0BC5-BF4D-9958-0B8F6D6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ABE9-DCD9-6940-AB29-4A6B9F3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DBA34-8569-6844-943A-8C62A2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514C-54C8-3F43-8BBF-9678483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8FF-8C28-2949-9906-F1236230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1C7-362E-0A4F-BED6-EEFD53131585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E06-0502-DB47-9C68-64CC768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8171-07D3-B24E-9C9B-2064A907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E83E5-6A42-6B47-874D-032C81C01303}"/>
              </a:ext>
            </a:extLst>
          </p:cNvPr>
          <p:cNvGrpSpPr/>
          <p:nvPr/>
        </p:nvGrpSpPr>
        <p:grpSpPr>
          <a:xfrm>
            <a:off x="3290137" y="855022"/>
            <a:ext cx="6755128" cy="5020828"/>
            <a:chOff x="3290137" y="855022"/>
            <a:chExt cx="6755128" cy="5020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8AFAA-4856-3A4F-A7A6-6B6AF00F5D0A}"/>
                </a:ext>
              </a:extLst>
            </p:cNvPr>
            <p:cNvSpPr/>
            <p:nvPr/>
          </p:nvSpPr>
          <p:spPr>
            <a:xfrm>
              <a:off x="4809506" y="85502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223C4-021B-084C-906F-E8FA5661DC01}"/>
                </a:ext>
              </a:extLst>
            </p:cNvPr>
            <p:cNvSpPr/>
            <p:nvPr/>
          </p:nvSpPr>
          <p:spPr>
            <a:xfrm>
              <a:off x="6470072" y="85502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AE9420-1453-5742-AA32-E0C3ED49DAB7}"/>
                </a:ext>
              </a:extLst>
            </p:cNvPr>
            <p:cNvSpPr txBox="1"/>
            <p:nvPr/>
          </p:nvSpPr>
          <p:spPr>
            <a:xfrm>
              <a:off x="3290137" y="878174"/>
              <a:ext cx="114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Before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C0BCE-4BB8-2746-AA9F-3B742AFD9D30}"/>
                </a:ext>
              </a:extLst>
            </p:cNvPr>
            <p:cNvSpPr txBox="1"/>
            <p:nvPr/>
          </p:nvSpPr>
          <p:spPr>
            <a:xfrm>
              <a:off x="8130638" y="878174"/>
              <a:ext cx="99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After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4796-31B2-2443-91BF-705CEEA717F9}"/>
                </a:ext>
              </a:extLst>
            </p:cNvPr>
            <p:cNvSpPr/>
            <p:nvPr/>
          </p:nvSpPr>
          <p:spPr>
            <a:xfrm>
              <a:off x="4998521" y="158931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764FF-3573-4F4B-84A0-CDDDF47B1EB4}"/>
                </a:ext>
              </a:extLst>
            </p:cNvPr>
            <p:cNvSpPr/>
            <p:nvPr/>
          </p:nvSpPr>
          <p:spPr>
            <a:xfrm>
              <a:off x="6281056" y="15893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E0AC3-9865-214F-A8E0-181FBF09D16D}"/>
                </a:ext>
              </a:extLst>
            </p:cNvPr>
            <p:cNvSpPr txBox="1"/>
            <p:nvPr/>
          </p:nvSpPr>
          <p:spPr>
            <a:xfrm>
              <a:off x="3290137" y="1612465"/>
              <a:ext cx="111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Meets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E3CFF-03C8-0B4B-8939-71A27EB46193}"/>
                </a:ext>
              </a:extLst>
            </p:cNvPr>
            <p:cNvSpPr txBox="1"/>
            <p:nvPr/>
          </p:nvSpPr>
          <p:spPr>
            <a:xfrm>
              <a:off x="8130638" y="1612465"/>
              <a:ext cx="1201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Met-By 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21B16-54E8-9142-8D68-29C7AB340DE5}"/>
                </a:ext>
              </a:extLst>
            </p:cNvPr>
            <p:cNvSpPr/>
            <p:nvPr/>
          </p:nvSpPr>
          <p:spPr>
            <a:xfrm>
              <a:off x="5366655" y="2323006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D41F8-3151-704B-B796-44A8D1F63FE8}"/>
                </a:ext>
              </a:extLst>
            </p:cNvPr>
            <p:cNvSpPr/>
            <p:nvPr/>
          </p:nvSpPr>
          <p:spPr>
            <a:xfrm>
              <a:off x="6281056" y="2370506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8487D-98B4-A349-86A1-F9D751C5D9C3}"/>
                </a:ext>
              </a:extLst>
            </p:cNvPr>
            <p:cNvSpPr txBox="1"/>
            <p:nvPr/>
          </p:nvSpPr>
          <p:spPr>
            <a:xfrm>
              <a:off x="3290137" y="2369908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Overlaps 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8B83-33FF-1845-AB47-1D3783825855}"/>
                </a:ext>
              </a:extLst>
            </p:cNvPr>
            <p:cNvSpPr txBox="1"/>
            <p:nvPr/>
          </p:nvSpPr>
          <p:spPr>
            <a:xfrm>
              <a:off x="8130638" y="2369908"/>
              <a:ext cx="191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Overlapped-By 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5E4091-6EFE-2D4D-93D7-DE0E2043A091}"/>
                </a:ext>
              </a:extLst>
            </p:cNvPr>
            <p:cNvSpPr/>
            <p:nvPr/>
          </p:nvSpPr>
          <p:spPr>
            <a:xfrm>
              <a:off x="5823855" y="3190871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5B65C9-5D75-6741-853E-7E21FAC44E0E}"/>
                </a:ext>
              </a:extLst>
            </p:cNvPr>
            <p:cNvSpPr txBox="1"/>
            <p:nvPr/>
          </p:nvSpPr>
          <p:spPr>
            <a:xfrm>
              <a:off x="3290137" y="3149906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Starts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EF726-F0DB-4843-8715-91C66EBD6750}"/>
                </a:ext>
              </a:extLst>
            </p:cNvPr>
            <p:cNvSpPr txBox="1"/>
            <p:nvPr/>
          </p:nvSpPr>
          <p:spPr>
            <a:xfrm>
              <a:off x="8130638" y="3149906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Started-By 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B33B7-71C6-C641-8F58-944D39572454}"/>
                </a:ext>
              </a:extLst>
            </p:cNvPr>
            <p:cNvSpPr/>
            <p:nvPr/>
          </p:nvSpPr>
          <p:spPr>
            <a:xfrm>
              <a:off x="5823855" y="3138628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33A3D-93BE-154E-8FEC-22BA801780B2}"/>
                </a:ext>
              </a:extLst>
            </p:cNvPr>
            <p:cNvSpPr/>
            <p:nvPr/>
          </p:nvSpPr>
          <p:spPr>
            <a:xfrm>
              <a:off x="5823855" y="397759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AAE85C-2377-9848-A80C-6169FCFCC6A5}"/>
                </a:ext>
              </a:extLst>
            </p:cNvPr>
            <p:cNvSpPr txBox="1"/>
            <p:nvPr/>
          </p:nvSpPr>
          <p:spPr>
            <a:xfrm>
              <a:off x="3290137" y="39366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During 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DE378B-737F-8148-BB05-A7A9D9862A0E}"/>
                </a:ext>
              </a:extLst>
            </p:cNvPr>
            <p:cNvSpPr txBox="1"/>
            <p:nvPr/>
          </p:nvSpPr>
          <p:spPr>
            <a:xfrm>
              <a:off x="8130638" y="3936627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Contains 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1CCF7-A6A4-4B4F-AF22-1305A0EF8088}"/>
                </a:ext>
              </a:extLst>
            </p:cNvPr>
            <p:cNvSpPr/>
            <p:nvPr/>
          </p:nvSpPr>
          <p:spPr>
            <a:xfrm>
              <a:off x="5883230" y="3925349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E2257-11AE-5647-A4D4-33EBA28D25F7}"/>
                </a:ext>
              </a:extLst>
            </p:cNvPr>
            <p:cNvSpPr/>
            <p:nvPr/>
          </p:nvSpPr>
          <p:spPr>
            <a:xfrm>
              <a:off x="5823855" y="4768500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9641-CCB5-F040-8BA3-CECD11261F36}"/>
                </a:ext>
              </a:extLst>
            </p:cNvPr>
            <p:cNvSpPr txBox="1"/>
            <p:nvPr/>
          </p:nvSpPr>
          <p:spPr>
            <a:xfrm>
              <a:off x="3290137" y="472753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Finishes 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29DBE1-1927-5E46-8873-2CBA74A6EDCC}"/>
                </a:ext>
              </a:extLst>
            </p:cNvPr>
            <p:cNvSpPr txBox="1"/>
            <p:nvPr/>
          </p:nvSpPr>
          <p:spPr>
            <a:xfrm>
              <a:off x="8130638" y="4727535"/>
              <a:ext cx="160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Finished-By 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99BF-656F-F54D-8BC9-15F4627979D9}"/>
                </a:ext>
              </a:extLst>
            </p:cNvPr>
            <p:cNvSpPr/>
            <p:nvPr/>
          </p:nvSpPr>
          <p:spPr>
            <a:xfrm>
              <a:off x="6649190" y="472753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8C650-540C-874A-82B2-10BD873398EE}"/>
                </a:ext>
              </a:extLst>
            </p:cNvPr>
            <p:cNvSpPr/>
            <p:nvPr/>
          </p:nvSpPr>
          <p:spPr>
            <a:xfrm>
              <a:off x="5823852" y="5351589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A656B-74C9-D747-A33C-016B366A1D41}"/>
                </a:ext>
              </a:extLst>
            </p:cNvPr>
            <p:cNvSpPr/>
            <p:nvPr/>
          </p:nvSpPr>
          <p:spPr>
            <a:xfrm>
              <a:off x="5823854" y="54602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44AC9-433B-0645-A13D-10A36B6833B2}"/>
                </a:ext>
              </a:extLst>
            </p:cNvPr>
            <p:cNvSpPr txBox="1"/>
            <p:nvPr/>
          </p:nvSpPr>
          <p:spPr>
            <a:xfrm>
              <a:off x="3290137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Equals 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18EEF1-F579-C54E-99D4-9D4FA8F0F363}"/>
                </a:ext>
              </a:extLst>
            </p:cNvPr>
            <p:cNvSpPr txBox="1"/>
            <p:nvPr/>
          </p:nvSpPr>
          <p:spPr>
            <a:xfrm>
              <a:off x="8130638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Equals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B807186-138A-C54E-90D9-E1EDF14899B2}"/>
              </a:ext>
            </a:extLst>
          </p:cNvPr>
          <p:cNvGrpSpPr/>
          <p:nvPr/>
        </p:nvGrpSpPr>
        <p:grpSpPr>
          <a:xfrm>
            <a:off x="3643087" y="403761"/>
            <a:ext cx="4905826" cy="5736681"/>
            <a:chOff x="3643087" y="403761"/>
            <a:chExt cx="4905826" cy="5736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4D3F32-9050-C346-BAB1-E547436996C6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20CDBA-5D96-A744-BCE6-FB5F0E8AB92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208BA5-6D85-264A-906E-B5AF23368F5E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C2A1C4-D7C4-154A-A413-98A161B84EE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DDCF50-6976-A344-A662-9EC49370921D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62BFB0-23EB-0243-A319-6B2223239312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C8A930-76D8-7846-8F75-05C9D79EDC09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789DC11-8457-2C4D-8618-7222E7AFE849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0EFA83B-F5D4-4645-9A4E-961D9268D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BFA6F6-0260-624C-A6C7-F622E52C5680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8641FD-002A-9347-A56F-44EA8D81386C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E194AD-5BE0-F544-B3C6-1533DB9796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248C0FD-54E4-5849-99F6-EFAD25E420D7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A1ED663-56E0-2C4E-82B2-5B03FC9F2DA2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E6AD5-91A2-B04C-AA57-24DA7D7D99B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ECA82F-0EED-E648-BBF6-0530636536F8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EC887-81C3-8D4F-BCE2-48B45EA089F4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84B1A-96B0-5D4E-9D87-2C431BC992B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203D7C-FB12-6A44-AB6C-90F85E2FCD7F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CE4F0-547F-D54B-99CA-7A1281B9728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F48AE-8F33-0E47-B7E5-4986C80A58AE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D7CE4513-12EB-BE48-B432-F7708ABB276D}"/>
                </a:ext>
              </a:extLst>
            </p:cNvPr>
            <p:cNvSpPr/>
            <p:nvPr/>
          </p:nvSpPr>
          <p:spPr>
            <a:xfrm>
              <a:off x="4109259" y="807027"/>
              <a:ext cx="3634807" cy="775252"/>
            </a:xfrm>
            <a:prstGeom prst="uturnArrow">
              <a:avLst>
                <a:gd name="adj1" fmla="val 6854"/>
                <a:gd name="adj2" fmla="val 6515"/>
                <a:gd name="adj3" fmla="val 5592"/>
                <a:gd name="adj4" fmla="val 43750"/>
                <a:gd name="adj5" fmla="val 814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U-Turn Arrow 28">
              <a:extLst>
                <a:ext uri="{FF2B5EF4-FFF2-40B4-BE49-F238E27FC236}">
                  <a16:creationId xmlns:a16="http://schemas.microsoft.com/office/drawing/2014/main" id="{2265385A-C27B-4946-8866-855BD5AF0B86}"/>
                </a:ext>
              </a:extLst>
            </p:cNvPr>
            <p:cNvSpPr/>
            <p:nvPr/>
          </p:nvSpPr>
          <p:spPr>
            <a:xfrm flipV="1">
              <a:off x="3729516" y="2431431"/>
              <a:ext cx="4253657" cy="3221202"/>
            </a:xfrm>
            <a:prstGeom prst="uturnArrow">
              <a:avLst>
                <a:gd name="adj1" fmla="val 1176"/>
                <a:gd name="adj2" fmla="val 2052"/>
                <a:gd name="adj3" fmla="val 2514"/>
                <a:gd name="adj4" fmla="val 7812"/>
                <a:gd name="adj5" fmla="val 5176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C692647-B982-9941-A9BD-4B011316CB66}"/>
                </a:ext>
              </a:extLst>
            </p:cNvPr>
            <p:cNvCxnSpPr/>
            <p:nvPr/>
          </p:nvCxnSpPr>
          <p:spPr>
            <a:xfrm>
              <a:off x="4418339" y="2431431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E30089-82E5-7247-A168-31686D8E2558}"/>
                </a:ext>
              </a:extLst>
            </p:cNvPr>
            <p:cNvCxnSpPr/>
            <p:nvPr/>
          </p:nvCxnSpPr>
          <p:spPr>
            <a:xfrm>
              <a:off x="5676405" y="2500823"/>
              <a:ext cx="0" cy="5354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9BD2B5-00A8-6A4B-A521-239DA7BEC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410" y="3877294"/>
              <a:ext cx="11720" cy="4834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0287C6-2588-CB44-9460-614DFAEEC90D}"/>
                </a:ext>
              </a:extLst>
            </p:cNvPr>
            <p:cNvCxnSpPr/>
            <p:nvPr/>
          </p:nvCxnSpPr>
          <p:spPr>
            <a:xfrm>
              <a:off x="6197189" y="2398896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DC69DC-C71B-6F48-81CF-D6976232662D}"/>
                </a:ext>
              </a:extLst>
            </p:cNvPr>
            <p:cNvSpPr txBox="1"/>
            <p:nvPr/>
          </p:nvSpPr>
          <p:spPr>
            <a:xfrm>
              <a:off x="5425504" y="40376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[60, 70]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813AB3-49DF-4944-AE7E-52CD91BE54E8}"/>
                </a:ext>
              </a:extLst>
            </p:cNvPr>
            <p:cNvSpPr txBox="1"/>
            <p:nvPr/>
          </p:nvSpPr>
          <p:spPr>
            <a:xfrm>
              <a:off x="5425504" y="577111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80]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F108D2-6A25-464F-909D-177F0BFA363B}"/>
                </a:ext>
              </a:extLst>
            </p:cNvPr>
            <p:cNvSpPr txBox="1"/>
            <p:nvPr/>
          </p:nvSpPr>
          <p:spPr>
            <a:xfrm>
              <a:off x="4544992" y="315610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[40, 60]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8B21A9-E49B-8C49-ACDD-CEEFCD361DB5}"/>
                </a:ext>
              </a:extLst>
            </p:cNvPr>
            <p:cNvSpPr txBox="1"/>
            <p:nvPr/>
          </p:nvSpPr>
          <p:spPr>
            <a:xfrm>
              <a:off x="4791615" y="23823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[30, 30]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1BE37C-4651-8143-98D8-BEB8E174FF02}"/>
                </a:ext>
              </a:extLst>
            </p:cNvPr>
            <p:cNvSpPr txBox="1"/>
            <p:nvPr/>
          </p:nvSpPr>
          <p:spPr>
            <a:xfrm>
              <a:off x="5858432" y="393516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[15, 20]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1606EF-5C38-F042-91FF-9C3EF3B02B2A}"/>
                </a:ext>
              </a:extLst>
            </p:cNvPr>
            <p:cNvSpPr txBox="1"/>
            <p:nvPr/>
          </p:nvSpPr>
          <p:spPr>
            <a:xfrm>
              <a:off x="6295691" y="214194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60]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41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9FBC0-565C-8341-87FA-E0C4D674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2739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8F0ED-18C2-E648-B853-5D2BCE2DB87D}"/>
              </a:ext>
            </a:extLst>
          </p:cNvPr>
          <p:cNvGrpSpPr/>
          <p:nvPr/>
        </p:nvGrpSpPr>
        <p:grpSpPr>
          <a:xfrm>
            <a:off x="3615045" y="1880465"/>
            <a:ext cx="4596749" cy="3199165"/>
            <a:chOff x="3615045" y="1880465"/>
            <a:chExt cx="4596749" cy="3199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6FAC2D-568A-2E49-AAFB-A91F6D19C02A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C3F42-177C-BA42-9A5C-DF2A53A45B02}"/>
                </a:ext>
              </a:extLst>
            </p:cNvPr>
            <p:cNvSpPr/>
            <p:nvPr/>
          </p:nvSpPr>
          <p:spPr>
            <a:xfrm>
              <a:off x="3615045" y="2074633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985F3-58D0-5948-BB80-A6E7E23B394E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5550F-45EC-E243-9A42-115B3278274E}"/>
                </a:ext>
              </a:extLst>
            </p:cNvPr>
            <p:cNvSpPr/>
            <p:nvPr/>
          </p:nvSpPr>
          <p:spPr>
            <a:xfrm>
              <a:off x="5842663" y="3484212"/>
              <a:ext cx="1282535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E24848-B58C-A844-B9F6-26DF6EFE0B93}"/>
                </a:ext>
              </a:extLst>
            </p:cNvPr>
            <p:cNvSpPr/>
            <p:nvPr/>
          </p:nvSpPr>
          <p:spPr>
            <a:xfrm>
              <a:off x="6929259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2B7D3-2A38-9A40-A4AB-DAF277862B54}"/>
                </a:ext>
              </a:extLst>
            </p:cNvPr>
            <p:cNvSpPr/>
            <p:nvPr/>
          </p:nvSpPr>
          <p:spPr>
            <a:xfrm>
              <a:off x="7754593" y="4437785"/>
              <a:ext cx="457201" cy="415637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859D22-BE78-EF4C-AE46-8022BBB6906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5" y="1880465"/>
              <a:ext cx="0" cy="1340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60D8A-7BDF-B047-AA1D-83CAC87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2282451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2414E6-9557-DF4D-823A-0DE88629C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1794" y="3692030"/>
              <a:ext cx="0" cy="1387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E96D3-4938-FB4D-85A7-B6D8FC1945A8}"/>
              </a:ext>
            </a:extLst>
          </p:cNvPr>
          <p:cNvGrpSpPr/>
          <p:nvPr/>
        </p:nvGrpSpPr>
        <p:grpSpPr>
          <a:xfrm>
            <a:off x="4238497" y="2139947"/>
            <a:ext cx="3715006" cy="2578105"/>
            <a:chOff x="3615045" y="1792593"/>
            <a:chExt cx="3715006" cy="25781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86957E-0CBD-CD4C-8A6F-8352EC182BF2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DD1D23-3F90-954D-BBDB-F03BC66993FE}"/>
                </a:ext>
              </a:extLst>
            </p:cNvPr>
            <p:cNvSpPr/>
            <p:nvPr/>
          </p:nvSpPr>
          <p:spPr>
            <a:xfrm>
              <a:off x="4440379" y="207166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8981F-CFD6-564F-A21F-D8C30A928348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705D0-299D-7348-9D60-3856E37A29F2}"/>
                </a:ext>
              </a:extLst>
            </p:cNvPr>
            <p:cNvSpPr/>
            <p:nvPr/>
          </p:nvSpPr>
          <p:spPr>
            <a:xfrm>
              <a:off x="5011387" y="3481244"/>
              <a:ext cx="914400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6B823-D82E-C747-A4A2-E88096688F20}"/>
                </a:ext>
              </a:extLst>
            </p:cNvPr>
            <p:cNvSpPr/>
            <p:nvPr/>
          </p:nvSpPr>
          <p:spPr>
            <a:xfrm>
              <a:off x="6047516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44B649-9E0C-7549-80C4-D1F3DA6C5B1A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1792593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75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DDAC3-300D-854B-8B06-636DFC39A17F}"/>
              </a:ext>
            </a:extLst>
          </p:cNvPr>
          <p:cNvGrpSpPr/>
          <p:nvPr/>
        </p:nvGrpSpPr>
        <p:grpSpPr>
          <a:xfrm>
            <a:off x="3643087" y="1641206"/>
            <a:ext cx="4905826" cy="3575587"/>
            <a:chOff x="3538331" y="2010204"/>
            <a:chExt cx="4905826" cy="35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44C15E-9933-7F41-BA1E-A545F855FB32}"/>
                </a:ext>
              </a:extLst>
            </p:cNvPr>
            <p:cNvSpPr/>
            <p:nvPr/>
          </p:nvSpPr>
          <p:spPr>
            <a:xfrm>
              <a:off x="3538331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4B3040-5F4D-F04F-AF26-C0EEE23F0EA8}"/>
                </a:ext>
              </a:extLst>
            </p:cNvPr>
            <p:cNvSpPr/>
            <p:nvPr/>
          </p:nvSpPr>
          <p:spPr>
            <a:xfrm>
              <a:off x="5320748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551C21-24EA-CB48-AC2A-7E55B4C0C8B3}"/>
                </a:ext>
              </a:extLst>
            </p:cNvPr>
            <p:cNvSpPr/>
            <p:nvPr/>
          </p:nvSpPr>
          <p:spPr>
            <a:xfrm>
              <a:off x="7103165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9FBC56-E1C9-F046-9756-F37FAECDEC21}"/>
                </a:ext>
              </a:extLst>
            </p:cNvPr>
            <p:cNvSpPr/>
            <p:nvPr/>
          </p:nvSpPr>
          <p:spPr>
            <a:xfrm>
              <a:off x="5320748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6B7291-32EE-B745-BEE9-CD5E85C4203C}"/>
                </a:ext>
              </a:extLst>
            </p:cNvPr>
            <p:cNvSpPr/>
            <p:nvPr/>
          </p:nvSpPr>
          <p:spPr>
            <a:xfrm>
              <a:off x="7103165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A3D22-35AB-664E-A77B-2A62440D2CC1}"/>
                </a:ext>
              </a:extLst>
            </p:cNvPr>
            <p:cNvSpPr/>
            <p:nvPr/>
          </p:nvSpPr>
          <p:spPr>
            <a:xfrm>
              <a:off x="5320748" y="4810539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6538D1-9820-8043-8996-3456723BEA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313583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2985A1-12A3-5D45-AB4B-A494CE394C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2AF414-0C89-0F4E-865F-97A34E60FD34}"/>
                </a:ext>
              </a:extLst>
            </p:cNvPr>
            <p:cNvCxnSpPr>
              <a:stCxn id="4" idx="4"/>
              <a:endCxn id="9" idx="2"/>
            </p:cNvCxnSpPr>
            <p:nvPr/>
          </p:nvCxnSpPr>
          <p:spPr>
            <a:xfrm>
              <a:off x="3925957" y="2822713"/>
              <a:ext cx="1394791" cy="2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B0D614-B794-7F4C-AE1F-F744467C6D98}"/>
                </a:ext>
              </a:extLst>
            </p:cNvPr>
            <p:cNvCxnSpPr>
              <a:stCxn id="7" idx="6"/>
              <a:endCxn id="6" idx="3"/>
            </p:cNvCxnSpPr>
            <p:nvPr/>
          </p:nvCxnSpPr>
          <p:spPr>
            <a:xfrm flipV="1">
              <a:off x="6096000" y="2709180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CD3CDC-25AD-604C-90E7-872CF0A25B2A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 flipV="1">
              <a:off x="6096000" y="4090719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D077E2-620A-634F-A4F7-505BB5E7D39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096000" y="3816626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0AC86C-6E14-5547-8A07-0C39C43B28C7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7490791" y="2822713"/>
              <a:ext cx="0" cy="606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F8C08-5D36-7E46-AC92-C48DB7730C39}"/>
                </a:ext>
              </a:extLst>
            </p:cNvPr>
            <p:cNvSpPr txBox="1"/>
            <p:nvPr/>
          </p:nvSpPr>
          <p:spPr>
            <a:xfrm>
              <a:off x="4364957" y="201020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EC049-20A3-0348-9FCB-F4EBA831A8E3}"/>
                </a:ext>
              </a:extLst>
            </p:cNvPr>
            <p:cNvSpPr txBox="1"/>
            <p:nvPr/>
          </p:nvSpPr>
          <p:spPr>
            <a:xfrm>
              <a:off x="6147375" y="20434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[40, 50]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48E86-B761-5840-A664-C1F82DB653D0}"/>
                </a:ext>
              </a:extLst>
            </p:cNvPr>
            <p:cNvSpPr txBox="1"/>
            <p:nvPr/>
          </p:nvSpPr>
          <p:spPr>
            <a:xfrm>
              <a:off x="5821907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B2B8B-6BF1-9344-B66F-69E4F76D08A7}"/>
                </a:ext>
              </a:extLst>
            </p:cNvPr>
            <p:cNvSpPr txBox="1"/>
            <p:nvPr/>
          </p:nvSpPr>
          <p:spPr>
            <a:xfrm>
              <a:off x="7539742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76AA5F-7D37-8040-A51A-A4E43D30C029}"/>
                </a:ext>
              </a:extLst>
            </p:cNvPr>
            <p:cNvSpPr txBox="1"/>
            <p:nvPr/>
          </p:nvSpPr>
          <p:spPr>
            <a:xfrm>
              <a:off x="6205884" y="385104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[5, 10]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8C71C-01CD-F94C-B729-9F65DF18A375}"/>
                </a:ext>
              </a:extLst>
            </p:cNvPr>
            <p:cNvSpPr txBox="1"/>
            <p:nvPr/>
          </p:nvSpPr>
          <p:spPr>
            <a:xfrm>
              <a:off x="3718937" y="390605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[30, 50]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BF300-C9FA-7048-8A30-6F19453841E4}"/>
                </a:ext>
              </a:extLst>
            </p:cNvPr>
            <p:cNvSpPr txBox="1"/>
            <p:nvPr/>
          </p:nvSpPr>
          <p:spPr>
            <a:xfrm>
              <a:off x="6656349" y="462587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[20, 30]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03B77-35F7-EA40-9B20-60B6604F421C}"/>
              </a:ext>
            </a:extLst>
          </p:cNvPr>
          <p:cNvGrpSpPr/>
          <p:nvPr/>
        </p:nvGrpSpPr>
        <p:grpSpPr>
          <a:xfrm>
            <a:off x="1080138" y="1976285"/>
            <a:ext cx="9544542" cy="3585755"/>
            <a:chOff x="1080138" y="1976285"/>
            <a:chExt cx="9544542" cy="35857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2DDAC3-300D-854B-8B06-636DFC39A17F}"/>
                </a:ext>
              </a:extLst>
            </p:cNvPr>
            <p:cNvGrpSpPr/>
            <p:nvPr/>
          </p:nvGrpSpPr>
          <p:grpSpPr>
            <a:xfrm>
              <a:off x="1080138" y="1986453"/>
              <a:ext cx="4905826" cy="3575587"/>
              <a:chOff x="3538331" y="2010204"/>
              <a:chExt cx="4905826" cy="35755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44C15E-9933-7F41-BA1E-A545F855FB32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B3040-5F4D-F04F-AF26-C0EEE23F0EA8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51C21-24EA-CB48-AC2A-7E55B4C0C8B3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9FBC56-E1C9-F046-9756-F37FAECDEC21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B7291-32EE-B745-BEE9-CD5E85C4203C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29A3D22-35AB-664E-A77B-2A62440D2CC1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6538D1-9820-8043-8996-3456723BEA7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2985A1-12A3-5D45-AB4B-A494CE39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2AF414-0C89-0F4E-865F-97A34E60FD34}"/>
                  </a:ext>
                </a:extLst>
              </p:cNvPr>
              <p:cNvCxnSpPr>
                <a:stCxn id="4" idx="4"/>
                <a:endCxn id="9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B0D614-B794-7F4C-AE1F-F744467C6D98}"/>
                  </a:ext>
                </a:extLst>
              </p:cNvPr>
              <p:cNvCxnSpPr>
                <a:stCxn id="7" idx="6"/>
                <a:endCxn id="6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CD3CDC-25AD-604C-90E7-872CF0A25B2A}"/>
                  </a:ext>
                </a:extLst>
              </p:cNvPr>
              <p:cNvCxnSpPr>
                <a:stCxn id="9" idx="6"/>
                <a:endCxn id="8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AD077E2-620A-634F-A4F7-505BB5E7D39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0AC86C-6E14-5547-8A07-0C39C43B28C7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8C08-5D36-7E46-AC92-C48DB7730C3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1EC049-20A3-0348-9FCB-F4EBA831A8E3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48E86-B761-5840-A664-C1F82DB653D0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1B2B8B-6BF1-9344-B66F-69E4F76D08A7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6AA5F-7D37-8040-A51A-A4E43D30C029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98C71C-01CD-F94C-B729-9F65DF18A37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FBF300-C9FA-7048-8A30-6F19453841E4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EC3FA6-8FBC-5845-899A-F70769CBAEF9}"/>
                </a:ext>
              </a:extLst>
            </p:cNvPr>
            <p:cNvGrpSpPr/>
            <p:nvPr/>
          </p:nvGrpSpPr>
          <p:grpSpPr>
            <a:xfrm>
              <a:off x="6109736" y="1976285"/>
              <a:ext cx="4514944" cy="3585755"/>
              <a:chOff x="6109736" y="1976285"/>
              <a:chExt cx="4514944" cy="35857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077A6-521F-1E44-83FB-B8CC53DB7E9D}"/>
                  </a:ext>
                </a:extLst>
              </p:cNvPr>
              <p:cNvSpPr/>
              <p:nvPr/>
            </p:nvSpPr>
            <p:spPr>
              <a:xfrm>
                <a:off x="6109736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B0DF78-BEC3-0D48-ADE4-E9EA374498A5}"/>
                  </a:ext>
                </a:extLst>
              </p:cNvPr>
              <p:cNvSpPr/>
              <p:nvPr/>
            </p:nvSpPr>
            <p:spPr>
              <a:xfrm>
                <a:off x="7892153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921B19-5C28-7346-9352-FC91B0DA8CB4}"/>
                  </a:ext>
                </a:extLst>
              </p:cNvPr>
              <p:cNvSpPr/>
              <p:nvPr/>
            </p:nvSpPr>
            <p:spPr>
              <a:xfrm>
                <a:off x="9674570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DB84FE-B1CB-324A-B270-76DCE152F019}"/>
                  </a:ext>
                </a:extLst>
              </p:cNvPr>
              <p:cNvSpPr/>
              <p:nvPr/>
            </p:nvSpPr>
            <p:spPr>
              <a:xfrm>
                <a:off x="7892153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7643A4-EA20-A440-BA82-8CF435515BC6}"/>
                  </a:ext>
                </a:extLst>
              </p:cNvPr>
              <p:cNvSpPr/>
              <p:nvPr/>
            </p:nvSpPr>
            <p:spPr>
              <a:xfrm>
                <a:off x="9674570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97E2F6-2BDF-E243-97C3-B4941F185FCB}"/>
                  </a:ext>
                </a:extLst>
              </p:cNvPr>
              <p:cNvSpPr/>
              <p:nvPr/>
            </p:nvSpPr>
            <p:spPr>
              <a:xfrm>
                <a:off x="7892153" y="4786788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13634CB-F2E0-C44E-A644-6AD38351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988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4F980B-70A8-8A46-86DA-BA54D912C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803" y="2787087"/>
                <a:ext cx="1265113" cy="215459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498E5D9-B582-B948-A0A4-FDC0E2ABF733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8667405" y="4066968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9D8BF3-1245-3045-AC08-1A85DBC86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2171" y="2787087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9D857A-FF70-894B-9567-FA979ABB9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4988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E0FAB-223B-0D4B-84D1-532ACC1D5B6C}"/>
                  </a:ext>
                </a:extLst>
              </p:cNvPr>
              <p:cNvSpPr txBox="1"/>
              <p:nvPr/>
            </p:nvSpPr>
            <p:spPr>
              <a:xfrm>
                <a:off x="7194757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5362F1-F20A-F445-A873-9B4AE95BE322}"/>
                  </a:ext>
                </a:extLst>
              </p:cNvPr>
              <p:cNvSpPr txBox="1"/>
              <p:nvPr/>
            </p:nvSpPr>
            <p:spPr>
              <a:xfrm>
                <a:off x="7194757" y="2461677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2868916-CE24-AF48-97E8-090BB2132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467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77A1FEF-E776-6E47-8EBC-99B8E6575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2467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A18C29-F843-394B-9BB9-12EFB6B21450}"/>
                  </a:ext>
                </a:extLst>
              </p:cNvPr>
              <p:cNvSpPr txBox="1"/>
              <p:nvPr/>
            </p:nvSpPr>
            <p:spPr>
              <a:xfrm>
                <a:off x="8972236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4A999D-7A04-1447-94CB-BC3DA2BE1625}"/>
                  </a:ext>
                </a:extLst>
              </p:cNvPr>
              <p:cNvSpPr txBox="1"/>
              <p:nvPr/>
            </p:nvSpPr>
            <p:spPr>
              <a:xfrm>
                <a:off x="8972236" y="244980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-40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98E04E-38D0-DA4C-9EED-1CCC33F9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975" y="2798962"/>
                <a:ext cx="0" cy="630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226A43-FB1C-684D-B53B-789650B4A422}"/>
                  </a:ext>
                </a:extLst>
              </p:cNvPr>
              <p:cNvSpPr txBox="1"/>
              <p:nvPr/>
            </p:nvSpPr>
            <p:spPr>
              <a:xfrm>
                <a:off x="10135444" y="2926586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8959FE-D0C9-5247-B635-53DB2C95E21B}"/>
                  </a:ext>
                </a:extLst>
              </p:cNvPr>
              <p:cNvSpPr txBox="1"/>
              <p:nvPr/>
            </p:nvSpPr>
            <p:spPr>
              <a:xfrm>
                <a:off x="9607058" y="2934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DCB2236-DF13-CF41-B267-F8F46496E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260" y="2566195"/>
                <a:ext cx="1124940" cy="9648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AD3648F-9E43-294B-92AE-02A38DB7A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6043" y="2689287"/>
                <a:ext cx="1120416" cy="960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3FD6C4-544D-F341-88BD-4483412AF140}"/>
                  </a:ext>
                </a:extLst>
              </p:cNvPr>
              <p:cNvSpPr txBox="1"/>
              <p:nvPr/>
            </p:nvSpPr>
            <p:spPr>
              <a:xfrm>
                <a:off x="8498495" y="2989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5B6481-611B-E444-97D8-B51587B56B49}"/>
                  </a:ext>
                </a:extLst>
              </p:cNvPr>
              <p:cNvSpPr txBox="1"/>
              <p:nvPr/>
            </p:nvSpPr>
            <p:spPr>
              <a:xfrm>
                <a:off x="9171896" y="309323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964BC25-75A5-1D40-B2D0-69D78F2FE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0846" y="2715917"/>
                <a:ext cx="1215949" cy="2070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0D1C79-245E-AF4A-BCB0-F864376408AC}"/>
                  </a:ext>
                </a:extLst>
              </p:cNvPr>
              <p:cNvSpPr txBox="1"/>
              <p:nvPr/>
            </p:nvSpPr>
            <p:spPr>
              <a:xfrm>
                <a:off x="7278543" y="3168564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38F96-F10C-5C49-8D13-92D057F70A35}"/>
                  </a:ext>
                </a:extLst>
              </p:cNvPr>
              <p:cNvSpPr txBox="1"/>
              <p:nvPr/>
            </p:nvSpPr>
            <p:spPr>
              <a:xfrm>
                <a:off x="6955818" y="393194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9A556D-866A-BA4E-863F-15DD8B139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173" y="3964101"/>
                <a:ext cx="1095871" cy="10829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28F900-EDF4-8443-B4D5-CE6610B3A48B}"/>
                  </a:ext>
                </a:extLst>
              </p:cNvPr>
              <p:cNvSpPr txBox="1"/>
              <p:nvPr/>
            </p:nvSpPr>
            <p:spPr>
              <a:xfrm>
                <a:off x="8501584" y="4466820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04FD1-0522-2C4F-9CAA-42EDCDB8632A}"/>
                  </a:ext>
                </a:extLst>
              </p:cNvPr>
              <p:cNvSpPr txBox="1"/>
              <p:nvPr/>
            </p:nvSpPr>
            <p:spPr>
              <a:xfrm>
                <a:off x="9142730" y="46216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865EF0D-B0E8-FA48-A588-CF4E4EFB0173}"/>
                  </a:ext>
                </a:extLst>
              </p:cNvPr>
              <p:cNvCxnSpPr/>
              <p:nvPr/>
            </p:nvCxnSpPr>
            <p:spPr>
              <a:xfrm>
                <a:off x="8678005" y="3751352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71FF574-63CF-8A4C-967F-1601C8DDB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8427" y="3876261"/>
                <a:ext cx="9752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796E89-6877-2843-9348-3C0982DC9BE7}"/>
                  </a:ext>
                </a:extLst>
              </p:cNvPr>
              <p:cNvSpPr txBox="1"/>
              <p:nvPr/>
            </p:nvSpPr>
            <p:spPr>
              <a:xfrm>
                <a:off x="9040426" y="34070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232C4B-A5AA-9142-AED0-225BC04BAD91}"/>
                  </a:ext>
                </a:extLst>
              </p:cNvPr>
              <p:cNvSpPr txBox="1"/>
              <p:nvPr/>
            </p:nvSpPr>
            <p:spPr>
              <a:xfrm>
                <a:off x="8868240" y="386066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7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1B9B8-2AE8-2841-9E71-241CE711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388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127DE03-A3F8-3A48-9E9B-2AB5B60ED9B9}"/>
              </a:ext>
            </a:extLst>
          </p:cNvPr>
          <p:cNvGrpSpPr/>
          <p:nvPr/>
        </p:nvGrpSpPr>
        <p:grpSpPr>
          <a:xfrm>
            <a:off x="976418" y="1641206"/>
            <a:ext cx="10377394" cy="3575587"/>
            <a:chOff x="976418" y="1641206"/>
            <a:chExt cx="10377394" cy="3575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6F39AF-D376-0C47-BF55-07BFAC2B0365}"/>
                </a:ext>
              </a:extLst>
            </p:cNvPr>
            <p:cNvGrpSpPr/>
            <p:nvPr/>
          </p:nvGrpSpPr>
          <p:grpSpPr>
            <a:xfrm>
              <a:off x="976418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39313E-6AE9-8F4E-8678-C79AAAD58275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8D9FAB-B101-8440-BCE5-2533B1297CE2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19E05C-FB87-5944-9E2C-4EE02E175D8D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792895B-B4BC-0345-82C1-7C4924D72270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26B4679-62B3-404F-A49A-E1EDB52741C0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2E9B99-A0FD-9249-99A4-F7C9485A0E0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66AB48F-BC5F-8F46-972F-5EA0B1CB699A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9052690-499B-F348-8257-8BFA69D8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D36E9C3-09A1-A446-B168-F0E90219BE91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FC2DC3-9D77-444F-9707-145382650306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E6778AC-AD43-9344-B0F1-1DE93184D9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EAE992-3AE6-F840-ADFA-3D4BAA22AC8E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C62E33F-51B3-EB46-8276-F6746E2E1FEC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96A1A1-5CDB-CC48-9143-8E63C1E68263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B210CD-8D66-DE42-8027-720E1D70FC21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[60, 70]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2B5BA-D51E-1F4B-9FAD-CC912CB9F569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A28B18-193D-EC46-943F-26BBFD1C02C5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DB391D-E5F8-1949-8175-AE7BDED85E53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30]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B891E2-4EA7-D44E-994F-2EAE8AD8FCB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40]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30B59-7A99-0F4E-B2E8-F62ED0E634D7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871F2A-FEDD-D84F-A98F-1CE79F62839B}"/>
                </a:ext>
              </a:extLst>
            </p:cNvPr>
            <p:cNvGrpSpPr/>
            <p:nvPr/>
          </p:nvGrpSpPr>
          <p:grpSpPr>
            <a:xfrm>
              <a:off x="6447986" y="1641206"/>
              <a:ext cx="4905826" cy="3575587"/>
              <a:chOff x="3538331" y="2010204"/>
              <a:chExt cx="4905826" cy="357558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8E7817-7066-5240-9EF3-B3948733668C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0AD35F-F9E7-2240-A012-3011C3DF69D5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FAC8E-4504-1342-B72A-B21C90F3BE3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48F830-1DF0-9942-BD67-D46D33F1637F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07C5FB-B728-B845-B5A9-CD6BE5E72EA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CF31C1-57BA-1A4A-B5BF-0BDC491CD93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BD296B8-E910-7B48-A9DA-522E16208ED6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11061-D718-BF45-8A45-46E4EC6A3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BC34B2D-B7B6-A845-A386-CEE084A34C17}"/>
                  </a:ext>
                </a:extLst>
              </p:cNvPr>
              <p:cNvCxnSpPr>
                <a:stCxn id="26" idx="4"/>
                <a:endCxn id="31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09C94FC-DA2A-204D-8811-700F43BB316E}"/>
                  </a:ext>
                </a:extLst>
              </p:cNvPr>
              <p:cNvCxnSpPr>
                <a:stCxn id="29" idx="6"/>
                <a:endCxn id="28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0DD9669-8646-D94A-9362-3A422E5D3116}"/>
                  </a:ext>
                </a:extLst>
              </p:cNvPr>
              <p:cNvCxnSpPr>
                <a:stCxn id="31" idx="6"/>
                <a:endCxn id="30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E6A5C28-9A9F-6E4E-B40B-3C07B82EE4C3}"/>
                  </a:ext>
                </a:extLst>
              </p:cNvPr>
              <p:cNvCxnSpPr>
                <a:stCxn id="29" idx="6"/>
                <a:endCxn id="30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460A471-FB51-B046-9365-F1F64D0F1FBB}"/>
                  </a:ext>
                </a:extLst>
              </p:cNvPr>
              <p:cNvCxnSpPr>
                <a:stCxn id="30" idx="0"/>
                <a:endCxn id="28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5F057D-4AFC-DF47-9818-E85A886CB8BC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985E3E-21E5-A449-9E44-FEE35875C142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0F6049-A7D2-6E49-81BF-9C8BE534BE5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40]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F2411B-73CA-8848-AF09-B8D2DC1A9A13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828154-3311-404E-97E1-E7E26EC69ED4}"/>
                  </a:ext>
                </a:extLst>
              </p:cNvPr>
              <p:cNvSpPr txBox="1"/>
              <p:nvPr/>
            </p:nvSpPr>
            <p:spPr>
              <a:xfrm>
                <a:off x="6190935" y="3861065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7BCEC0-9BF2-1C4D-8D1B-E97582C19584}"/>
                  </a:ext>
                </a:extLst>
              </p:cNvPr>
              <p:cNvSpPr txBox="1"/>
              <p:nvPr/>
            </p:nvSpPr>
            <p:spPr>
              <a:xfrm>
                <a:off x="3581891" y="3906053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[80, 100]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C182E2-3D35-CE47-9038-44B5C755F961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54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C0A9A1C-3D86-E444-BFE5-F169272F816B}"/>
              </a:ext>
            </a:extLst>
          </p:cNvPr>
          <p:cNvGrpSpPr/>
          <p:nvPr/>
        </p:nvGrpSpPr>
        <p:grpSpPr>
          <a:xfrm>
            <a:off x="3643087" y="1271874"/>
            <a:ext cx="4905826" cy="3944919"/>
            <a:chOff x="3643087" y="1271874"/>
            <a:chExt cx="4905826" cy="3944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4A654D-21BB-414D-B4F7-028D89A6AC7F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27C1A67-E076-4943-B0B9-0801133CBF0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70F77D-30F1-5D45-92AC-92765C0D2C5D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6DFBB6-38B9-1747-A3D0-F91CA051FF6C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EFD3C8-AEA2-D847-B6A8-D0A3FACB98D4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128617-EF3C-B747-9CC4-06AEDCA0FF9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E7574E-5309-7E40-A11D-95F86ABCBEC0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8DF138-DB01-7446-B72D-5AB28BF40496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37126E7-2488-2A43-ADE6-902792CEF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E49693A-20EA-EB40-876B-33F52A3E0E89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6403C83-D171-F047-8AEF-B0EDA29AE07A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9E2FBD7-E580-4D40-81F0-73B9AE5659C3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F92D9FC-F95B-5847-8FA0-F7C302AC4AA4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6D65787-8A84-274A-9534-AF436B3882F6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9472B-2CA6-7F49-A840-F19274C893AE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37FC8F-7282-7A42-8E6E-0FB7F1FA6BB4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577E8A-2183-B042-A08D-04F34E094C7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11ADE0-5842-AF4C-BC41-A73688CB148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DFC573-07C9-3B4D-AF0D-35696F4AF4AD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586D33-D730-FF42-8734-8BC03B34FD4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F07FD5-112F-D748-8C5B-2E8AFFFCFF60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2036-B132-0546-BA34-199C9A27CD51}"/>
                </a:ext>
              </a:extLst>
            </p:cNvPr>
            <p:cNvSpPr txBox="1"/>
            <p:nvPr/>
          </p:nvSpPr>
          <p:spPr>
            <a:xfrm>
              <a:off x="3783690" y="127187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t=0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46458B-56B5-194A-AC02-44BD62AFCA67}"/>
                </a:ext>
              </a:extLst>
            </p:cNvPr>
            <p:cNvSpPr txBox="1"/>
            <p:nvPr/>
          </p:nvSpPr>
          <p:spPr>
            <a:xfrm>
              <a:off x="5365160" y="267237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t=20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2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F8E03-E52B-8845-8D1F-0DC4D8DD2095}"/>
              </a:ext>
            </a:extLst>
          </p:cNvPr>
          <p:cNvSpPr txBox="1"/>
          <p:nvPr/>
        </p:nvSpPr>
        <p:spPr>
          <a:xfrm>
            <a:off x="3988130" y="3013501"/>
            <a:ext cx="421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Solutions Below</a:t>
            </a:r>
          </a:p>
        </p:txBody>
      </p:sp>
    </p:spTree>
    <p:extLst>
      <p:ext uri="{BB962C8B-B14F-4D97-AF65-F5344CB8AC3E}">
        <p14:creationId xmlns:p14="http://schemas.microsoft.com/office/powerpoint/2010/main" val="287053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494</Words>
  <Application>Microsoft Macintosh PowerPoint</Application>
  <PresentationFormat>Widescreen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2019-10-20T23:10:35Z</dcterms:created>
  <dcterms:modified xsi:type="dcterms:W3CDTF">2019-11-15T19:23:58Z</dcterms:modified>
</cp:coreProperties>
</file>