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34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B807186-138A-C54E-90D9-E1EDF14899B2}"/>
              </a:ext>
            </a:extLst>
          </p:cNvPr>
          <p:cNvGrpSpPr/>
          <p:nvPr/>
        </p:nvGrpSpPr>
        <p:grpSpPr>
          <a:xfrm>
            <a:off x="3643087" y="403761"/>
            <a:ext cx="4905826" cy="5736681"/>
            <a:chOff x="3643087" y="403761"/>
            <a:chExt cx="4905826" cy="5736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4D3F32-9050-C346-BAB1-E547436996C6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0CDBA-5D96-A744-BCE6-FB5F0E8AB92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208BA5-6D85-264A-906E-B5AF23368F5E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C2A1C4-D7C4-154A-A413-98A161B84EE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DDCF50-6976-A344-A662-9EC49370921D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62BFB0-23EB-0243-A319-6B2223239312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C8A930-76D8-7846-8F75-05C9D79EDC09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789DC11-8457-2C4D-8618-7222E7AFE84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0EFA83B-F5D4-4645-9A4E-961D9268D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BFA6F6-0260-624C-A6C7-F622E52C5680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8641FD-002A-9347-A56F-44EA8D81386C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E194AD-5BE0-F544-B3C6-1533DB9796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248C0FD-54E4-5849-99F6-EFAD25E420D7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A1ED663-56E0-2C4E-82B2-5B03FC9F2DA2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E6AD5-91A2-B04C-AA57-24DA7D7D99B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CA82F-0EED-E648-BBF6-0530636536F8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EC887-81C3-8D4F-BCE2-48B45EA089F4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84B1A-96B0-5D4E-9D87-2C431BC992B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203D7C-FB12-6A44-AB6C-90F85E2FCD7F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E4F0-547F-D54B-99CA-7A1281B9728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F48AE-8F33-0E47-B7E5-4986C80A58AE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D7CE4513-12EB-BE48-B432-F7708ABB276D}"/>
                </a:ext>
              </a:extLst>
            </p:cNvPr>
            <p:cNvSpPr/>
            <p:nvPr/>
          </p:nvSpPr>
          <p:spPr>
            <a:xfrm>
              <a:off x="4109259" y="807027"/>
              <a:ext cx="3634807" cy="775252"/>
            </a:xfrm>
            <a:prstGeom prst="uturnArrow">
              <a:avLst>
                <a:gd name="adj1" fmla="val 6854"/>
                <a:gd name="adj2" fmla="val 6515"/>
                <a:gd name="adj3" fmla="val 5592"/>
                <a:gd name="adj4" fmla="val 43750"/>
                <a:gd name="adj5" fmla="val 814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U-Turn Arrow 28">
              <a:extLst>
                <a:ext uri="{FF2B5EF4-FFF2-40B4-BE49-F238E27FC236}">
                  <a16:creationId xmlns:a16="http://schemas.microsoft.com/office/drawing/2014/main" id="{2265385A-C27B-4946-8866-855BD5AF0B86}"/>
                </a:ext>
              </a:extLst>
            </p:cNvPr>
            <p:cNvSpPr/>
            <p:nvPr/>
          </p:nvSpPr>
          <p:spPr>
            <a:xfrm flipV="1">
              <a:off x="3729516" y="2431431"/>
              <a:ext cx="4253657" cy="3221202"/>
            </a:xfrm>
            <a:prstGeom prst="uturnArrow">
              <a:avLst>
                <a:gd name="adj1" fmla="val 1176"/>
                <a:gd name="adj2" fmla="val 2052"/>
                <a:gd name="adj3" fmla="val 2514"/>
                <a:gd name="adj4" fmla="val 7812"/>
                <a:gd name="adj5" fmla="val 517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692647-B982-9941-A9BD-4B011316CB66}"/>
                </a:ext>
              </a:extLst>
            </p:cNvPr>
            <p:cNvCxnSpPr/>
            <p:nvPr/>
          </p:nvCxnSpPr>
          <p:spPr>
            <a:xfrm>
              <a:off x="4418339" y="2431431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E30089-82E5-7247-A168-31686D8E2558}"/>
                </a:ext>
              </a:extLst>
            </p:cNvPr>
            <p:cNvCxnSpPr/>
            <p:nvPr/>
          </p:nvCxnSpPr>
          <p:spPr>
            <a:xfrm>
              <a:off x="5676405" y="2500823"/>
              <a:ext cx="0" cy="5354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9BD2B5-00A8-6A4B-A521-239DA7BEC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410" y="3877294"/>
              <a:ext cx="11720" cy="4834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0287C6-2588-CB44-9460-614DFAEEC90D}"/>
                </a:ext>
              </a:extLst>
            </p:cNvPr>
            <p:cNvCxnSpPr/>
            <p:nvPr/>
          </p:nvCxnSpPr>
          <p:spPr>
            <a:xfrm>
              <a:off x="6197189" y="2398896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DC69DC-C71B-6F48-81CF-D6976232662D}"/>
                </a:ext>
              </a:extLst>
            </p:cNvPr>
            <p:cNvSpPr txBox="1"/>
            <p:nvPr/>
          </p:nvSpPr>
          <p:spPr>
            <a:xfrm>
              <a:off x="5425504" y="40376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[60, 70]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813AB3-49DF-4944-AE7E-52CD91BE54E8}"/>
                </a:ext>
              </a:extLst>
            </p:cNvPr>
            <p:cNvSpPr txBox="1"/>
            <p:nvPr/>
          </p:nvSpPr>
          <p:spPr>
            <a:xfrm>
              <a:off x="5425504" y="577111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80]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F108D2-6A25-464F-909D-177F0BFA363B}"/>
                </a:ext>
              </a:extLst>
            </p:cNvPr>
            <p:cNvSpPr txBox="1"/>
            <p:nvPr/>
          </p:nvSpPr>
          <p:spPr>
            <a:xfrm>
              <a:off x="4544992" y="315610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[40, 60]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8B21A9-E49B-8C49-ACDD-CEEFCD361DB5}"/>
                </a:ext>
              </a:extLst>
            </p:cNvPr>
            <p:cNvSpPr txBox="1"/>
            <p:nvPr/>
          </p:nvSpPr>
          <p:spPr>
            <a:xfrm>
              <a:off x="4791615" y="23823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[30, 30]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1BE37C-4651-8143-98D8-BEB8E174FF02}"/>
                </a:ext>
              </a:extLst>
            </p:cNvPr>
            <p:cNvSpPr txBox="1"/>
            <p:nvPr/>
          </p:nvSpPr>
          <p:spPr>
            <a:xfrm>
              <a:off x="5858432" y="393516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[15, 20]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1606EF-5C38-F042-91FF-9C3EF3B02B2A}"/>
                </a:ext>
              </a:extLst>
            </p:cNvPr>
            <p:cNvSpPr txBox="1"/>
            <p:nvPr/>
          </p:nvSpPr>
          <p:spPr>
            <a:xfrm>
              <a:off x="6295691" y="214194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60]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41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9FBC0-565C-8341-87FA-E0C4D674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2739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3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D9F11-BD37-234D-B105-8AD2E3DF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000250"/>
            <a:ext cx="598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0525-B983-474D-97F4-B62A6A9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DCD4-F10A-CB4C-A573-04D8560D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E96D3-4938-FB4D-85A7-B6D8FC1945A8}"/>
              </a:ext>
            </a:extLst>
          </p:cNvPr>
          <p:cNvGrpSpPr/>
          <p:nvPr/>
        </p:nvGrpSpPr>
        <p:grpSpPr>
          <a:xfrm>
            <a:off x="4238497" y="2139947"/>
            <a:ext cx="3715006" cy="2578105"/>
            <a:chOff x="3615045" y="1792593"/>
            <a:chExt cx="3715006" cy="25781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86957E-0CBD-CD4C-8A6F-8352EC182BF2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DD1D23-3F90-954D-BBDB-F03BC66993FE}"/>
                </a:ext>
              </a:extLst>
            </p:cNvPr>
            <p:cNvSpPr/>
            <p:nvPr/>
          </p:nvSpPr>
          <p:spPr>
            <a:xfrm>
              <a:off x="4440379" y="207166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8981F-CFD6-564F-A21F-D8C30A928348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705D0-299D-7348-9D60-3856E37A29F2}"/>
                </a:ext>
              </a:extLst>
            </p:cNvPr>
            <p:cNvSpPr/>
            <p:nvPr/>
          </p:nvSpPr>
          <p:spPr>
            <a:xfrm>
              <a:off x="5011387" y="3481244"/>
              <a:ext cx="914400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6B823-D82E-C747-A4A2-E88096688F20}"/>
                </a:ext>
              </a:extLst>
            </p:cNvPr>
            <p:cNvSpPr/>
            <p:nvPr/>
          </p:nvSpPr>
          <p:spPr>
            <a:xfrm>
              <a:off x="6047516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44B649-9E0C-7549-80C4-D1F3DA6C5B1A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1792593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75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544542" cy="3585755"/>
            <a:chOff x="1080138" y="1976285"/>
            <a:chExt cx="9544542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514944" cy="3585755"/>
              <a:chOff x="6109736" y="1976285"/>
              <a:chExt cx="4514944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1B9B8-2AE8-2841-9E71-241CE711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388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27DE03-A3F8-3A48-9E9B-2AB5B60ED9B9}"/>
              </a:ext>
            </a:extLst>
          </p:cNvPr>
          <p:cNvGrpSpPr/>
          <p:nvPr/>
        </p:nvGrpSpPr>
        <p:grpSpPr>
          <a:xfrm>
            <a:off x="976418" y="1641206"/>
            <a:ext cx="10377394" cy="3575587"/>
            <a:chOff x="976418" y="1641206"/>
            <a:chExt cx="10377394" cy="3575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6F39AF-D376-0C47-BF55-07BFAC2B0365}"/>
                </a:ext>
              </a:extLst>
            </p:cNvPr>
            <p:cNvGrpSpPr/>
            <p:nvPr/>
          </p:nvGrpSpPr>
          <p:grpSpPr>
            <a:xfrm>
              <a:off x="976418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39313E-6AE9-8F4E-8678-C79AAAD58275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8D9FAB-B101-8440-BCE5-2533B1297CE2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19E05C-FB87-5944-9E2C-4EE02E175D8D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792895B-B4BC-0345-82C1-7C4924D72270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26B4679-62B3-404F-A49A-E1EDB52741C0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2E9B99-A0FD-9249-99A4-F7C9485A0E0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66AB48F-BC5F-8F46-972F-5EA0B1CB699A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052690-499B-F348-8257-8BFA69D8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D36E9C3-09A1-A446-B168-F0E90219BE91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FC2DC3-9D77-444F-9707-145382650306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E6778AC-AD43-9344-B0F1-1DE93184D9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EAE992-3AE6-F840-ADFA-3D4BAA22AC8E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62E33F-51B3-EB46-8276-F6746E2E1FEC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96A1A1-5CDB-CC48-9143-8E63C1E68263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210CD-8D66-DE42-8027-720E1D70FC21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[60, 70]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2B5BA-D51E-1F4B-9FAD-CC912CB9F569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A28B18-193D-EC46-943F-26BBFD1C02C5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DB391D-E5F8-1949-8175-AE7BDED85E53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30]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B891E2-4EA7-D44E-994F-2EAE8AD8FCB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40]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30B59-7A99-0F4E-B2E8-F62ED0E634D7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71F2A-FEDD-D84F-A98F-1CE79F62839B}"/>
                </a:ext>
              </a:extLst>
            </p:cNvPr>
            <p:cNvGrpSpPr/>
            <p:nvPr/>
          </p:nvGrpSpPr>
          <p:grpSpPr>
            <a:xfrm>
              <a:off x="6447986" y="1641206"/>
              <a:ext cx="4905826" cy="3575587"/>
              <a:chOff x="3538331" y="2010204"/>
              <a:chExt cx="4905826" cy="357558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8E7817-7066-5240-9EF3-B3948733668C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0AD35F-F9E7-2240-A012-3011C3DF69D5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FAC8E-4504-1342-B72A-B21C90F3BE3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48F830-1DF0-9942-BD67-D46D33F1637F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07C5FB-B728-B845-B5A9-CD6BE5E72EA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CF31C1-57BA-1A4A-B5BF-0BDC491CD93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BD296B8-E910-7B48-A9DA-522E16208ED6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11061-D718-BF45-8A45-46E4EC6A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BC34B2D-B7B6-A845-A386-CEE084A34C17}"/>
                  </a:ext>
                </a:extLst>
              </p:cNvPr>
              <p:cNvCxnSpPr>
                <a:stCxn id="26" idx="4"/>
                <a:endCxn id="31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09C94FC-DA2A-204D-8811-700F43BB316E}"/>
                  </a:ext>
                </a:extLst>
              </p:cNvPr>
              <p:cNvCxnSpPr>
                <a:stCxn id="29" idx="6"/>
                <a:endCxn id="28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0DD9669-8646-D94A-9362-3A422E5D3116}"/>
                  </a:ext>
                </a:extLst>
              </p:cNvPr>
              <p:cNvCxnSpPr>
                <a:stCxn id="31" idx="6"/>
                <a:endCxn id="30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E6A5C28-9A9F-6E4E-B40B-3C07B82EE4C3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460A471-FB51-B046-9365-F1F64D0F1FBB}"/>
                  </a:ext>
                </a:extLst>
              </p:cNvPr>
              <p:cNvCxnSpPr>
                <a:stCxn id="30" idx="0"/>
                <a:endCxn id="28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5F057D-4AFC-DF47-9818-E85A886CB8BC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985E3E-21E5-A449-9E44-FEE35875C142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F6049-A7D2-6E49-81BF-9C8BE534BE5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40]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F2411B-73CA-8848-AF09-B8D2DC1A9A13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828154-3311-404E-97E1-E7E26EC69ED4}"/>
                  </a:ext>
                </a:extLst>
              </p:cNvPr>
              <p:cNvSpPr txBox="1"/>
              <p:nvPr/>
            </p:nvSpPr>
            <p:spPr>
              <a:xfrm>
                <a:off x="6190935" y="3861065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7BCEC0-9BF2-1C4D-8D1B-E97582C19584}"/>
                  </a:ext>
                </a:extLst>
              </p:cNvPr>
              <p:cNvSpPr txBox="1"/>
              <p:nvPr/>
            </p:nvSpPr>
            <p:spPr>
              <a:xfrm>
                <a:off x="3581891" y="3906053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[80, 100]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C182E2-3D35-CE47-9038-44B5C755F961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54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C0A9A1C-3D86-E444-BFE5-F169272F816B}"/>
              </a:ext>
            </a:extLst>
          </p:cNvPr>
          <p:cNvGrpSpPr/>
          <p:nvPr/>
        </p:nvGrpSpPr>
        <p:grpSpPr>
          <a:xfrm>
            <a:off x="3643087" y="1271874"/>
            <a:ext cx="4905826" cy="3944919"/>
            <a:chOff x="3643087" y="1271874"/>
            <a:chExt cx="4905826" cy="3944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4A654D-21BB-414D-B4F7-028D89A6AC7F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27C1A67-E076-4943-B0B9-0801133CBF0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70F77D-30F1-5D45-92AC-92765C0D2C5D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6DFBB6-38B9-1747-A3D0-F91CA051FF6C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EFD3C8-AEA2-D847-B6A8-D0A3FACB98D4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128617-EF3C-B747-9CC4-06AEDCA0FF9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E7574E-5309-7E40-A11D-95F86ABCBEC0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8DF138-DB01-7446-B72D-5AB28BF40496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7126E7-2488-2A43-ADE6-902792CEF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E49693A-20EA-EB40-876B-33F52A3E0E89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403C83-D171-F047-8AEF-B0EDA29AE07A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E2FBD7-E580-4D40-81F0-73B9AE5659C3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92D9FC-F95B-5847-8FA0-F7C302AC4AA4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6D65787-8A84-274A-9534-AF436B3882F6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9472B-2CA6-7F49-A840-F19274C893AE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37FC8F-7282-7A42-8E6E-0FB7F1FA6BB4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77E8A-2183-B042-A08D-04F34E094C7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11ADE0-5842-AF4C-BC41-A73688CB148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DFC573-07C9-3B4D-AF0D-35696F4AF4AD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586D33-D730-FF42-8734-8BC03B34FD4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F07FD5-112F-D748-8C5B-2E8AFFFCFF60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2036-B132-0546-BA34-199C9A27CD51}"/>
                </a:ext>
              </a:extLst>
            </p:cNvPr>
            <p:cNvSpPr txBox="1"/>
            <p:nvPr/>
          </p:nvSpPr>
          <p:spPr>
            <a:xfrm>
              <a:off x="3783690" y="127187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t=0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46458B-56B5-194A-AC02-44BD62AFCA67}"/>
                </a:ext>
              </a:extLst>
            </p:cNvPr>
            <p:cNvSpPr txBox="1"/>
            <p:nvPr/>
          </p:nvSpPr>
          <p:spPr>
            <a:xfrm>
              <a:off x="5365160" y="267237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2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F8E03-E52B-8845-8D1F-0DC4D8DD2095}"/>
              </a:ext>
            </a:extLst>
          </p:cNvPr>
          <p:cNvSpPr txBox="1"/>
          <p:nvPr/>
        </p:nvSpPr>
        <p:spPr>
          <a:xfrm>
            <a:off x="3988130" y="3013501"/>
            <a:ext cx="421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Solutions Below</a:t>
            </a:r>
          </a:p>
        </p:txBody>
      </p:sp>
    </p:spTree>
    <p:extLst>
      <p:ext uri="{BB962C8B-B14F-4D97-AF65-F5344CB8AC3E}">
        <p14:creationId xmlns:p14="http://schemas.microsoft.com/office/powerpoint/2010/main" val="287053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494</Words>
  <Application>Microsoft Macintosh PowerPoint</Application>
  <PresentationFormat>Widescreen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2019-10-20T23:10:35Z</dcterms:created>
  <dcterms:modified xsi:type="dcterms:W3CDTF">2019-11-21T23:17:35Z</dcterms:modified>
</cp:coreProperties>
</file>