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8" r:id="rId4"/>
    <p:sldId id="261" r:id="rId5"/>
    <p:sldId id="262" r:id="rId6"/>
    <p:sldId id="263" r:id="rId7"/>
    <p:sldId id="269" r:id="rId8"/>
    <p:sldId id="258" r:id="rId9"/>
    <p:sldId id="264" r:id="rId10"/>
    <p:sldId id="265" r:id="rId11"/>
    <p:sldId id="260" r:id="rId12"/>
    <p:sldId id="266" r:id="rId13"/>
    <p:sldId id="267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79"/>
  </p:normalViewPr>
  <p:slideViewPr>
    <p:cSldViewPr snapToGrid="0" snapToObjects="1">
      <p:cViewPr varScale="1">
        <p:scale>
          <a:sx n="78" d="100"/>
          <a:sy n="78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C157-150F-5549-8C15-DBAD47DA1A5D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01C83-0D3B-AD4D-84D0-ABFDA4D47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1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01C83-0D3B-AD4D-84D0-ABFDA4D476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01C83-0D3B-AD4D-84D0-ABFDA4D476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17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01C83-0D3B-AD4D-84D0-ABFDA4D476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B380-74C4-7544-A5B6-8B9F05F19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EE663-73E8-7B4F-863C-24C8F3979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76B14-A17B-1C4B-A35A-727D048F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A65E-B31E-804C-8A38-CAFA26DD1A5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C5F1B-5262-A547-95AB-9D25A23C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2A105-2A05-3D4A-B070-FBD06EF0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AB14-0F56-3343-ACF1-3067F5BF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6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15F2-3E7C-CB46-AF06-5A656DC3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950FF-53F5-CF48-9B59-7F2672034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CA940-ACF2-3340-9583-81C95B6B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A65E-B31E-804C-8A38-CAFA26DD1A5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7545B-4A94-DF42-A645-3AA0446A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9688F-0AC7-5443-8B76-43BC5A7C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AB14-0F56-3343-ACF1-3067F5BF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0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907CC-55CC-4540-ACA8-E73AA72E8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EDCE4-A016-F24C-AF08-1712A5076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B8340-DAFF-7849-90CF-94EBC470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A65E-B31E-804C-8A38-CAFA26DD1A5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3CD5B-1A0A-0849-9557-AE429D8A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4770E-7822-354C-A2EE-54B2844B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AB14-0F56-3343-ACF1-3067F5BF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4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36D8-ED86-1C47-B42E-F2EF556A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0D9ED-E058-924D-ACD2-CD589168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90C7-CFBE-4A4B-912D-064398FE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A65E-B31E-804C-8A38-CAFA26DD1A5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612BB-3C54-EB42-A02F-DE569A45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7CA12-4F21-FC45-95DF-0B780A8B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AB14-0F56-3343-ACF1-3067F5BF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1E7C-4A03-C940-8CBF-6831B872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10DAB-213C-4E46-ABF1-2201B7CC7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0FD5-76BA-6D49-A2E7-E834F8D4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A65E-B31E-804C-8A38-CAFA26DD1A5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D71B-7C19-E042-8367-7D181F83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6EEBB-C407-4B4A-A550-77BDE1A3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AB14-0F56-3343-ACF1-3067F5BF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E388-9CEE-A348-8448-BAE1A07F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8DEFA-6A22-CF4F-A6B1-CC2739746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2C1B1-10F8-704E-99B9-BE90723A2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3FC63-6FF8-EB43-882D-2AA50D12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A65E-B31E-804C-8A38-CAFA26DD1A5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D3C6F-E0AE-2C46-A7B8-0C0950BD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69311-A965-A045-8F5F-A3D2248E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AB14-0F56-3343-ACF1-3067F5BF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9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D7FB-F9C6-EF4A-A126-1767E55A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678F7-F0EB-6545-986F-36E10A900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F1B00-4AF0-F940-A1A2-E013149D1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2FAA5-52E6-CC4D-8842-77BC1E921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DBC88-2AFE-754A-8140-63477F0C5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5A07AB-C412-F34C-8DA2-891D1397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A65E-B31E-804C-8A38-CAFA26DD1A5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83D9A-4050-4B49-BE03-1E65B37A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A842DC-47E3-9C44-A09A-EF5AD4B2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AB14-0F56-3343-ACF1-3067F5BF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A070-476A-8B46-BA62-4E0B3327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97A76-BFC7-A34F-AA72-72904645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A65E-B31E-804C-8A38-CAFA26DD1A5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06370-DFBB-6A40-B3FC-73EBC8AB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04CF3-8B0A-364D-9CFB-E0BD3EBC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AB14-0F56-3343-ACF1-3067F5BF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5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5C62D-B1B9-3C42-A260-5AF4C579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A65E-B31E-804C-8A38-CAFA26DD1A5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3E816-99A5-944E-A6BB-A1E97122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3926A-4BE3-EE49-9FF8-926ABB0D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AB14-0F56-3343-ACF1-3067F5BF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7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51AF-5A71-6343-82F8-27243E20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61C5-F876-AD44-8A8F-644289DB6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38CCF-F26F-A84A-9260-96FE9C467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14DC9-EAAB-D745-9B1A-1258D5C8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A65E-B31E-804C-8A38-CAFA26DD1A5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C4984-ECC3-3144-BB10-E2DBC227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445C3-BB9E-A442-90FA-F16764A3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AB14-0F56-3343-ACF1-3067F5BF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6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EC1E-7852-5E40-B465-1DB9FDC4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C5BC5-3838-3541-892C-BD94F65D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D1D93-452E-DE4B-8C86-900A7D850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446FB-C52F-F54C-B3E9-6B79D985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A65E-B31E-804C-8A38-CAFA26DD1A5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6467-FD07-6945-ACF4-9263C857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FE4B5-216F-DF4D-8E58-2414103F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AB14-0F56-3343-ACF1-3067F5BF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8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7FEAE-41C8-7A4D-BB89-A1A72AF9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AD5A2-24FE-4048-BC32-DDEE6EF5A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BE8C-97F7-784C-A53F-A877EB03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A65E-B31E-804C-8A38-CAFA26DD1A5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E66E9-2747-6845-BC6D-C896EEAA4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983FF-D523-834E-B257-FEE5C277A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8AB14-0F56-3343-ACF1-3067F5BF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8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3.jp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8.jp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3.jp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8.jp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3.jp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8.jp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A094FE-3A83-8541-A8E3-31EEB930FB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" y="-1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7286C4-B163-4640-AA46-11C488FCB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Improving Image Segmentation with Edge Detection and Filters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74CE0-D641-054C-A263-B395D6921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solidFill>
                  <a:srgbClr val="002060"/>
                </a:solidFill>
              </a:rPr>
              <a:t>Jing Lin &amp; Maggie Wu</a:t>
            </a:r>
          </a:p>
        </p:txBody>
      </p:sp>
    </p:spTree>
    <p:extLst>
      <p:ext uri="{BB962C8B-B14F-4D97-AF65-F5344CB8AC3E}">
        <p14:creationId xmlns:p14="http://schemas.microsoft.com/office/powerpoint/2010/main" val="116680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CF25-B26C-C645-96A8-EB278FCD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C5DA1-2877-D84C-BC44-2F167703E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37" y="3108960"/>
            <a:ext cx="1970140" cy="1479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8459B-08F8-314C-9893-0E5F5F757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156" y="1357290"/>
            <a:ext cx="1969168" cy="1485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2AC07C-92BB-A847-A45D-76A7805FA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898" y="1363754"/>
            <a:ext cx="1970140" cy="14790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30B5E6-CF82-6543-A22F-A9468A127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0898" y="3108960"/>
            <a:ext cx="1970140" cy="14790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C0AB9C-5CEE-5A4A-8800-D690C519C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0898" y="4854166"/>
            <a:ext cx="1974691" cy="1482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2DE5D-8EFF-3E43-9DCC-ADB58A6BDAA1}"/>
                  </a:ext>
                </a:extLst>
              </p:cNvPr>
              <p:cNvSpPr txBox="1"/>
              <p:nvPr/>
            </p:nvSpPr>
            <p:spPr>
              <a:xfrm>
                <a:off x="5574631" y="3469579"/>
                <a:ext cx="1602811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2DE5D-8EFF-3E43-9DCC-ADB58A6BD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31" y="3469579"/>
                <a:ext cx="1602811" cy="730777"/>
              </a:xfrm>
              <a:prstGeom prst="rect">
                <a:avLst/>
              </a:prstGeom>
              <a:blipFill>
                <a:blip r:embed="rId7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eft Brace 17">
            <a:extLst>
              <a:ext uri="{FF2B5EF4-FFF2-40B4-BE49-F238E27FC236}">
                <a16:creationId xmlns:a16="http://schemas.microsoft.com/office/drawing/2014/main" id="{50D88CB6-3F61-DD4C-9750-EF7A28073F15}"/>
              </a:ext>
            </a:extLst>
          </p:cNvPr>
          <p:cNvSpPr/>
          <p:nvPr/>
        </p:nvSpPr>
        <p:spPr>
          <a:xfrm>
            <a:off x="3737812" y="2085474"/>
            <a:ext cx="466768" cy="366093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>
            <a:extLst>
              <a:ext uri="{FF2B5EF4-FFF2-40B4-BE49-F238E27FC236}">
                <a16:creationId xmlns:a16="http://schemas.microsoft.com/office/drawing/2014/main" id="{3CFD439F-FDC2-5C49-8D5B-FF5301A480D5}"/>
              </a:ext>
            </a:extLst>
          </p:cNvPr>
          <p:cNvSpPr/>
          <p:nvPr/>
        </p:nvSpPr>
        <p:spPr>
          <a:xfrm>
            <a:off x="3108862" y="3707064"/>
            <a:ext cx="478588" cy="478588"/>
          </a:xfrm>
          <a:prstGeom prst="mathPlus">
            <a:avLst>
              <a:gd name="adj1" fmla="val 11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B2A448-CF0E-5B48-B17D-599C4ECBC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885" y="5087117"/>
            <a:ext cx="1347536" cy="10165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81CE90-BA6F-4041-B9CF-196F458087E3}"/>
                  </a:ext>
                </a:extLst>
              </p:cNvPr>
              <p:cNvSpPr txBox="1"/>
              <p:nvPr/>
            </p:nvSpPr>
            <p:spPr>
              <a:xfrm>
                <a:off x="6584463" y="5230008"/>
                <a:ext cx="1602811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81CE90-BA6F-4041-B9CF-196F45808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463" y="5230008"/>
                <a:ext cx="1602811" cy="730777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Arrow 21">
            <a:extLst>
              <a:ext uri="{FF2B5EF4-FFF2-40B4-BE49-F238E27FC236}">
                <a16:creationId xmlns:a16="http://schemas.microsoft.com/office/drawing/2014/main" id="{519CC596-4EA8-2143-8806-EF91CF496C19}"/>
              </a:ext>
            </a:extLst>
          </p:cNvPr>
          <p:cNvSpPr/>
          <p:nvPr/>
        </p:nvSpPr>
        <p:spPr>
          <a:xfrm>
            <a:off x="7812505" y="1957137"/>
            <a:ext cx="481263" cy="320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47C40992-43EA-2C4F-AF17-BB206B175BB9}"/>
              </a:ext>
            </a:extLst>
          </p:cNvPr>
          <p:cNvSpPr/>
          <p:nvPr/>
        </p:nvSpPr>
        <p:spPr>
          <a:xfrm>
            <a:off x="7812505" y="3674546"/>
            <a:ext cx="481263" cy="320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DA40664-CD52-2648-A762-27CD14066103}"/>
              </a:ext>
            </a:extLst>
          </p:cNvPr>
          <p:cNvSpPr/>
          <p:nvPr/>
        </p:nvSpPr>
        <p:spPr>
          <a:xfrm>
            <a:off x="8268061" y="5425564"/>
            <a:ext cx="481263" cy="320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CFD6105A-2988-F444-A9A0-D566498A7F70}"/>
              </a:ext>
            </a:extLst>
          </p:cNvPr>
          <p:cNvSpPr/>
          <p:nvPr/>
        </p:nvSpPr>
        <p:spPr>
          <a:xfrm>
            <a:off x="6019555" y="5434976"/>
            <a:ext cx="481263" cy="320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0C39CD-AE14-7243-9176-3BB6A752352A}"/>
              </a:ext>
            </a:extLst>
          </p:cNvPr>
          <p:cNvSpPr txBox="1"/>
          <p:nvPr/>
        </p:nvSpPr>
        <p:spPr>
          <a:xfrm>
            <a:off x="5574631" y="994422"/>
            <a:ext cx="16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Edge Detection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AE9B6F-4C1E-244D-9671-2C844E2D3D8F}"/>
              </a:ext>
            </a:extLst>
          </p:cNvPr>
          <p:cNvSpPr txBox="1"/>
          <p:nvPr/>
        </p:nvSpPr>
        <p:spPr>
          <a:xfrm>
            <a:off x="5627722" y="3100247"/>
            <a:ext cx="14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Sharpen Filter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68B940-10D6-A341-9820-5E15E8E6589B}"/>
              </a:ext>
            </a:extLst>
          </p:cNvPr>
          <p:cNvSpPr txBox="1"/>
          <p:nvPr/>
        </p:nvSpPr>
        <p:spPr>
          <a:xfrm>
            <a:off x="5295291" y="4669500"/>
            <a:ext cx="218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Combined Technique</a:t>
            </a:r>
          </a:p>
        </p:txBody>
      </p:sp>
    </p:spTree>
    <p:extLst>
      <p:ext uri="{BB962C8B-B14F-4D97-AF65-F5344CB8AC3E}">
        <p14:creationId xmlns:p14="http://schemas.microsoft.com/office/powerpoint/2010/main" val="149027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23AA-E3EA-F843-B189-1F25385F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Discussion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B8E3CF-FB16-124B-B9D5-A58687CB8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46973"/>
              </p:ext>
            </p:extLst>
          </p:nvPr>
        </p:nvGraphicFramePr>
        <p:xfrm>
          <a:off x="1066801" y="1728806"/>
          <a:ext cx="10058398" cy="4090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311219859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58101351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75872259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206895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5569025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39765120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073001726"/>
                    </a:ext>
                  </a:extLst>
                </a:gridCol>
              </a:tblGrid>
              <a:tr h="1363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Ground </a:t>
                      </a:r>
                    </a:p>
                    <a:p>
                      <a:pPr algn="ctr"/>
                      <a:r>
                        <a:rPr lang="en-US" dirty="0"/>
                        <a:t>Truth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Edge Detection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Edge Detection </a:t>
                      </a:r>
                    </a:p>
                    <a:p>
                      <a:pPr algn="ctr"/>
                      <a:r>
                        <a:rPr lang="en-US" dirty="0"/>
                        <a:t>+ </a:t>
                      </a:r>
                    </a:p>
                    <a:p>
                      <a:pPr algn="ctr"/>
                      <a:r>
                        <a:rPr lang="en-US" dirty="0"/>
                        <a:t>Filter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503983"/>
                  </a:ext>
                </a:extLst>
              </a:tr>
              <a:tr h="1363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225393"/>
                  </a:ext>
                </a:extLst>
              </a:tr>
              <a:tr h="1363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96388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6EFA5DB-424D-734C-A1F1-F35A78832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651" y="3257086"/>
            <a:ext cx="1377553" cy="1034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752A18-5862-8D46-AB0C-AFFB3451B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651" y="4615715"/>
            <a:ext cx="1378484" cy="1031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5C985A-3D42-0B46-90D4-F17D022F3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904" y="3257086"/>
            <a:ext cx="1377554" cy="1034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9D0D4-E6EE-3945-8B95-B792BAD16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3584" y="3257086"/>
            <a:ext cx="1377553" cy="10341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018408-E987-4A4B-AD96-123A73726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5926" y="3257086"/>
            <a:ext cx="1377554" cy="10341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8C9D-3CE4-D34D-B169-69AF9EB9DA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5926" y="4615715"/>
            <a:ext cx="1378484" cy="10311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81C4D9-AA2C-D044-804F-BA0946F0E8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3584" y="4615715"/>
            <a:ext cx="1378484" cy="10311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93D829-66D5-6A4E-A4A4-3D8CCF0F4C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7904" y="4615715"/>
            <a:ext cx="1378484" cy="10311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90E9FCB-466A-DA4A-B024-AEB288C3AB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5306" y="4615715"/>
            <a:ext cx="1378484" cy="10311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4F93492-49CD-FE42-A383-7573386546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18749" y="3257086"/>
            <a:ext cx="1377553" cy="10341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568DA2B-5C81-7E48-8132-FE36A141BD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62805" y="4615715"/>
            <a:ext cx="1378484" cy="10311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07B5300-F95F-3944-B41C-E0774D7C0C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75442" y="3257086"/>
            <a:ext cx="1377553" cy="10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8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23AA-E3EA-F843-B189-1F25385F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Discussion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B8E3CF-FB16-124B-B9D5-A58687CB8129}"/>
              </a:ext>
            </a:extLst>
          </p:cNvPr>
          <p:cNvGraphicFramePr>
            <a:graphicFrameLocks noGrp="1"/>
          </p:cNvGraphicFramePr>
          <p:nvPr/>
        </p:nvGraphicFramePr>
        <p:xfrm>
          <a:off x="1066801" y="1728806"/>
          <a:ext cx="10058398" cy="4090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311219859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58101351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75872259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206895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5569025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39765120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073001726"/>
                    </a:ext>
                  </a:extLst>
                </a:gridCol>
              </a:tblGrid>
              <a:tr h="1363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Ground </a:t>
                      </a:r>
                    </a:p>
                    <a:p>
                      <a:pPr algn="ctr"/>
                      <a:r>
                        <a:rPr lang="en-US" dirty="0"/>
                        <a:t>Truth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Edge Detection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Edge Detection </a:t>
                      </a:r>
                    </a:p>
                    <a:p>
                      <a:pPr algn="ctr"/>
                      <a:r>
                        <a:rPr lang="en-US" dirty="0"/>
                        <a:t>+ </a:t>
                      </a:r>
                    </a:p>
                    <a:p>
                      <a:pPr algn="ctr"/>
                      <a:r>
                        <a:rPr lang="en-US" dirty="0"/>
                        <a:t>Filter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503983"/>
                  </a:ext>
                </a:extLst>
              </a:tr>
              <a:tr h="1363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225393"/>
                  </a:ext>
                </a:extLst>
              </a:tr>
              <a:tr h="1363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96388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6EFA5DB-424D-734C-A1F1-F35A78832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651" y="3257086"/>
            <a:ext cx="1377553" cy="1034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752A18-5862-8D46-AB0C-AFFB3451B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651" y="4615715"/>
            <a:ext cx="1378484" cy="1031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5C985A-3D42-0B46-90D4-F17D022F3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904" y="3257086"/>
            <a:ext cx="1377554" cy="1034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9D0D4-E6EE-3945-8B95-B792BAD16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3584" y="3257086"/>
            <a:ext cx="1377553" cy="10341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018408-E987-4A4B-AD96-123A73726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5926" y="3257086"/>
            <a:ext cx="1377554" cy="10341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8C9D-3CE4-D34D-B169-69AF9EB9DA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5926" y="4615715"/>
            <a:ext cx="1378484" cy="10311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81C4D9-AA2C-D044-804F-BA0946F0E8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3584" y="4615715"/>
            <a:ext cx="1378484" cy="10311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93D829-66D5-6A4E-A4A4-3D8CCF0F4C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7904" y="4615715"/>
            <a:ext cx="1378484" cy="10311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90E9FCB-466A-DA4A-B024-AEB288C3AB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5306" y="4615715"/>
            <a:ext cx="1378484" cy="10311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4F93492-49CD-FE42-A383-7573386546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18749" y="3257086"/>
            <a:ext cx="1377553" cy="10341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568DA2B-5C81-7E48-8132-FE36A141BD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62805" y="4615715"/>
            <a:ext cx="1378484" cy="10311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07B5300-F95F-3944-B41C-E0774D7C0C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75442" y="3257086"/>
            <a:ext cx="1377553" cy="10341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6966D2E-4CE8-FB40-B6A8-11CC19487952}"/>
              </a:ext>
            </a:extLst>
          </p:cNvPr>
          <p:cNvSpPr/>
          <p:nvPr/>
        </p:nvSpPr>
        <p:spPr>
          <a:xfrm>
            <a:off x="6847904" y="3559474"/>
            <a:ext cx="1377554" cy="54543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6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23AA-E3EA-F843-B189-1F25385F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Discussion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B8E3CF-FB16-124B-B9D5-A58687CB8129}"/>
              </a:ext>
            </a:extLst>
          </p:cNvPr>
          <p:cNvGraphicFramePr>
            <a:graphicFrameLocks noGrp="1"/>
          </p:cNvGraphicFramePr>
          <p:nvPr/>
        </p:nvGraphicFramePr>
        <p:xfrm>
          <a:off x="1066801" y="1728806"/>
          <a:ext cx="10058398" cy="4090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311219859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58101351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75872259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206895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5569025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39765120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073001726"/>
                    </a:ext>
                  </a:extLst>
                </a:gridCol>
              </a:tblGrid>
              <a:tr h="1363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Ground </a:t>
                      </a:r>
                    </a:p>
                    <a:p>
                      <a:pPr algn="ctr"/>
                      <a:r>
                        <a:rPr lang="en-US" dirty="0"/>
                        <a:t>Truth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Edge Detection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Edge Detection </a:t>
                      </a:r>
                    </a:p>
                    <a:p>
                      <a:pPr algn="ctr"/>
                      <a:r>
                        <a:rPr lang="en-US" dirty="0"/>
                        <a:t>+ </a:t>
                      </a:r>
                    </a:p>
                    <a:p>
                      <a:pPr algn="ctr"/>
                      <a:r>
                        <a:rPr lang="en-US" dirty="0"/>
                        <a:t>Filter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503983"/>
                  </a:ext>
                </a:extLst>
              </a:tr>
              <a:tr h="1363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225393"/>
                  </a:ext>
                </a:extLst>
              </a:tr>
              <a:tr h="1363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96388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6EFA5DB-424D-734C-A1F1-F35A78832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651" y="3257086"/>
            <a:ext cx="1377553" cy="1034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752A18-5862-8D46-AB0C-AFFB3451B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651" y="4615715"/>
            <a:ext cx="1378484" cy="1031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5C985A-3D42-0B46-90D4-F17D022F3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904" y="3257086"/>
            <a:ext cx="1377554" cy="1034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9D0D4-E6EE-3945-8B95-B792BAD16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3584" y="3257086"/>
            <a:ext cx="1377553" cy="10341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018408-E987-4A4B-AD96-123A73726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5926" y="3257086"/>
            <a:ext cx="1377554" cy="10341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8C9D-3CE4-D34D-B169-69AF9EB9DA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5926" y="4615715"/>
            <a:ext cx="1378484" cy="10311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81C4D9-AA2C-D044-804F-BA0946F0E8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3584" y="4615715"/>
            <a:ext cx="1378484" cy="10311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93D829-66D5-6A4E-A4A4-3D8CCF0F4C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7904" y="4615715"/>
            <a:ext cx="1378484" cy="10311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90E9FCB-466A-DA4A-B024-AEB288C3AB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5306" y="4615715"/>
            <a:ext cx="1378484" cy="10311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4F93492-49CD-FE42-A383-7573386546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18749" y="3257086"/>
            <a:ext cx="1377553" cy="10341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568DA2B-5C81-7E48-8132-FE36A141BD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62805" y="4615715"/>
            <a:ext cx="1378484" cy="10311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07B5300-F95F-3944-B41C-E0774D7C0C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75442" y="3257086"/>
            <a:ext cx="1377553" cy="10341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6966D2E-4CE8-FB40-B6A8-11CC19487952}"/>
              </a:ext>
            </a:extLst>
          </p:cNvPr>
          <p:cNvSpPr/>
          <p:nvPr/>
        </p:nvSpPr>
        <p:spPr>
          <a:xfrm>
            <a:off x="6847904" y="3559474"/>
            <a:ext cx="1377554" cy="54543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4D16C5-5323-F045-9338-91E7E7FF8BA0}"/>
              </a:ext>
            </a:extLst>
          </p:cNvPr>
          <p:cNvSpPr/>
          <p:nvPr/>
        </p:nvSpPr>
        <p:spPr>
          <a:xfrm>
            <a:off x="9015663" y="4577596"/>
            <a:ext cx="699643" cy="44358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4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D093-6C48-3C4F-92E7-776EBD4D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D6C22-D02C-5A43-89B3-A081F736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Jing</a:t>
            </a:r>
          </a:p>
          <a:p>
            <a:pPr lvl="1"/>
            <a:r>
              <a:rPr lang="en-US" dirty="0"/>
              <a:t>Parse scene segmentation via NN on AWS</a:t>
            </a:r>
          </a:p>
          <a:p>
            <a:pPr lvl="1"/>
            <a:r>
              <a:rPr lang="en-US" dirty="0"/>
              <a:t>Implement filter technique</a:t>
            </a:r>
          </a:p>
          <a:p>
            <a:endParaRPr lang="en-US" dirty="0"/>
          </a:p>
          <a:p>
            <a:r>
              <a:rPr lang="en-US" dirty="0"/>
              <a:t>Maggie</a:t>
            </a:r>
          </a:p>
          <a:p>
            <a:pPr lvl="1"/>
            <a:r>
              <a:rPr lang="en-US" dirty="0"/>
              <a:t>Implement edge detection technique </a:t>
            </a:r>
          </a:p>
          <a:p>
            <a:pPr lvl="1"/>
            <a:r>
              <a:rPr lang="en-US" dirty="0"/>
              <a:t>Provide error analysis </a:t>
            </a:r>
          </a:p>
        </p:txBody>
      </p:sp>
    </p:spTree>
    <p:extLst>
      <p:ext uri="{BB962C8B-B14F-4D97-AF65-F5344CB8AC3E}">
        <p14:creationId xmlns:p14="http://schemas.microsoft.com/office/powerpoint/2010/main" val="195920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8EA4-64E4-7942-9A3F-12BBC890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C5C12-1AC4-1441-94CD-BC1560B6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Unclear edge definition </a:t>
            </a:r>
          </a:p>
        </p:txBody>
      </p:sp>
    </p:spTree>
    <p:extLst>
      <p:ext uri="{BB962C8B-B14F-4D97-AF65-F5344CB8AC3E}">
        <p14:creationId xmlns:p14="http://schemas.microsoft.com/office/powerpoint/2010/main" val="369131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8EA4-64E4-7942-9A3F-12BBC890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C5C12-1AC4-1441-94CD-BC1560B6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Unclear edge definition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7FFB4-872B-3B4D-AC9D-15779878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35" y="2374302"/>
            <a:ext cx="8068129" cy="393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2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8EA4-64E4-7942-9A3F-12BBC890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C5C12-1AC4-1441-94CD-BC1560B6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Unclear edge definition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7FFB4-872B-3B4D-AC9D-15779878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35" y="2374302"/>
            <a:ext cx="8068129" cy="393759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04A71B7-B266-364D-B7D7-C2E2ACA06009}"/>
              </a:ext>
            </a:extLst>
          </p:cNvPr>
          <p:cNvSpPr/>
          <p:nvPr/>
        </p:nvSpPr>
        <p:spPr>
          <a:xfrm>
            <a:off x="9436100" y="4093146"/>
            <a:ext cx="793075" cy="24995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8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8EA4-64E4-7942-9A3F-12BBC890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C5C12-1AC4-1441-94CD-BC1560B6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Unclear edge definition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7FFB4-872B-3B4D-AC9D-15779878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35" y="2374302"/>
            <a:ext cx="8068129" cy="393759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04A71B7-B266-364D-B7D7-C2E2ACA06009}"/>
              </a:ext>
            </a:extLst>
          </p:cNvPr>
          <p:cNvSpPr/>
          <p:nvPr/>
        </p:nvSpPr>
        <p:spPr>
          <a:xfrm>
            <a:off x="9436100" y="4093146"/>
            <a:ext cx="793075" cy="24995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5DB6D2-4B21-9748-9B2F-3C778120CE54}"/>
              </a:ext>
            </a:extLst>
          </p:cNvPr>
          <p:cNvSpPr/>
          <p:nvPr/>
        </p:nvSpPr>
        <p:spPr>
          <a:xfrm>
            <a:off x="7749723" y="5118100"/>
            <a:ext cx="416377" cy="330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81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8EA4-64E4-7942-9A3F-12BBC890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C5C12-1AC4-1441-94CD-BC1560B6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Unclear edge definition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7FFB4-872B-3B4D-AC9D-15779878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35" y="2374302"/>
            <a:ext cx="8068129" cy="393759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E47F76A-21F3-3944-AAE2-424BB3F2847D}"/>
              </a:ext>
            </a:extLst>
          </p:cNvPr>
          <p:cNvSpPr/>
          <p:nvPr/>
        </p:nvSpPr>
        <p:spPr>
          <a:xfrm>
            <a:off x="8453897" y="5986336"/>
            <a:ext cx="636814" cy="200706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4A71B7-B266-364D-B7D7-C2E2ACA06009}"/>
              </a:ext>
            </a:extLst>
          </p:cNvPr>
          <p:cNvSpPr/>
          <p:nvPr/>
        </p:nvSpPr>
        <p:spPr>
          <a:xfrm>
            <a:off x="9436100" y="4093146"/>
            <a:ext cx="793075" cy="24995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5DB6D2-4B21-9748-9B2F-3C778120CE54}"/>
              </a:ext>
            </a:extLst>
          </p:cNvPr>
          <p:cNvSpPr/>
          <p:nvPr/>
        </p:nvSpPr>
        <p:spPr>
          <a:xfrm>
            <a:off x="7749723" y="5118100"/>
            <a:ext cx="416377" cy="330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6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CF25-B26C-C645-96A8-EB278FCD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C5DA1-2877-D84C-BC44-2F167703E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37" y="3108960"/>
            <a:ext cx="1970140" cy="1479049"/>
          </a:xfrm>
          <a:prstGeom prst="rect">
            <a:avLst/>
          </a:prstGeom>
        </p:spPr>
      </p:pic>
      <p:sp>
        <p:nvSpPr>
          <p:cNvPr id="18" name="Left Brace 17">
            <a:extLst>
              <a:ext uri="{FF2B5EF4-FFF2-40B4-BE49-F238E27FC236}">
                <a16:creationId xmlns:a16="http://schemas.microsoft.com/office/drawing/2014/main" id="{50D88CB6-3F61-DD4C-9750-EF7A28073F15}"/>
              </a:ext>
            </a:extLst>
          </p:cNvPr>
          <p:cNvSpPr/>
          <p:nvPr/>
        </p:nvSpPr>
        <p:spPr>
          <a:xfrm>
            <a:off x="3737812" y="2085474"/>
            <a:ext cx="466768" cy="366093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>
            <a:extLst>
              <a:ext uri="{FF2B5EF4-FFF2-40B4-BE49-F238E27FC236}">
                <a16:creationId xmlns:a16="http://schemas.microsoft.com/office/drawing/2014/main" id="{3CFD439F-FDC2-5C49-8D5B-FF5301A480D5}"/>
              </a:ext>
            </a:extLst>
          </p:cNvPr>
          <p:cNvSpPr/>
          <p:nvPr/>
        </p:nvSpPr>
        <p:spPr>
          <a:xfrm>
            <a:off x="3108862" y="3707064"/>
            <a:ext cx="478588" cy="478588"/>
          </a:xfrm>
          <a:prstGeom prst="mathPlus">
            <a:avLst>
              <a:gd name="adj1" fmla="val 11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CF25-B26C-C645-96A8-EB278FCD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C5DA1-2877-D84C-BC44-2F167703E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37" y="3108960"/>
            <a:ext cx="1970140" cy="1479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8459B-08F8-314C-9893-0E5F5F757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156" y="1357290"/>
            <a:ext cx="1969168" cy="1485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2AC07C-92BB-A847-A45D-76A7805FA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898" y="1363754"/>
            <a:ext cx="1970140" cy="1479049"/>
          </a:xfrm>
          <a:prstGeom prst="rect">
            <a:avLst/>
          </a:prstGeom>
        </p:spPr>
      </p:pic>
      <p:sp>
        <p:nvSpPr>
          <p:cNvPr id="18" name="Left Brace 17">
            <a:extLst>
              <a:ext uri="{FF2B5EF4-FFF2-40B4-BE49-F238E27FC236}">
                <a16:creationId xmlns:a16="http://schemas.microsoft.com/office/drawing/2014/main" id="{50D88CB6-3F61-DD4C-9750-EF7A28073F15}"/>
              </a:ext>
            </a:extLst>
          </p:cNvPr>
          <p:cNvSpPr/>
          <p:nvPr/>
        </p:nvSpPr>
        <p:spPr>
          <a:xfrm>
            <a:off x="3737812" y="2085474"/>
            <a:ext cx="466768" cy="366093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>
            <a:extLst>
              <a:ext uri="{FF2B5EF4-FFF2-40B4-BE49-F238E27FC236}">
                <a16:creationId xmlns:a16="http://schemas.microsoft.com/office/drawing/2014/main" id="{3CFD439F-FDC2-5C49-8D5B-FF5301A480D5}"/>
              </a:ext>
            </a:extLst>
          </p:cNvPr>
          <p:cNvSpPr/>
          <p:nvPr/>
        </p:nvSpPr>
        <p:spPr>
          <a:xfrm>
            <a:off x="3108862" y="3707064"/>
            <a:ext cx="478588" cy="478588"/>
          </a:xfrm>
          <a:prstGeom prst="mathPlus">
            <a:avLst>
              <a:gd name="adj1" fmla="val 11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519CC596-4EA8-2143-8806-EF91CF496C19}"/>
              </a:ext>
            </a:extLst>
          </p:cNvPr>
          <p:cNvSpPr/>
          <p:nvPr/>
        </p:nvSpPr>
        <p:spPr>
          <a:xfrm>
            <a:off x="7812505" y="1957137"/>
            <a:ext cx="481263" cy="320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0C39CD-AE14-7243-9176-3BB6A752352A}"/>
              </a:ext>
            </a:extLst>
          </p:cNvPr>
          <p:cNvSpPr txBox="1"/>
          <p:nvPr/>
        </p:nvSpPr>
        <p:spPr>
          <a:xfrm>
            <a:off x="5574631" y="994422"/>
            <a:ext cx="16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Edge Detection</a:t>
            </a:r>
          </a:p>
        </p:txBody>
      </p:sp>
    </p:spTree>
    <p:extLst>
      <p:ext uri="{BB962C8B-B14F-4D97-AF65-F5344CB8AC3E}">
        <p14:creationId xmlns:p14="http://schemas.microsoft.com/office/powerpoint/2010/main" val="130175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CF25-B26C-C645-96A8-EB278FCD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C5DA1-2877-D84C-BC44-2F167703E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37" y="3108960"/>
            <a:ext cx="1970140" cy="1479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8459B-08F8-314C-9893-0E5F5F757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156" y="1357290"/>
            <a:ext cx="1969168" cy="1485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2AC07C-92BB-A847-A45D-76A7805FA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898" y="1363754"/>
            <a:ext cx="1970140" cy="14790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30B5E6-CF82-6543-A22F-A9468A127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0898" y="3108960"/>
            <a:ext cx="1970140" cy="14790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2DE5D-8EFF-3E43-9DCC-ADB58A6BDAA1}"/>
                  </a:ext>
                </a:extLst>
              </p:cNvPr>
              <p:cNvSpPr txBox="1"/>
              <p:nvPr/>
            </p:nvSpPr>
            <p:spPr>
              <a:xfrm>
                <a:off x="5574631" y="3469579"/>
                <a:ext cx="1602811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2DE5D-8EFF-3E43-9DCC-ADB58A6BD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31" y="3469579"/>
                <a:ext cx="1602811" cy="730777"/>
              </a:xfrm>
              <a:prstGeom prst="rect">
                <a:avLst/>
              </a:prstGeom>
              <a:blipFill>
                <a:blip r:embed="rId6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eft Brace 17">
            <a:extLst>
              <a:ext uri="{FF2B5EF4-FFF2-40B4-BE49-F238E27FC236}">
                <a16:creationId xmlns:a16="http://schemas.microsoft.com/office/drawing/2014/main" id="{50D88CB6-3F61-DD4C-9750-EF7A28073F15}"/>
              </a:ext>
            </a:extLst>
          </p:cNvPr>
          <p:cNvSpPr/>
          <p:nvPr/>
        </p:nvSpPr>
        <p:spPr>
          <a:xfrm>
            <a:off x="3737812" y="2085474"/>
            <a:ext cx="466768" cy="366093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>
            <a:extLst>
              <a:ext uri="{FF2B5EF4-FFF2-40B4-BE49-F238E27FC236}">
                <a16:creationId xmlns:a16="http://schemas.microsoft.com/office/drawing/2014/main" id="{3CFD439F-FDC2-5C49-8D5B-FF5301A480D5}"/>
              </a:ext>
            </a:extLst>
          </p:cNvPr>
          <p:cNvSpPr/>
          <p:nvPr/>
        </p:nvSpPr>
        <p:spPr>
          <a:xfrm>
            <a:off x="3108862" y="3707064"/>
            <a:ext cx="478588" cy="478588"/>
          </a:xfrm>
          <a:prstGeom prst="mathPlus">
            <a:avLst>
              <a:gd name="adj1" fmla="val 11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519CC596-4EA8-2143-8806-EF91CF496C19}"/>
              </a:ext>
            </a:extLst>
          </p:cNvPr>
          <p:cNvSpPr/>
          <p:nvPr/>
        </p:nvSpPr>
        <p:spPr>
          <a:xfrm>
            <a:off x="7812505" y="1957137"/>
            <a:ext cx="481263" cy="320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47C40992-43EA-2C4F-AF17-BB206B175BB9}"/>
              </a:ext>
            </a:extLst>
          </p:cNvPr>
          <p:cNvSpPr/>
          <p:nvPr/>
        </p:nvSpPr>
        <p:spPr>
          <a:xfrm>
            <a:off x="7812505" y="3674546"/>
            <a:ext cx="481263" cy="320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0C39CD-AE14-7243-9176-3BB6A752352A}"/>
              </a:ext>
            </a:extLst>
          </p:cNvPr>
          <p:cNvSpPr txBox="1"/>
          <p:nvPr/>
        </p:nvSpPr>
        <p:spPr>
          <a:xfrm>
            <a:off x="5574631" y="994422"/>
            <a:ext cx="16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Edge Detection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AE9B6F-4C1E-244D-9671-2C844E2D3D8F}"/>
              </a:ext>
            </a:extLst>
          </p:cNvPr>
          <p:cNvSpPr txBox="1"/>
          <p:nvPr/>
        </p:nvSpPr>
        <p:spPr>
          <a:xfrm>
            <a:off x="5627722" y="3100247"/>
            <a:ext cx="14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Sharpen Filter</a:t>
            </a:r>
          </a:p>
        </p:txBody>
      </p:sp>
    </p:spTree>
    <p:extLst>
      <p:ext uri="{BB962C8B-B14F-4D97-AF65-F5344CB8AC3E}">
        <p14:creationId xmlns:p14="http://schemas.microsoft.com/office/powerpoint/2010/main" val="53469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126</Words>
  <Application>Microsoft Macintosh PowerPoint</Application>
  <PresentationFormat>Widescreen</PresentationFormat>
  <Paragraphs>75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Improving Image Segmentation with Edge Detection and Filters</vt:lpstr>
      <vt:lpstr>Motivation</vt:lpstr>
      <vt:lpstr>Motivation</vt:lpstr>
      <vt:lpstr>Motivation</vt:lpstr>
      <vt:lpstr>Motivation</vt:lpstr>
      <vt:lpstr>Motivation</vt:lpstr>
      <vt:lpstr>Approaches </vt:lpstr>
      <vt:lpstr>Approaches </vt:lpstr>
      <vt:lpstr>Approaches </vt:lpstr>
      <vt:lpstr>Approaches </vt:lpstr>
      <vt:lpstr>Results &amp; Discussion </vt:lpstr>
      <vt:lpstr>Results &amp; Discussion </vt:lpstr>
      <vt:lpstr>Results &amp; Discussion </vt:lpstr>
      <vt:lpstr>Contributions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Image Segmentation with Edge Detection and Filters</dc:title>
  <dc:creator>Microsoft Office User</dc:creator>
  <cp:lastModifiedBy>Microsoft Office User</cp:lastModifiedBy>
  <cp:revision>25</cp:revision>
  <cp:lastPrinted>2018-12-10T04:09:29Z</cp:lastPrinted>
  <dcterms:created xsi:type="dcterms:W3CDTF">2018-12-10T02:21:46Z</dcterms:created>
  <dcterms:modified xsi:type="dcterms:W3CDTF">2018-12-10T04:14:30Z</dcterms:modified>
</cp:coreProperties>
</file>