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76effd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76effd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76effd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76effd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76effd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76effd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76effd3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76effd3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76eff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76eff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76effd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76effd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76effd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76effd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76effd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76effd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76effd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76effd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76effd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76effd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780f9a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780f9a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76effd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76effd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url.cc/NNrGp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6875"/>
            <a:ext cx="8520600" cy="11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笨蛋實驗室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56250"/>
            <a:ext cx="8520600" cy="1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資工四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104590022  洪嘉豪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104590041  王喻恆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104590451  楊雅竹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13" y="1107713"/>
            <a:ext cx="6191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563" y="1107713"/>
            <a:ext cx="6191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組員分工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版面設計：雅竹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網頁程式撰寫：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首頁、常見問題 - 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喻恆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遊戲介紹、遊戲內頁 - 雅竹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品牌故事、關於我們 - 嘉豪 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圖片蒐集：喻恆、嘉豪、雅竹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rPr lang="zh-TW"/>
              <a:t>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版控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-Git 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58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75" y="1017725"/>
            <a:ext cx="8888250" cy="3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網址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r>
              <a:rPr lang="zh-TW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https://reurl.cc/NNrGp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438" y="1085238"/>
            <a:ext cx="6191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~THE END~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頁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面版型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25" y="1017725"/>
            <a:ext cx="24454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000" y="1017725"/>
            <a:ext cx="27923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975" y="1017725"/>
            <a:ext cx="27923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頁面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版型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950" y="1017725"/>
            <a:ext cx="326056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91" y="1017725"/>
            <a:ext cx="326056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741587" y="518525"/>
            <a:ext cx="3831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品牌故事、常見問題、關於我們 版型類似）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設計說明-顏色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675" y="222525"/>
            <a:ext cx="3068451" cy="47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11700" y="1344700"/>
            <a:ext cx="426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我們希望給使用者乾淨簡潔的版面，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讓大家的目光集中在活動圖片上，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因此以白色作為基底，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搭配橘色來凸顯重要資訊，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綠色作為頁面底端的提示顏色。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51958" l="22423" r="71368" t="44302"/>
          <a:stretch/>
        </p:blipFill>
        <p:spPr>
          <a:xfrm>
            <a:off x="392225" y="3681613"/>
            <a:ext cx="363123" cy="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36665" r="56030" t="96295"/>
          <a:stretch/>
        </p:blipFill>
        <p:spPr>
          <a:xfrm>
            <a:off x="392225" y="4146175"/>
            <a:ext cx="363126" cy="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40664" l="82896" r="9069" t="52478"/>
          <a:stretch/>
        </p:blipFill>
        <p:spPr>
          <a:xfrm>
            <a:off x="392225" y="3195675"/>
            <a:ext cx="363126" cy="36316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74050" y="3204875"/>
            <a:ext cx="1154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#F9CB9C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74050" y="3670863"/>
            <a:ext cx="1154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#FF9900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74050" y="4136863"/>
            <a:ext cx="1154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#93C47D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設計說明-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675" y="222525"/>
            <a:ext cx="3068451" cy="47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700" y="1344700"/>
            <a:ext cx="4269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字型：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Microsoft JhengHei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標題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字體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大小：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h2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內文字體大小：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16px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顏色：黑色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頁面上色稿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25" y="1017725"/>
            <a:ext cx="24454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1429" l="0" r="0" t="-1430"/>
          <a:stretch/>
        </p:blipFill>
        <p:spPr>
          <a:xfrm>
            <a:off x="5153875" y="1076125"/>
            <a:ext cx="3160899" cy="37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頁面上色稿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1152200"/>
            <a:ext cx="326056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116" y="1107375"/>
            <a:ext cx="32605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專案理念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63475" y="110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專案名稱命名是結合市面上的實境逃脫遊戲"笨蛋工作室"以及"玩笑實驗室"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介紹現在市場上的特有產業"密室逃脫"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密室逃脫原為網頁小遊戲，現今把它改成實境遊戲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主題獨立、特色玩法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5" y="3038675"/>
            <a:ext cx="4554875" cy="15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00" y="3427213"/>
            <a:ext cx="2999167" cy="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程式設計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使用語言：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HTML、CSS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使用框架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元件：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Carousel、Card、Buttons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通用類別：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響應式網頁 RWD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150" y="2804625"/>
            <a:ext cx="1600100" cy="13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600" y="908925"/>
            <a:ext cx="26098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