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342" r:id="rId3"/>
    <p:sldId id="355" r:id="rId4"/>
    <p:sldId id="356" r:id="rId5"/>
    <p:sldId id="343" r:id="rId6"/>
    <p:sldId id="344" r:id="rId7"/>
    <p:sldId id="347" r:id="rId8"/>
    <p:sldId id="341" r:id="rId9"/>
    <p:sldId id="338" r:id="rId10"/>
    <p:sldId id="339" r:id="rId11"/>
    <p:sldId id="331" r:id="rId12"/>
    <p:sldId id="332" r:id="rId13"/>
    <p:sldId id="333" r:id="rId14"/>
    <p:sldId id="336" r:id="rId15"/>
    <p:sldId id="354" r:id="rId16"/>
  </p:sldIdLst>
  <p:sldSz cx="9144000" cy="6858000" type="screen4x3"/>
  <p:notesSz cx="6858000" cy="9144000"/>
  <p:embeddedFontLst>
    <p:embeddedFont>
      <p:font typeface="Georgia" panose="02040502050405020303" pitchFamily="18" charset="0"/>
      <p:regular r:id="rId18"/>
      <p:bold r:id="rId19"/>
      <p:italic r:id="rId20"/>
      <p:boldItalic r:id="rId21"/>
    </p:embeddedFont>
    <p:embeddedFont>
      <p:font typeface="Archivo Narrow" panose="020B0604020202020204" charset="0"/>
      <p:regular r:id="rId22"/>
      <p:bold r:id="rId23"/>
      <p:italic r:id="rId24"/>
      <p:boldItalic r:id="rId25"/>
    </p:embeddedFont>
    <p:embeddedFont>
      <p:font typeface="Times" panose="0202060305040502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220" autoAdjust="0"/>
  </p:normalViewPr>
  <p:slideViewPr>
    <p:cSldViewPr snapToGrid="0">
      <p:cViewPr varScale="1">
        <p:scale>
          <a:sx n="74" d="100"/>
          <a:sy n="74"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87859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4086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2025"/>
            </a:lvl1pPr>
            <a:lvl2pPr lvl="1" algn="ctr">
              <a:spcBef>
                <a:spcPts val="0"/>
              </a:spcBef>
              <a:spcAft>
                <a:spcPts val="0"/>
              </a:spcAft>
              <a:buSzPts val="3600"/>
              <a:buNone/>
              <a:defRPr sz="2025"/>
            </a:lvl2pPr>
            <a:lvl3pPr lvl="2" algn="ctr">
              <a:spcBef>
                <a:spcPts val="0"/>
              </a:spcBef>
              <a:spcAft>
                <a:spcPts val="0"/>
              </a:spcAft>
              <a:buSzPts val="3600"/>
              <a:buNone/>
              <a:defRPr sz="2025"/>
            </a:lvl3pPr>
            <a:lvl4pPr lvl="3" algn="ctr">
              <a:spcBef>
                <a:spcPts val="0"/>
              </a:spcBef>
              <a:spcAft>
                <a:spcPts val="0"/>
              </a:spcAft>
              <a:buSzPts val="3600"/>
              <a:buNone/>
              <a:defRPr sz="2025"/>
            </a:lvl4pPr>
            <a:lvl5pPr lvl="4" algn="ctr">
              <a:spcBef>
                <a:spcPts val="0"/>
              </a:spcBef>
              <a:spcAft>
                <a:spcPts val="0"/>
              </a:spcAft>
              <a:buSzPts val="3600"/>
              <a:buNone/>
              <a:defRPr sz="2025"/>
            </a:lvl5pPr>
            <a:lvl6pPr lvl="5" algn="ctr">
              <a:spcBef>
                <a:spcPts val="0"/>
              </a:spcBef>
              <a:spcAft>
                <a:spcPts val="0"/>
              </a:spcAft>
              <a:buSzPts val="3600"/>
              <a:buNone/>
              <a:defRPr sz="2025"/>
            </a:lvl6pPr>
            <a:lvl7pPr lvl="6" algn="ctr">
              <a:spcBef>
                <a:spcPts val="0"/>
              </a:spcBef>
              <a:spcAft>
                <a:spcPts val="0"/>
              </a:spcAft>
              <a:buSzPts val="3600"/>
              <a:buNone/>
              <a:defRPr sz="2025"/>
            </a:lvl7pPr>
            <a:lvl8pPr lvl="7" algn="ctr">
              <a:spcBef>
                <a:spcPts val="0"/>
              </a:spcBef>
              <a:spcAft>
                <a:spcPts val="0"/>
              </a:spcAft>
              <a:buSzPts val="3600"/>
              <a:buNone/>
              <a:defRPr sz="2025"/>
            </a:lvl8pPr>
            <a:lvl9pPr lvl="8" algn="ctr">
              <a:spcBef>
                <a:spcPts val="0"/>
              </a:spcBef>
              <a:spcAft>
                <a:spcPts val="0"/>
              </a:spcAft>
              <a:buSzPts val="3600"/>
              <a:buNone/>
              <a:defRPr sz="2025"/>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1575"/>
            </a:lvl1pPr>
            <a:lvl2pPr lvl="1" algn="ctr">
              <a:lnSpc>
                <a:spcPct val="100000"/>
              </a:lnSpc>
              <a:spcBef>
                <a:spcPts val="0"/>
              </a:spcBef>
              <a:spcAft>
                <a:spcPts val="0"/>
              </a:spcAft>
              <a:buSzPts val="2800"/>
              <a:buNone/>
              <a:defRPr sz="1575"/>
            </a:lvl2pPr>
            <a:lvl3pPr lvl="2" algn="ctr">
              <a:lnSpc>
                <a:spcPct val="100000"/>
              </a:lnSpc>
              <a:spcBef>
                <a:spcPts val="0"/>
              </a:spcBef>
              <a:spcAft>
                <a:spcPts val="0"/>
              </a:spcAft>
              <a:buSzPts val="2800"/>
              <a:buNone/>
              <a:defRPr sz="1575"/>
            </a:lvl3pPr>
            <a:lvl4pPr lvl="3" algn="ctr">
              <a:lnSpc>
                <a:spcPct val="100000"/>
              </a:lnSpc>
              <a:spcBef>
                <a:spcPts val="0"/>
              </a:spcBef>
              <a:spcAft>
                <a:spcPts val="0"/>
              </a:spcAft>
              <a:buSzPts val="2800"/>
              <a:buNone/>
              <a:defRPr sz="1575"/>
            </a:lvl4pPr>
            <a:lvl5pPr lvl="4" algn="ctr">
              <a:lnSpc>
                <a:spcPct val="100000"/>
              </a:lnSpc>
              <a:spcBef>
                <a:spcPts val="0"/>
              </a:spcBef>
              <a:spcAft>
                <a:spcPts val="0"/>
              </a:spcAft>
              <a:buSzPts val="2800"/>
              <a:buNone/>
              <a:defRPr sz="1575"/>
            </a:lvl5pPr>
            <a:lvl6pPr lvl="5" algn="ctr">
              <a:lnSpc>
                <a:spcPct val="100000"/>
              </a:lnSpc>
              <a:spcBef>
                <a:spcPts val="0"/>
              </a:spcBef>
              <a:spcAft>
                <a:spcPts val="0"/>
              </a:spcAft>
              <a:buSzPts val="2800"/>
              <a:buNone/>
              <a:defRPr sz="1575"/>
            </a:lvl6pPr>
            <a:lvl7pPr lvl="6" algn="ctr">
              <a:lnSpc>
                <a:spcPct val="100000"/>
              </a:lnSpc>
              <a:spcBef>
                <a:spcPts val="0"/>
              </a:spcBef>
              <a:spcAft>
                <a:spcPts val="0"/>
              </a:spcAft>
              <a:buSzPts val="2800"/>
              <a:buNone/>
              <a:defRPr sz="1575"/>
            </a:lvl7pPr>
            <a:lvl8pPr lvl="7" algn="ctr">
              <a:lnSpc>
                <a:spcPct val="100000"/>
              </a:lnSpc>
              <a:spcBef>
                <a:spcPts val="0"/>
              </a:spcBef>
              <a:spcAft>
                <a:spcPts val="0"/>
              </a:spcAft>
              <a:buSzPts val="2800"/>
              <a:buNone/>
              <a:defRPr sz="1575"/>
            </a:lvl8pPr>
            <a:lvl9pPr lvl="8" algn="ctr">
              <a:lnSpc>
                <a:spcPct val="100000"/>
              </a:lnSpc>
              <a:spcBef>
                <a:spcPts val="0"/>
              </a:spcBef>
              <a:spcAft>
                <a:spcPts val="0"/>
              </a:spcAft>
              <a:buSzPts val="2800"/>
              <a:buNone/>
              <a:defRPr sz="1575"/>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51427" tIns="51427" rIns="51427" bIns="51427" anchor="ctr" anchorCtr="0">
            <a:noAutofit/>
          </a:bodyPr>
          <a:lstStyle/>
          <a:p>
            <a:pPr marL="0" lvl="0" indent="0">
              <a:spcBef>
                <a:spcPts val="0"/>
              </a:spcBef>
              <a:spcAft>
                <a:spcPts val="0"/>
              </a:spcAft>
              <a:buNone/>
            </a:pPr>
            <a:endParaRPr sz="788"/>
          </a:p>
        </p:txBody>
      </p:sp>
      <p:pic>
        <p:nvPicPr>
          <p:cNvPr id="15" name="Shape 15"/>
          <p:cNvPicPr preferRelativeResize="0"/>
          <p:nvPr/>
        </p:nvPicPr>
        <p:blipFill>
          <a:blip r:embed="rId2">
            <a:alphaModFix/>
          </a:blip>
          <a:stretch>
            <a:fillRect/>
          </a:stretch>
        </p:blipFill>
        <p:spPr>
          <a:xfrm>
            <a:off x="6090548" y="342394"/>
            <a:ext cx="2463805" cy="779367"/>
          </a:xfrm>
          <a:prstGeom prst="rect">
            <a:avLst/>
          </a:prstGeom>
          <a:noFill/>
          <a:ln>
            <a:noFill/>
          </a:ln>
        </p:spPr>
      </p:pic>
      <p:sp>
        <p:nvSpPr>
          <p:cNvPr id="16" name="Shape 16"/>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17" name="Shape 17"/>
          <p:cNvSpPr txBox="1"/>
          <p:nvPr/>
        </p:nvSpPr>
        <p:spPr>
          <a:xfrm>
            <a:off x="25" y="5919900"/>
            <a:ext cx="3572100" cy="938100"/>
          </a:xfrm>
          <a:prstGeom prst="rect">
            <a:avLst/>
          </a:prstGeom>
          <a:noFill/>
          <a:ln>
            <a:noFill/>
          </a:ln>
        </p:spPr>
        <p:txBody>
          <a:bodyPr spcFirstLastPara="1" wrap="square" lIns="51427" tIns="51427" rIns="51427" bIns="51427" anchor="t" anchorCtr="0">
            <a:noAutofit/>
          </a:bodyPr>
          <a:lstStyle/>
          <a:p>
            <a:pPr marL="0" lvl="0" indent="0" algn="ctr" rtl="0">
              <a:spcBef>
                <a:spcPts val="0"/>
              </a:spcBef>
              <a:spcAft>
                <a:spcPts val="0"/>
              </a:spcAft>
              <a:buNone/>
            </a:pPr>
            <a:r>
              <a:rPr lang="en-GB" sz="788" b="1">
                <a:solidFill>
                  <a:srgbClr val="FFFFFF"/>
                </a:solidFill>
                <a:latin typeface="Georgia"/>
                <a:ea typeface="Georgia"/>
                <a:cs typeface="Georgia"/>
                <a:sym typeface="Georgia"/>
              </a:rPr>
              <a:t>MISSION</a:t>
            </a:r>
            <a:endParaRPr sz="788" b="1">
              <a:solidFill>
                <a:srgbClr val="FFFFFF"/>
              </a:solidFill>
              <a:latin typeface="Georgia"/>
              <a:ea typeface="Georgia"/>
              <a:cs typeface="Georgia"/>
              <a:sym typeface="Georgia"/>
            </a:endParaRPr>
          </a:p>
          <a:p>
            <a:pPr marL="0" lvl="0" indent="0" algn="ctr" rtl="0">
              <a:spcBef>
                <a:spcPts val="0"/>
              </a:spcBef>
              <a:spcAft>
                <a:spcPts val="0"/>
              </a:spcAft>
              <a:buNone/>
            </a:pPr>
            <a:r>
              <a:rPr lang="en-GB" sz="619">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619">
              <a:solidFill>
                <a:srgbClr val="FFFFFF"/>
              </a:solidFill>
              <a:latin typeface="Georgia"/>
              <a:ea typeface="Georgia"/>
              <a:cs typeface="Georgia"/>
              <a:sym typeface="Georgia"/>
            </a:endParaRPr>
          </a:p>
        </p:txBody>
      </p:sp>
      <p:sp>
        <p:nvSpPr>
          <p:cNvPr id="18" name="Shape 18"/>
          <p:cNvSpPr txBox="1"/>
          <p:nvPr/>
        </p:nvSpPr>
        <p:spPr>
          <a:xfrm>
            <a:off x="3709075" y="5919900"/>
            <a:ext cx="2030700" cy="6411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b="1">
                <a:solidFill>
                  <a:srgbClr val="FFFFFF"/>
                </a:solidFill>
                <a:latin typeface="Georgia"/>
                <a:ea typeface="Georgia"/>
                <a:cs typeface="Georgia"/>
                <a:sym typeface="Georgia"/>
              </a:rPr>
              <a:t>VISION</a:t>
            </a:r>
            <a:endParaRPr sz="788" b="1">
              <a:solidFill>
                <a:srgbClr val="FFFFFF"/>
              </a:solidFill>
              <a:latin typeface="Georgia"/>
              <a:ea typeface="Georgia"/>
              <a:cs typeface="Georgia"/>
              <a:sym typeface="Georgia"/>
            </a:endParaRPr>
          </a:p>
          <a:p>
            <a:pPr marL="0" lvl="0" indent="0" algn="ctr" rtl="0">
              <a:spcBef>
                <a:spcPts val="0"/>
              </a:spcBef>
              <a:spcAft>
                <a:spcPts val="0"/>
              </a:spcAft>
              <a:buNone/>
            </a:pPr>
            <a:r>
              <a:rPr lang="en-GB" sz="619">
                <a:solidFill>
                  <a:srgbClr val="FFFFFF"/>
                </a:solidFill>
                <a:latin typeface="Georgia"/>
                <a:ea typeface="Georgia"/>
                <a:cs typeface="Georgia"/>
                <a:sym typeface="Georgia"/>
              </a:rPr>
              <a:t>Excellence and Service</a:t>
            </a:r>
            <a:endParaRPr sz="619">
              <a:solidFill>
                <a:srgbClr val="FFFFFF"/>
              </a:solidFill>
              <a:latin typeface="Georgia"/>
              <a:ea typeface="Georgia"/>
              <a:cs typeface="Georgia"/>
              <a:sym typeface="Georgia"/>
            </a:endParaRPr>
          </a:p>
        </p:txBody>
      </p:sp>
      <p:sp>
        <p:nvSpPr>
          <p:cNvPr id="19" name="Shape 19"/>
          <p:cNvSpPr txBox="1"/>
          <p:nvPr/>
        </p:nvSpPr>
        <p:spPr>
          <a:xfrm>
            <a:off x="6067875" y="5919900"/>
            <a:ext cx="2984400" cy="938100"/>
          </a:xfrm>
          <a:prstGeom prst="rect">
            <a:avLst/>
          </a:prstGeom>
          <a:noFill/>
          <a:ln>
            <a:noFill/>
          </a:ln>
        </p:spPr>
        <p:txBody>
          <a:bodyPr spcFirstLastPara="1" wrap="square" lIns="51427" tIns="51427" rIns="51427" bIns="51427" anchor="t" anchorCtr="0">
            <a:noAutofit/>
          </a:bodyPr>
          <a:lstStyle/>
          <a:p>
            <a:pPr marL="0" lvl="0" indent="0" algn="ctr" rtl="0">
              <a:spcBef>
                <a:spcPts val="0"/>
              </a:spcBef>
              <a:spcAft>
                <a:spcPts val="0"/>
              </a:spcAft>
              <a:buNone/>
            </a:pPr>
            <a:r>
              <a:rPr lang="en-GB" sz="788" b="1">
                <a:solidFill>
                  <a:srgbClr val="FFFFFF"/>
                </a:solidFill>
                <a:latin typeface="Georgia"/>
                <a:ea typeface="Georgia"/>
                <a:cs typeface="Georgia"/>
                <a:sym typeface="Georgia"/>
              </a:rPr>
              <a:t>CORE  VALUES</a:t>
            </a:r>
            <a:endParaRPr sz="788" b="1">
              <a:solidFill>
                <a:srgbClr val="FFFFFF"/>
              </a:solidFill>
              <a:latin typeface="Georgia"/>
              <a:ea typeface="Georgia"/>
              <a:cs typeface="Georgia"/>
              <a:sym typeface="Georgia"/>
            </a:endParaRPr>
          </a:p>
          <a:p>
            <a:pPr marL="0" lvl="0" indent="0" algn="ctr" rtl="0">
              <a:spcBef>
                <a:spcPts val="0"/>
              </a:spcBef>
              <a:spcAft>
                <a:spcPts val="0"/>
              </a:spcAft>
              <a:buNone/>
            </a:pPr>
            <a:r>
              <a:rPr lang="en-GB" sz="619">
                <a:solidFill>
                  <a:srgbClr val="FFFFFF"/>
                </a:solidFill>
                <a:latin typeface="Georgia"/>
                <a:ea typeface="Georgia"/>
                <a:cs typeface="Georgia"/>
                <a:sym typeface="Georgia"/>
              </a:rPr>
              <a:t>Faith in God |  Moral Uprightness</a:t>
            </a:r>
            <a:br>
              <a:rPr lang="en-GB" sz="619">
                <a:solidFill>
                  <a:srgbClr val="FFFFFF"/>
                </a:solidFill>
                <a:latin typeface="Georgia"/>
                <a:ea typeface="Georgia"/>
                <a:cs typeface="Georgia"/>
                <a:sym typeface="Georgia"/>
              </a:rPr>
            </a:br>
            <a:r>
              <a:rPr lang="en-GB" sz="619">
                <a:solidFill>
                  <a:srgbClr val="FFFFFF"/>
                </a:solidFill>
                <a:latin typeface="Georgia"/>
                <a:ea typeface="Georgia"/>
                <a:cs typeface="Georgia"/>
                <a:sym typeface="Georgia"/>
              </a:rPr>
              <a:t> Love of Fellow Beings   </a:t>
            </a:r>
            <a:br>
              <a:rPr lang="en-GB" sz="619">
                <a:solidFill>
                  <a:srgbClr val="FFFFFF"/>
                </a:solidFill>
                <a:latin typeface="Georgia"/>
                <a:ea typeface="Georgia"/>
                <a:cs typeface="Georgia"/>
                <a:sym typeface="Georgia"/>
              </a:rPr>
            </a:br>
            <a:r>
              <a:rPr lang="en-GB" sz="619">
                <a:solidFill>
                  <a:srgbClr val="FFFFFF"/>
                </a:solidFill>
                <a:latin typeface="Georgia"/>
                <a:ea typeface="Georgia"/>
                <a:cs typeface="Georgia"/>
                <a:sym typeface="Georgia"/>
              </a:rPr>
              <a:t>Social Responsibility | Pursuit of Excellence</a:t>
            </a:r>
            <a:endParaRPr sz="619">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2025"/>
            </a:lvl1pPr>
            <a:lvl2pPr lvl="1" algn="ctr">
              <a:spcBef>
                <a:spcPts val="0"/>
              </a:spcBef>
              <a:spcAft>
                <a:spcPts val="0"/>
              </a:spcAft>
              <a:buSzPts val="3600"/>
              <a:buNone/>
              <a:defRPr sz="2025"/>
            </a:lvl2pPr>
            <a:lvl3pPr lvl="2" algn="ctr">
              <a:spcBef>
                <a:spcPts val="0"/>
              </a:spcBef>
              <a:spcAft>
                <a:spcPts val="0"/>
              </a:spcAft>
              <a:buSzPts val="3600"/>
              <a:buNone/>
              <a:defRPr sz="2025"/>
            </a:lvl3pPr>
            <a:lvl4pPr lvl="3" algn="ctr">
              <a:spcBef>
                <a:spcPts val="0"/>
              </a:spcBef>
              <a:spcAft>
                <a:spcPts val="0"/>
              </a:spcAft>
              <a:buSzPts val="3600"/>
              <a:buNone/>
              <a:defRPr sz="2025"/>
            </a:lvl4pPr>
            <a:lvl5pPr lvl="4" algn="ctr">
              <a:spcBef>
                <a:spcPts val="0"/>
              </a:spcBef>
              <a:spcAft>
                <a:spcPts val="0"/>
              </a:spcAft>
              <a:buSzPts val="3600"/>
              <a:buNone/>
              <a:defRPr sz="2025"/>
            </a:lvl5pPr>
            <a:lvl6pPr lvl="5" algn="ctr">
              <a:spcBef>
                <a:spcPts val="0"/>
              </a:spcBef>
              <a:spcAft>
                <a:spcPts val="0"/>
              </a:spcAft>
              <a:buSzPts val="3600"/>
              <a:buNone/>
              <a:defRPr sz="2025"/>
            </a:lvl6pPr>
            <a:lvl7pPr lvl="6" algn="ctr">
              <a:spcBef>
                <a:spcPts val="0"/>
              </a:spcBef>
              <a:spcAft>
                <a:spcPts val="0"/>
              </a:spcAft>
              <a:buSzPts val="3600"/>
              <a:buNone/>
              <a:defRPr sz="2025"/>
            </a:lvl7pPr>
            <a:lvl8pPr lvl="7" algn="ctr">
              <a:spcBef>
                <a:spcPts val="0"/>
              </a:spcBef>
              <a:spcAft>
                <a:spcPts val="0"/>
              </a:spcAft>
              <a:buSzPts val="3600"/>
              <a:buNone/>
              <a:defRPr sz="2025"/>
            </a:lvl8pPr>
            <a:lvl9pPr lvl="8" algn="ctr">
              <a:spcBef>
                <a:spcPts val="0"/>
              </a:spcBef>
              <a:spcAft>
                <a:spcPts val="0"/>
              </a:spcAft>
              <a:buSzPts val="3600"/>
              <a:buNone/>
              <a:defRPr sz="2025"/>
            </a:lvl9pPr>
          </a:lstStyle>
          <a:p>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24" name="Shape 24"/>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27" name="Shape 27"/>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14124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257175" lvl="0" indent="-207169">
              <a:spcBef>
                <a:spcPts val="0"/>
              </a:spcBef>
              <a:spcAft>
                <a:spcPts val="0"/>
              </a:spcAft>
              <a:buSzPts val="2200"/>
              <a:buChar char="●"/>
              <a:defRPr/>
            </a:lvl1pPr>
            <a:lvl2pPr marL="514350" lvl="1" indent="-192881">
              <a:spcBef>
                <a:spcPts val="338"/>
              </a:spcBef>
              <a:spcAft>
                <a:spcPts val="0"/>
              </a:spcAft>
              <a:buSzPts val="1800"/>
              <a:buChar char="○"/>
              <a:defRPr/>
            </a:lvl2pPr>
            <a:lvl3pPr marL="771525" lvl="2" indent="-192881">
              <a:spcBef>
                <a:spcPts val="338"/>
              </a:spcBef>
              <a:spcAft>
                <a:spcPts val="0"/>
              </a:spcAft>
              <a:buSzPts val="1800"/>
              <a:buChar char="■"/>
              <a:defRPr/>
            </a:lvl3pPr>
            <a:lvl4pPr marL="1028700" lvl="3" indent="-192881">
              <a:spcBef>
                <a:spcPts val="338"/>
              </a:spcBef>
              <a:spcAft>
                <a:spcPts val="0"/>
              </a:spcAft>
              <a:buSzPts val="1800"/>
              <a:buChar char="●"/>
              <a:defRPr/>
            </a:lvl4pPr>
            <a:lvl5pPr marL="1285875" lvl="4" indent="-192881">
              <a:spcBef>
                <a:spcPts val="338"/>
              </a:spcBef>
              <a:spcAft>
                <a:spcPts val="0"/>
              </a:spcAft>
              <a:buSzPts val="1800"/>
              <a:buChar char="○"/>
              <a:defRPr/>
            </a:lvl5pPr>
            <a:lvl6pPr marL="1543050" lvl="5" indent="-192881">
              <a:spcBef>
                <a:spcPts val="338"/>
              </a:spcBef>
              <a:spcAft>
                <a:spcPts val="0"/>
              </a:spcAft>
              <a:buSzPts val="1800"/>
              <a:buChar char="■"/>
              <a:defRPr/>
            </a:lvl6pPr>
            <a:lvl7pPr marL="1800225" lvl="6" indent="-192881">
              <a:spcBef>
                <a:spcPts val="338"/>
              </a:spcBef>
              <a:spcAft>
                <a:spcPts val="0"/>
              </a:spcAft>
              <a:buSzPts val="1800"/>
              <a:buChar char="●"/>
              <a:defRPr/>
            </a:lvl7pPr>
            <a:lvl8pPr marL="2057400" lvl="7" indent="-192881">
              <a:spcBef>
                <a:spcPts val="338"/>
              </a:spcBef>
              <a:spcAft>
                <a:spcPts val="0"/>
              </a:spcAft>
              <a:buSzPts val="1800"/>
              <a:buChar char="○"/>
              <a:defRPr/>
            </a:lvl8pPr>
            <a:lvl9pPr marL="2314575" lvl="8" indent="-192881">
              <a:spcBef>
                <a:spcPts val="338"/>
              </a:spcBef>
              <a:spcAft>
                <a:spcPts val="338"/>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33" name="Shape 33"/>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36" name="Shape 36"/>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51" name="Shape 51"/>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54" name="Shape 54"/>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1350"/>
            </a:lvl1pPr>
            <a:lvl2pPr lvl="1">
              <a:spcBef>
                <a:spcPts val="0"/>
              </a:spcBef>
              <a:spcAft>
                <a:spcPts val="0"/>
              </a:spcAft>
              <a:buSzPts val="2400"/>
              <a:buNone/>
              <a:defRPr sz="1350"/>
            </a:lvl2pPr>
            <a:lvl3pPr lvl="2">
              <a:spcBef>
                <a:spcPts val="0"/>
              </a:spcBef>
              <a:spcAft>
                <a:spcPts val="0"/>
              </a:spcAft>
              <a:buSzPts val="2400"/>
              <a:buNone/>
              <a:defRPr sz="1350"/>
            </a:lvl3pPr>
            <a:lvl4pPr lvl="3">
              <a:spcBef>
                <a:spcPts val="0"/>
              </a:spcBef>
              <a:spcAft>
                <a:spcPts val="0"/>
              </a:spcAft>
              <a:buSzPts val="2400"/>
              <a:buNone/>
              <a:defRPr sz="1350"/>
            </a:lvl4pPr>
            <a:lvl5pPr lvl="4">
              <a:spcBef>
                <a:spcPts val="0"/>
              </a:spcBef>
              <a:spcAft>
                <a:spcPts val="0"/>
              </a:spcAft>
              <a:buSzPts val="2400"/>
              <a:buNone/>
              <a:defRPr sz="1350"/>
            </a:lvl5pPr>
            <a:lvl6pPr lvl="5">
              <a:spcBef>
                <a:spcPts val="0"/>
              </a:spcBef>
              <a:spcAft>
                <a:spcPts val="0"/>
              </a:spcAft>
              <a:buSzPts val="2400"/>
              <a:buNone/>
              <a:defRPr sz="1350"/>
            </a:lvl6pPr>
            <a:lvl7pPr lvl="6">
              <a:spcBef>
                <a:spcPts val="0"/>
              </a:spcBef>
              <a:spcAft>
                <a:spcPts val="0"/>
              </a:spcAft>
              <a:buSzPts val="2400"/>
              <a:buNone/>
              <a:defRPr sz="1350"/>
            </a:lvl7pPr>
            <a:lvl8pPr lvl="7">
              <a:spcBef>
                <a:spcPts val="0"/>
              </a:spcBef>
              <a:spcAft>
                <a:spcPts val="0"/>
              </a:spcAft>
              <a:buSzPts val="2400"/>
              <a:buNone/>
              <a:defRPr sz="1350"/>
            </a:lvl8pPr>
            <a:lvl9pPr lvl="8">
              <a:spcBef>
                <a:spcPts val="0"/>
              </a:spcBef>
              <a:spcAft>
                <a:spcPts val="0"/>
              </a:spcAft>
              <a:buSzPts val="2400"/>
              <a:buNone/>
              <a:defRPr sz="135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257175" lvl="0" indent="-171450">
              <a:spcBef>
                <a:spcPts val="0"/>
              </a:spcBef>
              <a:spcAft>
                <a:spcPts val="0"/>
              </a:spcAft>
              <a:buSzPts val="1200"/>
              <a:buChar char="●"/>
              <a:defRPr sz="675"/>
            </a:lvl1pPr>
            <a:lvl2pPr marL="514350" lvl="1" indent="-171450">
              <a:spcBef>
                <a:spcPts val="338"/>
              </a:spcBef>
              <a:spcAft>
                <a:spcPts val="0"/>
              </a:spcAft>
              <a:buSzPts val="1200"/>
              <a:buChar char="○"/>
              <a:defRPr sz="675"/>
            </a:lvl2pPr>
            <a:lvl3pPr marL="771525" lvl="2" indent="-171450">
              <a:spcBef>
                <a:spcPts val="338"/>
              </a:spcBef>
              <a:spcAft>
                <a:spcPts val="0"/>
              </a:spcAft>
              <a:buSzPts val="1200"/>
              <a:buChar char="■"/>
              <a:defRPr sz="675"/>
            </a:lvl3pPr>
            <a:lvl4pPr marL="1028700" lvl="3" indent="-171450">
              <a:spcBef>
                <a:spcPts val="338"/>
              </a:spcBef>
              <a:spcAft>
                <a:spcPts val="0"/>
              </a:spcAft>
              <a:buSzPts val="1200"/>
              <a:buChar char="●"/>
              <a:defRPr sz="675"/>
            </a:lvl4pPr>
            <a:lvl5pPr marL="1285875" lvl="4" indent="-171450">
              <a:spcBef>
                <a:spcPts val="338"/>
              </a:spcBef>
              <a:spcAft>
                <a:spcPts val="0"/>
              </a:spcAft>
              <a:buSzPts val="1200"/>
              <a:buChar char="○"/>
              <a:defRPr sz="675"/>
            </a:lvl5pPr>
            <a:lvl6pPr marL="1543050" lvl="5" indent="-171450">
              <a:spcBef>
                <a:spcPts val="338"/>
              </a:spcBef>
              <a:spcAft>
                <a:spcPts val="0"/>
              </a:spcAft>
              <a:buSzPts val="1200"/>
              <a:buChar char="■"/>
              <a:defRPr sz="675"/>
            </a:lvl6pPr>
            <a:lvl7pPr marL="1800225" lvl="6" indent="-171450">
              <a:spcBef>
                <a:spcPts val="338"/>
              </a:spcBef>
              <a:spcAft>
                <a:spcPts val="0"/>
              </a:spcAft>
              <a:buSzPts val="1200"/>
              <a:buChar char="●"/>
              <a:defRPr sz="675"/>
            </a:lvl7pPr>
            <a:lvl8pPr marL="2057400" lvl="7" indent="-171450">
              <a:spcBef>
                <a:spcPts val="338"/>
              </a:spcBef>
              <a:spcAft>
                <a:spcPts val="0"/>
              </a:spcAft>
              <a:buSzPts val="1200"/>
              <a:buChar char="○"/>
              <a:defRPr sz="675"/>
            </a:lvl8pPr>
            <a:lvl9pPr marL="2314575" lvl="8" indent="-171450">
              <a:spcBef>
                <a:spcPts val="338"/>
              </a:spcBef>
              <a:spcAft>
                <a:spcPts val="338"/>
              </a:spcAft>
              <a:buSzPts val="1200"/>
              <a:buChar char="■"/>
              <a:defRPr sz="675"/>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60" name="Shape 60"/>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63" name="Shape 63"/>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2700"/>
            </a:lvl1pPr>
            <a:lvl2pPr lvl="1">
              <a:spcBef>
                <a:spcPts val="0"/>
              </a:spcBef>
              <a:spcAft>
                <a:spcPts val="0"/>
              </a:spcAft>
              <a:buSzPts val="4800"/>
              <a:buNone/>
              <a:defRPr sz="2700"/>
            </a:lvl2pPr>
            <a:lvl3pPr lvl="2">
              <a:spcBef>
                <a:spcPts val="0"/>
              </a:spcBef>
              <a:spcAft>
                <a:spcPts val="0"/>
              </a:spcAft>
              <a:buSzPts val="4800"/>
              <a:buNone/>
              <a:defRPr sz="2700"/>
            </a:lvl3pPr>
            <a:lvl4pPr lvl="3">
              <a:spcBef>
                <a:spcPts val="0"/>
              </a:spcBef>
              <a:spcAft>
                <a:spcPts val="0"/>
              </a:spcAft>
              <a:buSzPts val="4800"/>
              <a:buNone/>
              <a:defRPr sz="2700"/>
            </a:lvl4pPr>
            <a:lvl5pPr lvl="4">
              <a:spcBef>
                <a:spcPts val="0"/>
              </a:spcBef>
              <a:spcAft>
                <a:spcPts val="0"/>
              </a:spcAft>
              <a:buSzPts val="4800"/>
              <a:buNone/>
              <a:defRPr sz="2700"/>
            </a:lvl5pPr>
            <a:lvl6pPr lvl="5">
              <a:spcBef>
                <a:spcPts val="0"/>
              </a:spcBef>
              <a:spcAft>
                <a:spcPts val="0"/>
              </a:spcAft>
              <a:buSzPts val="4800"/>
              <a:buNone/>
              <a:defRPr sz="2700"/>
            </a:lvl6pPr>
            <a:lvl7pPr lvl="6">
              <a:spcBef>
                <a:spcPts val="0"/>
              </a:spcBef>
              <a:spcAft>
                <a:spcPts val="0"/>
              </a:spcAft>
              <a:buSzPts val="4800"/>
              <a:buNone/>
              <a:defRPr sz="2700"/>
            </a:lvl7pPr>
            <a:lvl8pPr lvl="7">
              <a:spcBef>
                <a:spcPts val="0"/>
              </a:spcBef>
              <a:spcAft>
                <a:spcPts val="0"/>
              </a:spcAft>
              <a:buSzPts val="4800"/>
              <a:buNone/>
              <a:defRPr sz="2700"/>
            </a:lvl8pPr>
            <a:lvl9pPr lvl="8">
              <a:spcBef>
                <a:spcPts val="0"/>
              </a:spcBef>
              <a:spcAft>
                <a:spcPts val="0"/>
              </a:spcAft>
              <a:buSzPts val="4800"/>
              <a:buNone/>
              <a:defRPr sz="27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68" name="Shape 68"/>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71" name="Shape 71"/>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2363"/>
            </a:lvl1pPr>
            <a:lvl2pPr lvl="1" algn="ctr">
              <a:spcBef>
                <a:spcPts val="0"/>
              </a:spcBef>
              <a:spcAft>
                <a:spcPts val="0"/>
              </a:spcAft>
              <a:buSzPts val="4200"/>
              <a:buNone/>
              <a:defRPr sz="2363"/>
            </a:lvl2pPr>
            <a:lvl3pPr lvl="2" algn="ctr">
              <a:spcBef>
                <a:spcPts val="0"/>
              </a:spcBef>
              <a:spcAft>
                <a:spcPts val="0"/>
              </a:spcAft>
              <a:buSzPts val="4200"/>
              <a:buNone/>
              <a:defRPr sz="2363"/>
            </a:lvl3pPr>
            <a:lvl4pPr lvl="3" algn="ctr">
              <a:spcBef>
                <a:spcPts val="0"/>
              </a:spcBef>
              <a:spcAft>
                <a:spcPts val="0"/>
              </a:spcAft>
              <a:buSzPts val="4200"/>
              <a:buNone/>
              <a:defRPr sz="2363"/>
            </a:lvl4pPr>
            <a:lvl5pPr lvl="4" algn="ctr">
              <a:spcBef>
                <a:spcPts val="0"/>
              </a:spcBef>
              <a:spcAft>
                <a:spcPts val="0"/>
              </a:spcAft>
              <a:buSzPts val="4200"/>
              <a:buNone/>
              <a:defRPr sz="2363"/>
            </a:lvl5pPr>
            <a:lvl6pPr lvl="5" algn="ctr">
              <a:spcBef>
                <a:spcPts val="0"/>
              </a:spcBef>
              <a:spcAft>
                <a:spcPts val="0"/>
              </a:spcAft>
              <a:buSzPts val="4200"/>
              <a:buNone/>
              <a:defRPr sz="2363"/>
            </a:lvl6pPr>
            <a:lvl7pPr lvl="6" algn="ctr">
              <a:spcBef>
                <a:spcPts val="0"/>
              </a:spcBef>
              <a:spcAft>
                <a:spcPts val="0"/>
              </a:spcAft>
              <a:buSzPts val="4200"/>
              <a:buNone/>
              <a:defRPr sz="2363"/>
            </a:lvl7pPr>
            <a:lvl8pPr lvl="7" algn="ctr">
              <a:spcBef>
                <a:spcPts val="0"/>
              </a:spcBef>
              <a:spcAft>
                <a:spcPts val="0"/>
              </a:spcAft>
              <a:buSzPts val="4200"/>
              <a:buNone/>
              <a:defRPr sz="2363"/>
            </a:lvl8pPr>
            <a:lvl9pPr lvl="8" algn="ctr">
              <a:spcBef>
                <a:spcPts val="0"/>
              </a:spcBef>
              <a:spcAft>
                <a:spcPts val="0"/>
              </a:spcAft>
              <a:buSzPts val="4200"/>
              <a:buNone/>
              <a:defRPr sz="2363"/>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181"/>
            </a:lvl1pPr>
            <a:lvl2pPr lvl="1" algn="ctr">
              <a:lnSpc>
                <a:spcPct val="100000"/>
              </a:lnSpc>
              <a:spcBef>
                <a:spcPts val="0"/>
              </a:spcBef>
              <a:spcAft>
                <a:spcPts val="0"/>
              </a:spcAft>
              <a:buSzPts val="2100"/>
              <a:buNone/>
              <a:defRPr sz="1181"/>
            </a:lvl2pPr>
            <a:lvl3pPr lvl="2" algn="ctr">
              <a:lnSpc>
                <a:spcPct val="100000"/>
              </a:lnSpc>
              <a:spcBef>
                <a:spcPts val="0"/>
              </a:spcBef>
              <a:spcAft>
                <a:spcPts val="0"/>
              </a:spcAft>
              <a:buSzPts val="2100"/>
              <a:buNone/>
              <a:defRPr sz="1181"/>
            </a:lvl3pPr>
            <a:lvl4pPr lvl="3" algn="ctr">
              <a:lnSpc>
                <a:spcPct val="100000"/>
              </a:lnSpc>
              <a:spcBef>
                <a:spcPts val="0"/>
              </a:spcBef>
              <a:spcAft>
                <a:spcPts val="0"/>
              </a:spcAft>
              <a:buSzPts val="2100"/>
              <a:buNone/>
              <a:defRPr sz="1181"/>
            </a:lvl4pPr>
            <a:lvl5pPr lvl="4" algn="ctr">
              <a:lnSpc>
                <a:spcPct val="100000"/>
              </a:lnSpc>
              <a:spcBef>
                <a:spcPts val="0"/>
              </a:spcBef>
              <a:spcAft>
                <a:spcPts val="0"/>
              </a:spcAft>
              <a:buSzPts val="2100"/>
              <a:buNone/>
              <a:defRPr sz="1181"/>
            </a:lvl5pPr>
            <a:lvl6pPr lvl="5" algn="ctr">
              <a:lnSpc>
                <a:spcPct val="100000"/>
              </a:lnSpc>
              <a:spcBef>
                <a:spcPts val="0"/>
              </a:spcBef>
              <a:spcAft>
                <a:spcPts val="0"/>
              </a:spcAft>
              <a:buSzPts val="2100"/>
              <a:buNone/>
              <a:defRPr sz="1181"/>
            </a:lvl6pPr>
            <a:lvl7pPr lvl="6" algn="ctr">
              <a:lnSpc>
                <a:spcPct val="100000"/>
              </a:lnSpc>
              <a:spcBef>
                <a:spcPts val="0"/>
              </a:spcBef>
              <a:spcAft>
                <a:spcPts val="0"/>
              </a:spcAft>
              <a:buSzPts val="2100"/>
              <a:buNone/>
              <a:defRPr sz="1181"/>
            </a:lvl7pPr>
            <a:lvl8pPr lvl="7" algn="ctr">
              <a:lnSpc>
                <a:spcPct val="100000"/>
              </a:lnSpc>
              <a:spcBef>
                <a:spcPts val="0"/>
              </a:spcBef>
              <a:spcAft>
                <a:spcPts val="0"/>
              </a:spcAft>
              <a:buSzPts val="2100"/>
              <a:buNone/>
              <a:defRPr sz="1181"/>
            </a:lvl8pPr>
            <a:lvl9pPr lvl="8" algn="ctr">
              <a:lnSpc>
                <a:spcPct val="100000"/>
              </a:lnSpc>
              <a:spcBef>
                <a:spcPts val="0"/>
              </a:spcBef>
              <a:spcAft>
                <a:spcPts val="0"/>
              </a:spcAft>
              <a:buSzPts val="2100"/>
              <a:buNone/>
              <a:defRPr sz="1181"/>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257175" lvl="0" indent="-207169">
              <a:spcBef>
                <a:spcPts val="0"/>
              </a:spcBef>
              <a:spcAft>
                <a:spcPts val="0"/>
              </a:spcAft>
              <a:buSzPts val="2200"/>
              <a:buChar char="●"/>
              <a:defRPr/>
            </a:lvl1pPr>
            <a:lvl2pPr marL="514350" lvl="1" indent="-192881">
              <a:spcBef>
                <a:spcPts val="338"/>
              </a:spcBef>
              <a:spcAft>
                <a:spcPts val="0"/>
              </a:spcAft>
              <a:buSzPts val="1800"/>
              <a:buChar char="○"/>
              <a:defRPr/>
            </a:lvl2pPr>
            <a:lvl3pPr marL="771525" lvl="2" indent="-192881">
              <a:spcBef>
                <a:spcPts val="338"/>
              </a:spcBef>
              <a:spcAft>
                <a:spcPts val="0"/>
              </a:spcAft>
              <a:buSzPts val="1800"/>
              <a:buChar char="■"/>
              <a:defRPr/>
            </a:lvl3pPr>
            <a:lvl4pPr marL="1028700" lvl="3" indent="-192881">
              <a:spcBef>
                <a:spcPts val="338"/>
              </a:spcBef>
              <a:spcAft>
                <a:spcPts val="0"/>
              </a:spcAft>
              <a:buSzPts val="1800"/>
              <a:buChar char="●"/>
              <a:defRPr/>
            </a:lvl4pPr>
            <a:lvl5pPr marL="1285875" lvl="4" indent="-192881">
              <a:spcBef>
                <a:spcPts val="338"/>
              </a:spcBef>
              <a:spcAft>
                <a:spcPts val="0"/>
              </a:spcAft>
              <a:buSzPts val="1800"/>
              <a:buChar char="○"/>
              <a:defRPr/>
            </a:lvl5pPr>
            <a:lvl6pPr marL="1543050" lvl="5" indent="-192881">
              <a:spcBef>
                <a:spcPts val="338"/>
              </a:spcBef>
              <a:spcAft>
                <a:spcPts val="0"/>
              </a:spcAft>
              <a:buSzPts val="1800"/>
              <a:buChar char="■"/>
              <a:defRPr/>
            </a:lvl6pPr>
            <a:lvl7pPr marL="1800225" lvl="6" indent="-192881">
              <a:spcBef>
                <a:spcPts val="338"/>
              </a:spcBef>
              <a:spcAft>
                <a:spcPts val="0"/>
              </a:spcAft>
              <a:buSzPts val="1800"/>
              <a:buChar char="●"/>
              <a:defRPr/>
            </a:lvl7pPr>
            <a:lvl8pPr marL="2057400" lvl="7" indent="-192881">
              <a:spcBef>
                <a:spcPts val="338"/>
              </a:spcBef>
              <a:spcAft>
                <a:spcPts val="0"/>
              </a:spcAft>
              <a:buSzPts val="1800"/>
              <a:buChar char="○"/>
              <a:defRPr/>
            </a:lvl8pPr>
            <a:lvl9pPr marL="2314575" lvl="8" indent="-192881">
              <a:spcBef>
                <a:spcPts val="338"/>
              </a:spcBef>
              <a:spcAft>
                <a:spcPts val="338"/>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79" name="Shape 79"/>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82" name="Shape 82"/>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257175" lvl="0" indent="-128588">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87" name="Shape 87"/>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90" name="Shape 90"/>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6750"/>
            </a:lvl1pPr>
            <a:lvl2pPr lvl="1" algn="ctr">
              <a:spcBef>
                <a:spcPts val="0"/>
              </a:spcBef>
              <a:spcAft>
                <a:spcPts val="0"/>
              </a:spcAft>
              <a:buSzPts val="12000"/>
              <a:buNone/>
              <a:defRPr sz="6750"/>
            </a:lvl2pPr>
            <a:lvl3pPr lvl="2" algn="ctr">
              <a:spcBef>
                <a:spcPts val="0"/>
              </a:spcBef>
              <a:spcAft>
                <a:spcPts val="0"/>
              </a:spcAft>
              <a:buSzPts val="12000"/>
              <a:buNone/>
              <a:defRPr sz="6750"/>
            </a:lvl3pPr>
            <a:lvl4pPr lvl="3" algn="ctr">
              <a:spcBef>
                <a:spcPts val="0"/>
              </a:spcBef>
              <a:spcAft>
                <a:spcPts val="0"/>
              </a:spcAft>
              <a:buSzPts val="12000"/>
              <a:buNone/>
              <a:defRPr sz="6750"/>
            </a:lvl4pPr>
            <a:lvl5pPr lvl="4" algn="ctr">
              <a:spcBef>
                <a:spcPts val="0"/>
              </a:spcBef>
              <a:spcAft>
                <a:spcPts val="0"/>
              </a:spcAft>
              <a:buSzPts val="12000"/>
              <a:buNone/>
              <a:defRPr sz="6750"/>
            </a:lvl5pPr>
            <a:lvl6pPr lvl="5" algn="ctr">
              <a:spcBef>
                <a:spcPts val="0"/>
              </a:spcBef>
              <a:spcAft>
                <a:spcPts val="0"/>
              </a:spcAft>
              <a:buSzPts val="12000"/>
              <a:buNone/>
              <a:defRPr sz="6750"/>
            </a:lvl6pPr>
            <a:lvl7pPr lvl="6" algn="ctr">
              <a:spcBef>
                <a:spcPts val="0"/>
              </a:spcBef>
              <a:spcAft>
                <a:spcPts val="0"/>
              </a:spcAft>
              <a:buSzPts val="12000"/>
              <a:buNone/>
              <a:defRPr sz="6750"/>
            </a:lvl7pPr>
            <a:lvl8pPr lvl="7" algn="ctr">
              <a:spcBef>
                <a:spcPts val="0"/>
              </a:spcBef>
              <a:spcAft>
                <a:spcPts val="0"/>
              </a:spcAft>
              <a:buSzPts val="12000"/>
              <a:buNone/>
              <a:defRPr sz="6750"/>
            </a:lvl8pPr>
            <a:lvl9pPr lvl="8" algn="ctr">
              <a:spcBef>
                <a:spcPts val="0"/>
              </a:spcBef>
              <a:spcAft>
                <a:spcPts val="0"/>
              </a:spcAft>
              <a:buSzPts val="12000"/>
              <a:buNone/>
              <a:defRPr sz="675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257175" lvl="0" indent="-207169" algn="ctr">
              <a:spcBef>
                <a:spcPts val="0"/>
              </a:spcBef>
              <a:spcAft>
                <a:spcPts val="0"/>
              </a:spcAft>
              <a:buSzPts val="2200"/>
              <a:buChar char="●"/>
              <a:defRPr/>
            </a:lvl1pPr>
            <a:lvl2pPr marL="514350" lvl="1" indent="-192881" algn="ctr">
              <a:spcBef>
                <a:spcPts val="338"/>
              </a:spcBef>
              <a:spcAft>
                <a:spcPts val="0"/>
              </a:spcAft>
              <a:buSzPts val="1800"/>
              <a:buChar char="○"/>
              <a:defRPr/>
            </a:lvl2pPr>
            <a:lvl3pPr marL="771525" lvl="2" indent="-192881" algn="ctr">
              <a:spcBef>
                <a:spcPts val="338"/>
              </a:spcBef>
              <a:spcAft>
                <a:spcPts val="0"/>
              </a:spcAft>
              <a:buSzPts val="1800"/>
              <a:buChar char="■"/>
              <a:defRPr/>
            </a:lvl3pPr>
            <a:lvl4pPr marL="1028700" lvl="3" indent="-192881" algn="ctr">
              <a:spcBef>
                <a:spcPts val="338"/>
              </a:spcBef>
              <a:spcAft>
                <a:spcPts val="0"/>
              </a:spcAft>
              <a:buSzPts val="1800"/>
              <a:buChar char="●"/>
              <a:defRPr/>
            </a:lvl4pPr>
            <a:lvl5pPr marL="1285875" lvl="4" indent="-192881" algn="ctr">
              <a:spcBef>
                <a:spcPts val="338"/>
              </a:spcBef>
              <a:spcAft>
                <a:spcPts val="0"/>
              </a:spcAft>
              <a:buSzPts val="1800"/>
              <a:buChar char="○"/>
              <a:defRPr/>
            </a:lvl5pPr>
            <a:lvl6pPr marL="1543050" lvl="5" indent="-192881" algn="ctr">
              <a:spcBef>
                <a:spcPts val="338"/>
              </a:spcBef>
              <a:spcAft>
                <a:spcPts val="0"/>
              </a:spcAft>
              <a:buSzPts val="1800"/>
              <a:buChar char="■"/>
              <a:defRPr/>
            </a:lvl6pPr>
            <a:lvl7pPr marL="1800225" lvl="6" indent="-192881" algn="ctr">
              <a:spcBef>
                <a:spcPts val="338"/>
              </a:spcBef>
              <a:spcAft>
                <a:spcPts val="0"/>
              </a:spcAft>
              <a:buSzPts val="1800"/>
              <a:buChar char="●"/>
              <a:defRPr/>
            </a:lvl7pPr>
            <a:lvl8pPr marL="2057400" lvl="7" indent="-192881" algn="ctr">
              <a:spcBef>
                <a:spcPts val="338"/>
              </a:spcBef>
              <a:spcAft>
                <a:spcPts val="0"/>
              </a:spcAft>
              <a:buSzPts val="1800"/>
              <a:buChar char="○"/>
              <a:defRPr/>
            </a:lvl8pPr>
            <a:lvl9pPr marL="2314575" lvl="8" indent="-192881" algn="ctr">
              <a:spcBef>
                <a:spcPts val="338"/>
              </a:spcBef>
              <a:spcAft>
                <a:spcPts val="338"/>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96" name="Shape 96"/>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99" name="Shape 99"/>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103" name="Shape 103"/>
          <p:cNvSpPr txBox="1"/>
          <p:nvPr/>
        </p:nvSpPr>
        <p:spPr>
          <a:xfrm>
            <a:off x="3343200" y="6431140"/>
            <a:ext cx="2457600" cy="289800"/>
          </a:xfrm>
          <a:prstGeom prst="rect">
            <a:avLst/>
          </a:prstGeom>
          <a:noFill/>
          <a:ln>
            <a:noFill/>
          </a:ln>
        </p:spPr>
        <p:txBody>
          <a:bodyPr spcFirstLastPara="1" wrap="square" lIns="51427" tIns="51427" rIns="51427" bIns="51427" anchor="ctr" anchorCtr="0">
            <a:noAutofit/>
          </a:bodyPr>
          <a:lstStyle/>
          <a:p>
            <a:pPr marL="0" lvl="0" indent="0" algn="ctr" rtl="0">
              <a:spcBef>
                <a:spcPts val="0"/>
              </a:spcBef>
              <a:spcAft>
                <a:spcPts val="0"/>
              </a:spcAft>
              <a:buNone/>
            </a:pPr>
            <a:r>
              <a:rPr lang="en-GB" sz="788">
                <a:solidFill>
                  <a:srgbClr val="FFFFFF"/>
                </a:solidFill>
                <a:latin typeface="Georgia"/>
                <a:ea typeface="Georgia"/>
                <a:cs typeface="Georgia"/>
                <a:sym typeface="Georgia"/>
              </a:rPr>
              <a:t>Excellence and Service</a:t>
            </a:r>
            <a:endParaRPr sz="788">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51427" tIns="51427" rIns="51427" bIns="51427" anchor="ctr" anchorCtr="0">
            <a:noAutofit/>
          </a:bodyPr>
          <a:lstStyle/>
          <a:p>
            <a:pPr marL="0" lvl="0" indent="0">
              <a:spcBef>
                <a:spcPts val="0"/>
              </a:spcBef>
              <a:spcAft>
                <a:spcPts val="0"/>
              </a:spcAft>
              <a:buNone/>
            </a:pPr>
            <a:endParaRPr sz="788"/>
          </a:p>
        </p:txBody>
      </p:sp>
      <p:sp>
        <p:nvSpPr>
          <p:cNvPr id="106" name="Shape 106"/>
          <p:cNvSpPr txBox="1"/>
          <p:nvPr/>
        </p:nvSpPr>
        <p:spPr>
          <a:xfrm>
            <a:off x="6945800" y="248094"/>
            <a:ext cx="2207100" cy="231300"/>
          </a:xfrm>
          <a:prstGeom prst="rect">
            <a:avLst/>
          </a:prstGeom>
          <a:noFill/>
          <a:ln>
            <a:noFill/>
          </a:ln>
        </p:spPr>
        <p:txBody>
          <a:bodyPr spcFirstLastPara="1" wrap="square" lIns="51427" tIns="51427" rIns="51427" bIns="51427" anchor="ctr" anchorCtr="0">
            <a:noAutofit/>
          </a:bodyPr>
          <a:lstStyle/>
          <a:p>
            <a:pPr marL="0" lvl="0" indent="0" algn="ctr" rtl="0">
              <a:lnSpc>
                <a:spcPct val="100000"/>
              </a:lnSpc>
              <a:spcBef>
                <a:spcPts val="0"/>
              </a:spcBef>
              <a:spcAft>
                <a:spcPts val="0"/>
              </a:spcAft>
              <a:buNone/>
            </a:pPr>
            <a:r>
              <a:rPr lang="en-GB" sz="788">
                <a:solidFill>
                  <a:srgbClr val="FFFFFF"/>
                </a:solidFill>
                <a:latin typeface="Georgia"/>
                <a:ea typeface="Georgia"/>
                <a:cs typeface="Georgia"/>
                <a:sym typeface="Georgia"/>
              </a:rPr>
              <a:t>CHRIST</a:t>
            </a:r>
            <a:br>
              <a:rPr lang="en-GB" sz="788">
                <a:solidFill>
                  <a:srgbClr val="FFFFFF"/>
                </a:solidFill>
                <a:latin typeface="Georgia"/>
                <a:ea typeface="Georgia"/>
                <a:cs typeface="Georgia"/>
                <a:sym typeface="Georgia"/>
              </a:rPr>
            </a:br>
            <a:r>
              <a:rPr lang="en-GB" sz="675">
                <a:solidFill>
                  <a:srgbClr val="FFFFFF"/>
                </a:solidFill>
                <a:latin typeface="Georgia"/>
                <a:ea typeface="Georgia"/>
                <a:cs typeface="Georgia"/>
                <a:sym typeface="Georgia"/>
              </a:rPr>
              <a:t>Deemed to be University</a:t>
            </a:r>
            <a:endParaRPr sz="675">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563">
                <a:solidFill>
                  <a:schemeClr val="dk2"/>
                </a:solidFill>
              </a:defRPr>
            </a:lvl1pPr>
            <a:lvl2pPr lvl="1" algn="r">
              <a:buNone/>
              <a:defRPr sz="563">
                <a:solidFill>
                  <a:schemeClr val="dk2"/>
                </a:solidFill>
              </a:defRPr>
            </a:lvl2pPr>
            <a:lvl3pPr lvl="2" algn="r">
              <a:buNone/>
              <a:defRPr sz="563">
                <a:solidFill>
                  <a:schemeClr val="dk2"/>
                </a:solidFill>
              </a:defRPr>
            </a:lvl3pPr>
            <a:lvl4pPr lvl="3" algn="r">
              <a:buNone/>
              <a:defRPr sz="563">
                <a:solidFill>
                  <a:schemeClr val="dk2"/>
                </a:solidFill>
              </a:defRPr>
            </a:lvl4pPr>
            <a:lvl5pPr lvl="4" algn="r">
              <a:buNone/>
              <a:defRPr sz="563">
                <a:solidFill>
                  <a:schemeClr val="dk2"/>
                </a:solidFill>
              </a:defRPr>
            </a:lvl5pPr>
            <a:lvl6pPr lvl="5" algn="r">
              <a:buNone/>
              <a:defRPr sz="563">
                <a:solidFill>
                  <a:schemeClr val="dk2"/>
                </a:solidFill>
              </a:defRPr>
            </a:lvl6pPr>
            <a:lvl7pPr lvl="6" algn="r">
              <a:buNone/>
              <a:defRPr sz="563">
                <a:solidFill>
                  <a:schemeClr val="dk2"/>
                </a:solidFill>
              </a:defRPr>
            </a:lvl7pPr>
            <a:lvl8pPr lvl="7" algn="r">
              <a:buNone/>
              <a:defRPr sz="563">
                <a:solidFill>
                  <a:schemeClr val="dk2"/>
                </a:solidFill>
              </a:defRPr>
            </a:lvl8pPr>
            <a:lvl9pPr lvl="8" algn="r">
              <a:buNone/>
              <a:defRPr sz="563">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xpertsystem.com/machine-learning-definition/" TargetMode="External"/><Relationship Id="rId2" Type="http://schemas.openxmlformats.org/officeDocument/2006/relationships/hyperlink" Target="https://www.nature.com/subjects/genomic-analys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453607" y="3129566"/>
            <a:ext cx="8363933" cy="1335342"/>
          </a:xfrm>
          <a:prstGeom prst="rect">
            <a:avLst/>
          </a:prstGeom>
        </p:spPr>
        <p:txBody>
          <a:bodyPr spcFirstLastPara="1" wrap="square" lIns="51427" tIns="51427" rIns="51427" bIns="51427" anchor="b" anchorCtr="0">
            <a:noAutofit/>
          </a:bodyPr>
          <a:lstStyle/>
          <a:p>
            <a:pPr eaLnBrk="1" hangingPunct="1">
              <a:lnSpc>
                <a:spcPct val="150000"/>
              </a:lnSpc>
              <a:spcBef>
                <a:spcPct val="0"/>
              </a:spcBef>
            </a:pPr>
            <a:r>
              <a:rPr lang="en-IN" altLang="en-US" sz="2400" b="1" dirty="0">
                <a:solidFill>
                  <a:srgbClr val="002060"/>
                </a:solidFill>
                <a:latin typeface="Times New Roman" panose="02020603050405020304" pitchFamily="18" charset="0"/>
              </a:rPr>
              <a:t>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altLang="en-US" sz="2400" b="1" dirty="0">
                <a:solidFill>
                  <a:srgbClr val="002060"/>
                </a:solidFill>
                <a:latin typeface="Times New Roman" panose="02020603050405020304" pitchFamily="18" charset="0"/>
              </a:rPr>
              <a:t/>
            </a:r>
            <a:br>
              <a:rPr lang="en-IN" altLang="en-US" sz="2400" b="1" dirty="0">
                <a:solidFill>
                  <a:srgbClr val="002060"/>
                </a:solidFill>
                <a:latin typeface="Times New Roman" panose="02020603050405020304" pitchFamily="18" charset="0"/>
              </a:rPr>
            </a:br>
            <a:r>
              <a:rPr lang="en-IN" sz="2400" i="0" dirty="0">
                <a:solidFill>
                  <a:srgbClr val="002060"/>
                </a:solidFill>
                <a:effectLst/>
                <a:latin typeface="Times New Roman" panose="02020603050405020304" pitchFamily="18" charset="0"/>
                <a:cs typeface="Times New Roman" panose="02020603050405020304" pitchFamily="18" charset="0"/>
              </a:rPr>
              <a:t>Congress on Intelligent Systems</a:t>
            </a:r>
            <a:r>
              <a:rPr lang="en-US" altLang="en-US" sz="2400" dirty="0">
                <a:solidFill>
                  <a:srgbClr val="002060"/>
                </a:solidFill>
                <a:latin typeface="Times New Roman" panose="02020603050405020304" pitchFamily="18" charset="0"/>
              </a:rPr>
              <a:t> </a:t>
            </a:r>
            <a:r>
              <a:rPr lang="en-US" altLang="en-US" sz="2400" b="1" dirty="0">
                <a:solidFill>
                  <a:srgbClr val="002060"/>
                </a:solidFill>
                <a:latin typeface="Times New Roman" panose="02020603050405020304" pitchFamily="18" charset="0"/>
              </a:rPr>
              <a:t>(CIS-2020)</a:t>
            </a:r>
            <a:r>
              <a:rPr lang="en-IN" altLang="en-US" sz="2800" b="1" dirty="0">
                <a:solidFill>
                  <a:srgbClr val="002060"/>
                </a:solidFill>
                <a:latin typeface="Times New Roman" panose="02020603050405020304" pitchFamily="18" charset="0"/>
              </a:rPr>
              <a:t/>
            </a:r>
            <a:br>
              <a:rPr lang="en-IN" altLang="en-US" sz="2800" b="1" dirty="0">
                <a:solidFill>
                  <a:srgbClr val="002060"/>
                </a:solidFill>
                <a:latin typeface="Times New Roman" panose="02020603050405020304" pitchFamily="18" charset="0"/>
              </a:rPr>
            </a:br>
            <a:r>
              <a:rPr lang="en-IN" altLang="en-US" sz="1800" dirty="0" smtClean="0">
                <a:solidFill>
                  <a:srgbClr val="002060"/>
                </a:solidFill>
                <a:latin typeface="Times New Roman" panose="02020603050405020304" pitchFamily="18" charset="0"/>
              </a:rPr>
              <a:t>16,17-</a:t>
            </a:r>
            <a:r>
              <a:rPr lang="en-IN" altLang="en-US" sz="1800" dirty="0">
                <a:solidFill>
                  <a:srgbClr val="002060"/>
                </a:solidFill>
                <a:latin typeface="Times New Roman" panose="02020603050405020304" pitchFamily="18" charset="0"/>
              </a:rPr>
              <a:t> </a:t>
            </a:r>
            <a:r>
              <a:rPr lang="en-IN" altLang="en-US" sz="1800" dirty="0" smtClean="0">
                <a:solidFill>
                  <a:srgbClr val="002060"/>
                </a:solidFill>
                <a:latin typeface="Times New Roman" panose="02020603050405020304" pitchFamily="18" charset="0"/>
              </a:rPr>
              <a:t>OCTOBER’2020</a:t>
            </a:r>
            <a:r>
              <a:rPr lang="en-IN" altLang="en-US" sz="1800" dirty="0" smtClean="0">
                <a:solidFill>
                  <a:srgbClr val="002060"/>
                </a:solidFill>
                <a:latin typeface="Times New Roman" panose="02020603050405020304" pitchFamily="18" charset="0"/>
              </a:rPr>
              <a:t/>
            </a:r>
            <a:br>
              <a:rPr lang="en-IN" altLang="en-US" sz="1800" dirty="0" smtClean="0">
                <a:solidFill>
                  <a:srgbClr val="002060"/>
                </a:solidFill>
                <a:latin typeface="Times New Roman" panose="02020603050405020304" pitchFamily="18" charset="0"/>
              </a:rPr>
            </a:br>
            <a:r>
              <a:rPr lang="it-IT" altLang="en-US" sz="2000" b="0" dirty="0" smtClean="0">
                <a:latin typeface="Times New Roman" panose="02020603050405020304" pitchFamily="18" charset="0"/>
                <a:cs typeface="Times New Roman" panose="02020603050405020304" pitchFamily="18" charset="0"/>
              </a:rPr>
              <a:t>P</a:t>
            </a:r>
            <a:r>
              <a:rPr lang="it-IT" sz="2000" b="0" dirty="0" smtClean="0">
                <a:latin typeface="Times New Roman" panose="02020603050405020304" pitchFamily="18" charset="0"/>
                <a:cs typeface="Times New Roman" panose="02020603050405020304" pitchFamily="18" charset="0"/>
              </a:rPr>
              <a:t>aper </a:t>
            </a:r>
            <a:r>
              <a:rPr lang="it-IT" sz="2000" b="0" dirty="0">
                <a:latin typeface="Times New Roman" panose="02020603050405020304" pitchFamily="18" charset="0"/>
                <a:cs typeface="Times New Roman" panose="02020603050405020304" pitchFamily="18" charset="0"/>
              </a:rPr>
              <a:t>ID </a:t>
            </a:r>
            <a:r>
              <a:rPr lang="it-IT" sz="2000" b="0" dirty="0" smtClean="0">
                <a:latin typeface="Times New Roman" panose="02020603050405020304" pitchFamily="18" charset="0"/>
                <a:cs typeface="Times New Roman" panose="02020603050405020304" pitchFamily="18" charset="0"/>
              </a:rPr>
              <a:t>: IFERP(AI_MI)_051046285</a:t>
            </a:r>
            <a:r>
              <a:rPr lang="en-US" altLang="en-US" sz="2400" b="1" dirty="0" smtClean="0"/>
              <a:t/>
            </a:r>
            <a:br>
              <a:rPr lang="en-US" altLang="en-US" sz="2400" b="1" dirty="0" smtClean="0"/>
            </a:br>
            <a:r>
              <a:rPr lang="en-US" sz="3200" dirty="0" smtClean="0">
                <a:solidFill>
                  <a:srgbClr val="002060"/>
                </a:solidFill>
                <a:latin typeface="Times New Roman" panose="02020603050405020304" pitchFamily="18" charset="0"/>
                <a:cs typeface="Times New Roman" panose="02020603050405020304" pitchFamily="18" charset="0"/>
              </a:rPr>
              <a:t>Stress </a:t>
            </a:r>
            <a:r>
              <a:rPr lang="en-US" sz="3200" dirty="0">
                <a:solidFill>
                  <a:srgbClr val="002060"/>
                </a:solidFill>
                <a:latin typeface="Times New Roman" panose="02020603050405020304" pitchFamily="18" charset="0"/>
                <a:cs typeface="Times New Roman" panose="02020603050405020304" pitchFamily="18" charset="0"/>
              </a:rPr>
              <a:t>Classification of Medical Practitioners Using Machine Learning </a:t>
            </a:r>
            <a:r>
              <a:rPr lang="en-US" sz="3200" dirty="0" smtClean="0">
                <a:solidFill>
                  <a:srgbClr val="002060"/>
                </a:solidFill>
                <a:latin typeface="Times New Roman" panose="02020603050405020304" pitchFamily="18" charset="0"/>
                <a:cs typeface="Times New Roman" panose="02020603050405020304" pitchFamily="18" charset="0"/>
              </a:rPr>
              <a:t>Techniques</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12" name="Shape 112"/>
          <p:cNvSpPr txBox="1">
            <a:spLocks noGrp="1"/>
          </p:cNvSpPr>
          <p:nvPr>
            <p:ph type="subTitle" idx="1"/>
          </p:nvPr>
        </p:nvSpPr>
        <p:spPr>
          <a:xfrm>
            <a:off x="2360383" y="4464908"/>
            <a:ext cx="5998005" cy="1253096"/>
          </a:xfrm>
          <a:prstGeom prst="rect">
            <a:avLst/>
          </a:prstGeom>
        </p:spPr>
        <p:txBody>
          <a:bodyPr spcFirstLastPara="1" wrap="square" lIns="51427" tIns="51427" rIns="51427" bIns="51427" anchor="t" anchorCtr="0">
            <a:noAutofit/>
          </a:bodyPr>
          <a:lstStyle/>
          <a:p>
            <a:pPr marL="0" indent="0"/>
            <a:r>
              <a:rPr lang="en-US" sz="1800" dirty="0" smtClean="0">
                <a:solidFill>
                  <a:srgbClr val="002060"/>
                </a:solidFill>
                <a:latin typeface="Times New Roman" panose="02020603050405020304" pitchFamily="18" charset="0"/>
                <a:cs typeface="Times New Roman" panose="02020603050405020304" pitchFamily="18" charset="0"/>
              </a:rPr>
              <a:t>Maggi Monika Wilson, </a:t>
            </a:r>
            <a:r>
              <a:rPr lang="en-US" sz="1800" dirty="0">
                <a:solidFill>
                  <a:srgbClr val="002060"/>
                </a:solidFill>
                <a:latin typeface="Times New Roman" panose="02020603050405020304" pitchFamily="18" charset="0"/>
                <a:cs typeface="Times New Roman" panose="02020603050405020304" pitchFamily="18" charset="0"/>
              </a:rPr>
              <a:t>Dr. </a:t>
            </a:r>
            <a:r>
              <a:rPr lang="en-US" sz="1800" dirty="0" smtClean="0">
                <a:solidFill>
                  <a:srgbClr val="002060"/>
                </a:solidFill>
                <a:latin typeface="Times New Roman" panose="02020603050405020304" pitchFamily="18" charset="0"/>
                <a:cs typeface="Times New Roman" panose="02020603050405020304" pitchFamily="18" charset="0"/>
              </a:rPr>
              <a:t>Chandra J</a:t>
            </a:r>
            <a:r>
              <a:rPr lang="en-US" sz="1800" dirty="0">
                <a:solidFill>
                  <a:srgbClr val="002060"/>
                </a:solidFill>
                <a:latin typeface="Times New Roman" panose="02020603050405020304" pitchFamily="18" charset="0"/>
                <a:cs typeface="Times New Roman" panose="02020603050405020304" pitchFamily="18" charset="0"/>
              </a:rPr>
              <a:t>, Dr. </a:t>
            </a:r>
            <a:r>
              <a:rPr lang="en-US" sz="1800" dirty="0" smtClean="0">
                <a:solidFill>
                  <a:srgbClr val="002060"/>
                </a:solidFill>
                <a:latin typeface="Times New Roman" panose="02020603050405020304" pitchFamily="18" charset="0"/>
                <a:cs typeface="Times New Roman" panose="02020603050405020304" pitchFamily="18" charset="0"/>
              </a:rPr>
              <a:t>Vinnarasi B</a:t>
            </a:r>
            <a:endParaRPr lang="en-US" sz="1800" dirty="0">
              <a:solidFill>
                <a:srgbClr val="002060"/>
              </a:solidFill>
              <a:latin typeface="Times New Roman" panose="02020603050405020304" pitchFamily="18" charset="0"/>
              <a:cs typeface="Times New Roman" panose="02020603050405020304" pitchFamily="18" charset="0"/>
            </a:endParaRPr>
          </a:p>
          <a:p>
            <a:pPr algn="ctr">
              <a:spcAft>
                <a:spcPts val="0"/>
              </a:spcAft>
              <a:defRPr/>
            </a:pPr>
            <a:r>
              <a:rPr lang="de-DE" sz="1800" dirty="0">
                <a:solidFill>
                  <a:srgbClr val="002060"/>
                </a:solidFill>
                <a:latin typeface="Times" panose="02020603050405020304" pitchFamily="18" charset="0"/>
                <a:ea typeface="Times New Roman" panose="02020603050405020304" pitchFamily="18" charset="0"/>
                <a:cs typeface="Times New Roman" panose="02020603050405020304" pitchFamily="18" charset="0"/>
              </a:rPr>
              <a:t>Department of Computer Science, </a:t>
            </a:r>
          </a:p>
          <a:p>
            <a:pPr algn="ctr">
              <a:spcAft>
                <a:spcPts val="0"/>
              </a:spcAft>
              <a:defRPr/>
            </a:pPr>
            <a:r>
              <a:rPr lang="de-DE" sz="1800" dirty="0">
                <a:solidFill>
                  <a:srgbClr val="002060"/>
                </a:solidFill>
                <a:latin typeface="Times" panose="02020603050405020304" pitchFamily="18" charset="0"/>
                <a:ea typeface="Times New Roman" panose="02020603050405020304" pitchFamily="18" charset="0"/>
                <a:cs typeface="Times New Roman" panose="02020603050405020304" pitchFamily="18" charset="0"/>
              </a:rPr>
              <a:t>CHRIST (Deemed to be University)</a:t>
            </a:r>
            <a:r>
              <a:rPr lang="en-IN" sz="1800" dirty="0">
                <a:solidFill>
                  <a:srgbClr val="002060"/>
                </a:solidFill>
                <a:latin typeface="Times" panose="02020603050405020304" pitchFamily="18" charset="0"/>
                <a:ea typeface="Times New Roman" panose="02020603050405020304" pitchFamily="18" charset="0"/>
                <a:cs typeface="Times New Roman" panose="02020603050405020304" pitchFamily="18" charset="0"/>
              </a:rPr>
              <a:t>,</a:t>
            </a:r>
          </a:p>
          <a:p>
            <a:pPr algn="ctr">
              <a:spcAft>
                <a:spcPts val="0"/>
              </a:spcAft>
              <a:defRPr/>
            </a:pPr>
            <a:r>
              <a:rPr lang="de-DE" sz="1800" dirty="0">
                <a:solidFill>
                  <a:srgbClr val="002060"/>
                </a:solidFill>
                <a:latin typeface="Times" panose="02020603050405020304" pitchFamily="18" charset="0"/>
                <a:ea typeface="Times New Roman" panose="02020603050405020304" pitchFamily="18" charset="0"/>
                <a:cs typeface="Times New Roman" panose="02020603050405020304" pitchFamily="18" charset="0"/>
              </a:rPr>
              <a:t>Bangalore, Karnataka, India</a:t>
            </a:r>
            <a:endParaRPr lang="en-IN" sz="1800" dirty="0">
              <a:solidFill>
                <a:srgbClr val="002060"/>
              </a:solidFill>
              <a:latin typeface="Times" panose="02020603050405020304" pitchFamily="18" charset="0"/>
              <a:ea typeface="Times New Roman" panose="02020603050405020304" pitchFamily="18" charset="0"/>
              <a:cs typeface="Times New Roman" panose="02020603050405020304" pitchFamily="18" charset="0"/>
            </a:endParaRPr>
          </a:p>
          <a:p>
            <a:pPr marL="0" indent="0"/>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2000" advTm="5131"/>
    </mc:Choice>
    <mc:Fallback xmlns="">
      <p:transition spd="slow" advTm="51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100" dirty="0">
                <a:latin typeface="Times New Roman" panose="02020603050405020304" pitchFamily="18" charset="0"/>
                <a:cs typeface="Times New Roman" panose="02020603050405020304" pitchFamily="18" charset="0"/>
              </a:rPr>
              <a:t>Dataset Preview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1100718"/>
            <a:ext cx="7386222" cy="5027971"/>
          </a:xfrm>
          <a:prstGeom prst="rect">
            <a:avLst/>
          </a:prstGeom>
        </p:spPr>
      </p:pic>
      <p:sp>
        <p:nvSpPr>
          <p:cNvPr id="4" name="Slide Number Placeholder 3">
            <a:extLst>
              <a:ext uri="{FF2B5EF4-FFF2-40B4-BE49-F238E27FC236}">
                <a16:creationId xmlns:a16="http://schemas.microsoft.com/office/drawing/2014/main" xmlns="" id="{D1142DBF-8C02-4E85-8247-DBFF7AB462EE}"/>
              </a:ext>
            </a:extLst>
          </p:cNvPr>
          <p:cNvSpPr>
            <a:spLocks noGrp="1"/>
          </p:cNvSpPr>
          <p:nvPr>
            <p:ph type="sldNum" idx="12"/>
          </p:nvPr>
        </p:nvSpPr>
        <p:spPr/>
        <p:txBody>
          <a:bodyPr/>
          <a:lstStyle/>
          <a:p>
            <a:fld id="{00000000-1234-1234-1234-123412341234}" type="slidenum">
              <a:rPr lang="en-GB" smtClean="0"/>
              <a:pPr/>
              <a:t>10</a:t>
            </a:fld>
            <a:endParaRPr lang="en-GB"/>
          </a:p>
        </p:txBody>
      </p:sp>
      <p:sp>
        <p:nvSpPr>
          <p:cNvPr id="6" name="TextBox 5">
            <a:extLst>
              <a:ext uri="{FF2B5EF4-FFF2-40B4-BE49-F238E27FC236}">
                <a16:creationId xmlns:a16="http://schemas.microsoft.com/office/drawing/2014/main" xmlns="" id="{4E666FAC-640E-41BE-B61A-DED3C27DBC8B}"/>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15</a:t>
            </a:r>
          </a:p>
        </p:txBody>
      </p:sp>
    </p:spTree>
    <p:extLst>
      <p:ext uri="{BB962C8B-B14F-4D97-AF65-F5344CB8AC3E}">
        <p14:creationId xmlns:p14="http://schemas.microsoft.com/office/powerpoint/2010/main" val="305820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3C84DD89-CB9D-4624-B5F0-6EDAA1536189}"/>
              </a:ext>
            </a:extLst>
          </p:cNvPr>
          <p:cNvSpPr txBox="1"/>
          <p:nvPr/>
        </p:nvSpPr>
        <p:spPr>
          <a:xfrm>
            <a:off x="240702" y="486895"/>
            <a:ext cx="5597370" cy="707886"/>
          </a:xfrm>
          <a:prstGeom prst="rect">
            <a:avLst/>
          </a:prstGeom>
          <a:noFill/>
        </p:spPr>
        <p:txBody>
          <a:bodyPr wrap="square">
            <a:spAutoFit/>
          </a:bodyPr>
          <a:lstStyle/>
          <a:p>
            <a:r>
              <a:rPr lang="en-US" altLang="en-US" sz="4000" b="1" dirty="0">
                <a:solidFill>
                  <a:srgbClr val="002060"/>
                </a:solidFill>
                <a:latin typeface="Times New Roman" panose="02020603050405020304" pitchFamily="18" charset="0"/>
                <a:cs typeface="Times New Roman" panose="02020603050405020304" pitchFamily="18" charset="0"/>
              </a:rPr>
              <a:t>Result and Discussion</a:t>
            </a:r>
            <a:endParaRPr lang="en-IN" sz="4000" dirty="0">
              <a:solidFill>
                <a:srgbClr val="002060"/>
              </a:solidFill>
            </a:endParaRPr>
          </a:p>
        </p:txBody>
      </p:sp>
      <p:graphicFrame>
        <p:nvGraphicFramePr>
          <p:cNvPr id="18" name="Table 17">
            <a:extLst>
              <a:ext uri="{FF2B5EF4-FFF2-40B4-BE49-F238E27FC236}">
                <a16:creationId xmlns:a16="http://schemas.microsoft.com/office/drawing/2014/main" xmlns="" id="{8B37DE21-4A56-4786-AE81-16287B239935}"/>
              </a:ext>
            </a:extLst>
          </p:cNvPr>
          <p:cNvGraphicFramePr>
            <a:graphicFrameLocks noGrp="1"/>
          </p:cNvGraphicFramePr>
          <p:nvPr>
            <p:extLst>
              <p:ext uri="{D42A27DB-BD31-4B8C-83A1-F6EECF244321}">
                <p14:modId xmlns:p14="http://schemas.microsoft.com/office/powerpoint/2010/main" val="1198065530"/>
              </p:ext>
            </p:extLst>
          </p:nvPr>
        </p:nvGraphicFramePr>
        <p:xfrm>
          <a:off x="74142" y="1164564"/>
          <a:ext cx="5527667" cy="5115465"/>
        </p:xfrm>
        <a:graphic>
          <a:graphicData uri="http://schemas.openxmlformats.org/drawingml/2006/table">
            <a:tbl>
              <a:tblPr firstRow="1" firstCol="1" bandRow="1">
                <a:tableStyleId>{5C22544A-7EE6-4342-B048-85BDC9FD1C3A}</a:tableStyleId>
              </a:tblPr>
              <a:tblGrid>
                <a:gridCol w="311161">
                  <a:extLst>
                    <a:ext uri="{9D8B030D-6E8A-4147-A177-3AD203B41FA5}">
                      <a16:colId xmlns:a16="http://schemas.microsoft.com/office/drawing/2014/main" xmlns="" val="1280948803"/>
                    </a:ext>
                  </a:extLst>
                </a:gridCol>
                <a:gridCol w="1270502">
                  <a:extLst>
                    <a:ext uri="{9D8B030D-6E8A-4147-A177-3AD203B41FA5}">
                      <a16:colId xmlns:a16="http://schemas.microsoft.com/office/drawing/2014/main" xmlns="" val="144517558"/>
                    </a:ext>
                  </a:extLst>
                </a:gridCol>
                <a:gridCol w="1169773">
                  <a:extLst>
                    <a:ext uri="{9D8B030D-6E8A-4147-A177-3AD203B41FA5}">
                      <a16:colId xmlns:a16="http://schemas.microsoft.com/office/drawing/2014/main" xmlns="" val="1615454237"/>
                    </a:ext>
                  </a:extLst>
                </a:gridCol>
                <a:gridCol w="774357">
                  <a:extLst>
                    <a:ext uri="{9D8B030D-6E8A-4147-A177-3AD203B41FA5}">
                      <a16:colId xmlns:a16="http://schemas.microsoft.com/office/drawing/2014/main" xmlns="" val="2001091434"/>
                    </a:ext>
                  </a:extLst>
                </a:gridCol>
                <a:gridCol w="2001874">
                  <a:extLst>
                    <a:ext uri="{9D8B030D-6E8A-4147-A177-3AD203B41FA5}">
                      <a16:colId xmlns:a16="http://schemas.microsoft.com/office/drawing/2014/main" xmlns="" val="1862656378"/>
                    </a:ext>
                  </a:extLst>
                </a:gridCol>
              </a:tblGrid>
              <a:tr h="577443">
                <a:tc>
                  <a:txBody>
                    <a:bodyPr/>
                    <a:lstStyle/>
                    <a:p>
                      <a:pPr indent="144145" algn="just"/>
                      <a:r>
                        <a:rPr lang="en-IN" sz="800" dirty="0" err="1">
                          <a:effectLst/>
                        </a:rPr>
                        <a:t>Sl</a:t>
                      </a:r>
                      <a:r>
                        <a:rPr lang="en-IN" sz="800" dirty="0">
                          <a:effectLst/>
                        </a:rPr>
                        <a:t> no</a:t>
                      </a:r>
                      <a:endParaRPr lang="en-IN" sz="900" dirty="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Technologies Used</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Dataset</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Accuracy</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Outcome of the Research</a:t>
                      </a:r>
                      <a:endParaRPr lang="en-IN" sz="90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2629297625"/>
                  </a:ext>
                </a:extLst>
              </a:tr>
              <a:tr h="931187">
                <a:tc>
                  <a:txBody>
                    <a:bodyPr/>
                    <a:lstStyle/>
                    <a:p>
                      <a:pPr indent="144145" algn="just"/>
                      <a:r>
                        <a:rPr lang="en-IN" sz="800">
                          <a:effectLst/>
                        </a:rPr>
                        <a:t>1</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Neural Networks</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Gene expression data from the Cancer Genome Atlas(TCGA) Database</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90%</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The outcome of the Neural Networks classifier accuracy is compared with other algorithms.</a:t>
                      </a:r>
                      <a:endParaRPr lang="en-IN" sz="90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352860909"/>
                  </a:ext>
                </a:extLst>
              </a:tr>
              <a:tr h="931187">
                <a:tc>
                  <a:txBody>
                    <a:bodyPr/>
                    <a:lstStyle/>
                    <a:p>
                      <a:pPr indent="144145" algn="just"/>
                      <a:r>
                        <a:rPr lang="en-IN" sz="800">
                          <a:effectLst/>
                        </a:rPr>
                        <a:t>2</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Decision Tree</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Gene expression data from the Cancer Genome Atlas(TCGA) Database</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90%</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The outcome of the Decision Tree was measured and compared with other algorithms.</a:t>
                      </a:r>
                      <a:endParaRPr lang="en-IN" sz="90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3951496347"/>
                  </a:ext>
                </a:extLst>
              </a:tr>
              <a:tr h="931187">
                <a:tc>
                  <a:txBody>
                    <a:bodyPr/>
                    <a:lstStyle/>
                    <a:p>
                      <a:pPr indent="144145" algn="just"/>
                      <a:r>
                        <a:rPr lang="en-IN" sz="800">
                          <a:effectLst/>
                        </a:rPr>
                        <a:t>3</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Linear Support Vector Machine</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RNA Sequencing Data</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95.8%</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Linear Support Vector Machine gave the best results  for Classifying RNA-sequencing data and predicting the type of cancer.</a:t>
                      </a:r>
                      <a:endParaRPr lang="en-IN" sz="90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2553886895"/>
                  </a:ext>
                </a:extLst>
              </a:tr>
              <a:tr h="931187">
                <a:tc>
                  <a:txBody>
                    <a:bodyPr/>
                    <a:lstStyle/>
                    <a:p>
                      <a:pPr indent="144145" algn="just"/>
                      <a:r>
                        <a:rPr lang="en-IN" sz="800">
                          <a:effectLst/>
                        </a:rPr>
                        <a:t>5</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Support vector machine</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dirty="0">
                          <a:effectLst/>
                        </a:rPr>
                        <a:t>Image data from the Cancer Genome Atlas (TCGA) </a:t>
                      </a:r>
                      <a:endParaRPr lang="en-IN" sz="900" dirty="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98%</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The accuracy of the classification was measured using a support vector machine.The outcome showed the accuracy of 98.9%.</a:t>
                      </a:r>
                      <a:endParaRPr lang="en-IN" sz="90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2093810579"/>
                  </a:ext>
                </a:extLst>
              </a:tr>
              <a:tr h="813274">
                <a:tc>
                  <a:txBody>
                    <a:bodyPr/>
                    <a:lstStyle/>
                    <a:p>
                      <a:pPr indent="144145" algn="just"/>
                      <a:r>
                        <a:rPr lang="en-IN" sz="800">
                          <a:effectLst/>
                        </a:rPr>
                        <a:t>6</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Random Forest </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a:effectLst/>
                        </a:rPr>
                        <a:t>Image data from the Cancer Genome Atlas (TCGA) </a:t>
                      </a:r>
                      <a:endParaRPr lang="en-IN" sz="90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dirty="0">
                          <a:effectLst/>
                        </a:rPr>
                        <a:t>99.6%</a:t>
                      </a:r>
                      <a:endParaRPr lang="en-IN" sz="900" dirty="0">
                        <a:effectLst/>
                        <a:latin typeface="Times New Roman" panose="02020603050405020304" pitchFamily="18" charset="0"/>
                        <a:ea typeface="Times New Roman" panose="02020603050405020304" pitchFamily="18" charset="0"/>
                      </a:endParaRPr>
                    </a:p>
                  </a:txBody>
                  <a:tcPr marL="54689" marR="54689" marT="54689" marB="54689"/>
                </a:tc>
                <a:tc>
                  <a:txBody>
                    <a:bodyPr/>
                    <a:lstStyle/>
                    <a:p>
                      <a:pPr indent="144145" algn="just"/>
                      <a:r>
                        <a:rPr lang="en-IN" sz="800" dirty="0">
                          <a:effectLst/>
                        </a:rPr>
                        <a:t>The accuracy of the classification was measured using a Random Forest .The outcome showed the accuracy of 99.6%</a:t>
                      </a:r>
                      <a:endParaRPr lang="en-IN" sz="900" dirty="0">
                        <a:effectLst/>
                        <a:latin typeface="Times New Roman" panose="02020603050405020304" pitchFamily="18" charset="0"/>
                        <a:ea typeface="Times New Roman" panose="02020603050405020304" pitchFamily="18" charset="0"/>
                      </a:endParaRPr>
                    </a:p>
                  </a:txBody>
                  <a:tcPr marL="54689" marR="54689" marT="54689" marB="54689"/>
                </a:tc>
                <a:extLst>
                  <a:ext uri="{0D108BD9-81ED-4DB2-BD59-A6C34878D82A}">
                    <a16:rowId xmlns:a16="http://schemas.microsoft.com/office/drawing/2014/main" xmlns="" val="1510128435"/>
                  </a:ext>
                </a:extLst>
              </a:tr>
            </a:tbl>
          </a:graphicData>
        </a:graphic>
      </p:graphicFrame>
      <p:pic>
        <p:nvPicPr>
          <p:cNvPr id="21" name="Picture 20">
            <a:extLst>
              <a:ext uri="{FF2B5EF4-FFF2-40B4-BE49-F238E27FC236}">
                <a16:creationId xmlns:a16="http://schemas.microsoft.com/office/drawing/2014/main" xmlns="" id="{ABB8E2D3-3F1F-4C34-A50F-EB0F214C39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7632" y="759125"/>
            <a:ext cx="3402226" cy="5426015"/>
          </a:xfrm>
          <a:prstGeom prst="rect">
            <a:avLst/>
          </a:prstGeom>
          <a:noFill/>
          <a:ln>
            <a:noFill/>
          </a:ln>
        </p:spPr>
      </p:pic>
      <p:sp>
        <p:nvSpPr>
          <p:cNvPr id="2" name="Slide Number Placeholder 1">
            <a:extLst>
              <a:ext uri="{FF2B5EF4-FFF2-40B4-BE49-F238E27FC236}">
                <a16:creationId xmlns:a16="http://schemas.microsoft.com/office/drawing/2014/main" xmlns="" id="{217A9B84-49D7-4303-9BDA-4BFE57446F80}"/>
              </a:ext>
            </a:extLst>
          </p:cNvPr>
          <p:cNvSpPr>
            <a:spLocks noGrp="1"/>
          </p:cNvSpPr>
          <p:nvPr>
            <p:ph type="sldNum" idx="12"/>
          </p:nvPr>
        </p:nvSpPr>
        <p:spPr/>
        <p:txBody>
          <a:bodyPr/>
          <a:lstStyle/>
          <a:p>
            <a:fld id="{00000000-1234-1234-1234-123412341234}" type="slidenum">
              <a:rPr lang="en-GB" smtClean="0"/>
              <a:pPr/>
              <a:t>11</a:t>
            </a:fld>
            <a:endParaRPr lang="en-GB"/>
          </a:p>
        </p:txBody>
      </p:sp>
      <p:sp>
        <p:nvSpPr>
          <p:cNvPr id="3" name="TextBox 2">
            <a:extLst>
              <a:ext uri="{FF2B5EF4-FFF2-40B4-BE49-F238E27FC236}">
                <a16:creationId xmlns:a16="http://schemas.microsoft.com/office/drawing/2014/main" xmlns="" id="{0FA35F5C-0782-44BD-A1BA-750520C18C95}"/>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16</a:t>
            </a:r>
          </a:p>
        </p:txBody>
      </p:sp>
    </p:spTree>
    <p:extLst>
      <p:ext uri="{BB962C8B-B14F-4D97-AF65-F5344CB8AC3E}">
        <p14:creationId xmlns:p14="http://schemas.microsoft.com/office/powerpoint/2010/main" val="411295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51;p50"/>
          <p:cNvSpPr txBox="1">
            <a:spLocks noGrp="1"/>
          </p:cNvSpPr>
          <p:nvPr/>
        </p:nvSpPr>
        <p:spPr>
          <a:xfrm>
            <a:off x="292962" y="481358"/>
            <a:ext cx="6366629" cy="683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pPr marL="0" lvl="0" indent="0" rtl="0">
              <a:lnSpc>
                <a:spcPct val="100000"/>
              </a:lnSpc>
              <a:spcBef>
                <a:spcPts val="0"/>
              </a:spcBef>
              <a:spcAft>
                <a:spcPts val="0"/>
              </a:spcAft>
              <a:buSzPts val="2800"/>
              <a:buNone/>
            </a:pPr>
            <a:r>
              <a:rPr lang="en-US" altLang="en-US" b="1" dirty="0">
                <a:solidFill>
                  <a:srgbClr val="002060"/>
                </a:solidFill>
                <a:latin typeface="Times New Roman" panose="02020603050405020304" pitchFamily="18" charset="0"/>
                <a:cs typeface="Times New Roman" panose="02020603050405020304" pitchFamily="18" charset="0"/>
              </a:rPr>
              <a:t>Conclusion </a:t>
            </a:r>
            <a:endParaRPr dirty="0">
              <a:solidFill>
                <a:srgbClr val="002060"/>
              </a:solidFill>
              <a:latin typeface="Times New Roman" panose="02020603050405020304" pitchFamily="18" charset="0"/>
              <a:cs typeface="Times New Roman" panose="02020603050405020304" pitchFamily="18" charset="0"/>
            </a:endParaRPr>
          </a:p>
        </p:txBody>
      </p:sp>
      <p:sp>
        <p:nvSpPr>
          <p:cNvPr id="7" name="Google Shape;352;p50"/>
          <p:cNvSpPr txBox="1">
            <a:spLocks noGrp="1"/>
          </p:cNvSpPr>
          <p:nvPr/>
        </p:nvSpPr>
        <p:spPr>
          <a:xfrm>
            <a:off x="292963" y="1069675"/>
            <a:ext cx="8558074" cy="5886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450"/>
              </a:spcBef>
              <a:spcAft>
                <a:spcPts val="45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pPr marL="492125" indent="-285750" algn="just">
              <a:lnSpc>
                <a:spcPct val="150000"/>
              </a:lnSpc>
            </a:pPr>
            <a:r>
              <a:rPr lang="en-US" sz="2000" dirty="0">
                <a:solidFill>
                  <a:srgbClr val="002060"/>
                </a:solidFill>
                <a:effectLst/>
                <a:latin typeface="Times New Roman" panose="02020603050405020304" pitchFamily="18" charset="0"/>
                <a:ea typeface="Times New Roman" panose="02020603050405020304" pitchFamily="18" charset="0"/>
              </a:rPr>
              <a:t>Applying machine learning techniques in Cancer Genome stage Classification will reduce the time taken for treatment and make the process becomes more efficient for a cancer patient.</a:t>
            </a:r>
          </a:p>
          <a:p>
            <a:pPr marL="492125" indent="-285750" algn="just">
              <a:lnSpc>
                <a:spcPct val="150000"/>
              </a:lnSpc>
            </a:pPr>
            <a:r>
              <a:rPr lang="en-US" sz="2000" dirty="0">
                <a:solidFill>
                  <a:srgbClr val="002060"/>
                </a:solidFill>
                <a:effectLst/>
                <a:latin typeface="Times New Roman" panose="02020603050405020304" pitchFamily="18" charset="0"/>
                <a:ea typeface="Times New Roman" panose="02020603050405020304" pitchFamily="18" charset="0"/>
              </a:rPr>
              <a:t> The study of the genome analysis using machine learning can support precision medicine for effective treatment, as well as the doctors can plan for appropriate treatment for the individual based on the genetic information. </a:t>
            </a:r>
          </a:p>
          <a:p>
            <a:pPr marL="492125" indent="-285750" algn="just">
              <a:lnSpc>
                <a:spcPct val="150000"/>
              </a:lnSpc>
            </a:pPr>
            <a:r>
              <a:rPr lang="en-US" sz="2000" dirty="0">
                <a:solidFill>
                  <a:srgbClr val="002060"/>
                </a:solidFill>
                <a:effectLst/>
                <a:latin typeface="Times New Roman" panose="02020603050405020304" pitchFamily="18" charset="0"/>
                <a:ea typeface="Times New Roman" panose="02020603050405020304" pitchFamily="18" charset="0"/>
              </a:rPr>
              <a:t>The modifications in the gene expression can help the researchers and doctors to gain more knowledge regarding the understanding of the gene structure. So the integration of machine learning techniques and Genome analysis will improve the treatment for any deadly disease like Cancer and Covid-19</a:t>
            </a:r>
            <a:r>
              <a:rPr lang="en-US" sz="1800" dirty="0">
                <a:solidFill>
                  <a:srgbClr val="002060"/>
                </a:solidFill>
                <a:effectLst/>
                <a:latin typeface="Times New Roman" panose="02020603050405020304" pitchFamily="18" charset="0"/>
                <a:ea typeface="Times New Roman" panose="02020603050405020304" pitchFamily="18" charset="0"/>
              </a:rPr>
              <a:t>.</a:t>
            </a:r>
            <a:endParaRPr sz="1600" dirty="0">
              <a:solidFill>
                <a:srgbClr val="00206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7BBDF2F6-BCFC-41EB-9138-C062DA8B6E37}"/>
              </a:ext>
            </a:extLst>
          </p:cNvPr>
          <p:cNvSpPr>
            <a:spLocks noGrp="1"/>
          </p:cNvSpPr>
          <p:nvPr>
            <p:ph type="sldNum" idx="12"/>
          </p:nvPr>
        </p:nvSpPr>
        <p:spPr/>
        <p:txBody>
          <a:bodyPr/>
          <a:lstStyle/>
          <a:p>
            <a:fld id="{00000000-1234-1234-1234-123412341234}" type="slidenum">
              <a:rPr lang="en-GB" smtClean="0"/>
              <a:pPr/>
              <a:t>12</a:t>
            </a:fld>
            <a:endParaRPr lang="en-GB"/>
          </a:p>
        </p:txBody>
      </p:sp>
      <p:sp>
        <p:nvSpPr>
          <p:cNvPr id="3" name="TextBox 2">
            <a:extLst>
              <a:ext uri="{FF2B5EF4-FFF2-40B4-BE49-F238E27FC236}">
                <a16:creationId xmlns:a16="http://schemas.microsoft.com/office/drawing/2014/main" xmlns="" id="{DC693C0E-F95D-44BF-8666-B35D1FAC51E4}"/>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17</a:t>
            </a:r>
          </a:p>
        </p:txBody>
      </p:sp>
    </p:spTree>
    <p:extLst>
      <p:ext uri="{BB962C8B-B14F-4D97-AF65-F5344CB8AC3E}">
        <p14:creationId xmlns:p14="http://schemas.microsoft.com/office/powerpoint/2010/main" val="286316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7;p51"/>
          <p:cNvSpPr txBox="1">
            <a:spLocks noGrp="1"/>
          </p:cNvSpPr>
          <p:nvPr/>
        </p:nvSpPr>
        <p:spPr>
          <a:xfrm>
            <a:off x="481403" y="267419"/>
            <a:ext cx="5836717" cy="327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pPr marL="0" lvl="0" indent="0" rtl="0">
              <a:lnSpc>
                <a:spcPct val="100000"/>
              </a:lnSpc>
              <a:spcBef>
                <a:spcPts val="0"/>
              </a:spcBef>
              <a:spcAft>
                <a:spcPts val="0"/>
              </a:spcAft>
              <a:buSzPts val="2800"/>
              <a:buNone/>
            </a:pPr>
            <a:r>
              <a:rPr lang="en-US" altLang="en-US" b="1" dirty="0">
                <a:solidFill>
                  <a:srgbClr val="002060"/>
                </a:solidFill>
                <a:latin typeface="Times New Roman" panose="02020603050405020304" pitchFamily="18" charset="0"/>
                <a:cs typeface="Times New Roman" panose="02020603050405020304" pitchFamily="18" charset="0"/>
              </a:rPr>
              <a:t>References     </a:t>
            </a:r>
            <a:r>
              <a:rPr lang="en-US" altLang="en-US" sz="2400" b="1" dirty="0">
                <a:solidFill>
                  <a:srgbClr val="002060"/>
                </a:solidFill>
                <a:latin typeface="Times New Roman" panose="02020603050405020304" pitchFamily="18" charset="0"/>
                <a:cs typeface="Times New Roman" panose="02020603050405020304" pitchFamily="18" charset="0"/>
              </a:rPr>
              <a:t> </a:t>
            </a:r>
            <a:r>
              <a:rPr lang="en-US" altLang="en-US" sz="4000" dirty="0"/>
              <a:t>      </a:t>
            </a:r>
            <a:endParaRPr sz="2100" dirty="0">
              <a:latin typeface="Times New Roman" panose="02020603050405020304" pitchFamily="18" charset="0"/>
              <a:ea typeface="Helvetica Neue"/>
              <a:cs typeface="Times New Roman" panose="02020603050405020304" pitchFamily="18" charset="0"/>
              <a:sym typeface="Helvetica Neue"/>
            </a:endParaRPr>
          </a:p>
        </p:txBody>
      </p:sp>
      <p:sp>
        <p:nvSpPr>
          <p:cNvPr id="5" name="Google Shape;358;p51"/>
          <p:cNvSpPr txBox="1">
            <a:spLocks noGrp="1"/>
          </p:cNvSpPr>
          <p:nvPr/>
        </p:nvSpPr>
        <p:spPr>
          <a:xfrm>
            <a:off x="481404" y="914400"/>
            <a:ext cx="8377924" cy="5434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45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450"/>
              </a:spcBef>
              <a:spcAft>
                <a:spcPts val="45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pPr marL="342900" lvl="0" indent="-342900" algn="just">
              <a:buClr>
                <a:srgbClr val="000000"/>
              </a:buClr>
              <a:buSzPts val="1000"/>
              <a:buFont typeface="+mj-lt"/>
              <a:buAutoNum type="arabicPeriod"/>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WHO, 2018, “Latest global cancer data”, </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https://www.who.int/cancer/PRGlobocanFinal.pdf</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ICMR,NICPR, </a:t>
            </a: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June 4, 2020,”</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Cancer Statistics”,</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http://cancerindia.org.in/cancer-statistics/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 H. Freeman, 2000, NBK21783</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 Introduction to Genetic Analysis”,</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https://www.ncbi.nlm.nih.gov/books/NBK21783/</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NIH,</a:t>
            </a: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November 7, 2019</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brief guide to genomics”, </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https://www.genome.gov/about-genomics/fact-sheets/A-Brief-Guide-to-Genomics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Anthony J.F. Griffiths, Nov 13, 2018</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“Genomics”, </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https://www.britannica.com/science/genomics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Kelley Harris, Nature Genetics 51, 1306-1307,</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 </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https://www.nature.com/subjects/genomic-analysis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Machine learning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 March 2017, “What is Machine learning? A definition”,</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 </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https://expertsystem.com/machine-learning-definition/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strike="noStrike"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Alex </a:t>
            </a:r>
            <a:r>
              <a:rPr lang="en-US" sz="1600" strike="noStrike" dirty="0" err="1">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Philippidis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August 30, 2018, “10 Countries in 100K Genome </a:t>
            </a:r>
            <a:r>
              <a:rPr lang="en-US" sz="1600" dirty="0" err="1">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Club”,</a:t>
            </a:r>
            <a:r>
              <a:rPr lang="en-US" sz="1600" strike="noStrik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US" sz="16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://www.clinicalomics.com/topics/translationalresearch/biomarkers-topic/biobanking/10-countries-in-100k-genome-club/</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 Sheng, F. Li and S. T. C. Wong, "Optimal Drug Prediction from Personal Genomics Profiles," in IEEE Journal of Biomedical and Health Informatics, vol. 19, no. 4, pp. 1264-1270, July 2015.</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000000"/>
              </a:buClr>
              <a:buSzPts val="1000"/>
              <a:buFont typeface="+mj-lt"/>
              <a:buAutoNum type="arabicPeriod"/>
            </a:pPr>
            <a:r>
              <a:rPr lang="en-US" sz="1600" dirty="0">
                <a:solidFill>
                  <a:schemeClr val="tx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 Zhang et al., "Toward precision breast cancer survival prediction utilizing combined whole genome-wide expression and somatic mutation analysis," 2017 IEEE International Conference on Bioinformatics and Biomedicine (BIBM), Kansas City, MO, 2017, pp. 830-835.</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E25EA363-E238-4FA7-8F94-CCDE7F253984}"/>
              </a:ext>
            </a:extLst>
          </p:cNvPr>
          <p:cNvSpPr>
            <a:spLocks noGrp="1"/>
          </p:cNvSpPr>
          <p:nvPr>
            <p:ph type="sldNum" idx="12"/>
          </p:nvPr>
        </p:nvSpPr>
        <p:spPr/>
        <p:txBody>
          <a:bodyPr/>
          <a:lstStyle/>
          <a:p>
            <a:fld id="{00000000-1234-1234-1234-123412341234}" type="slidenum">
              <a:rPr lang="en-GB" smtClean="0"/>
              <a:pPr/>
              <a:t>13</a:t>
            </a:fld>
            <a:endParaRPr lang="en-GB"/>
          </a:p>
        </p:txBody>
      </p:sp>
      <p:sp>
        <p:nvSpPr>
          <p:cNvPr id="3" name="TextBox 2">
            <a:extLst>
              <a:ext uri="{FF2B5EF4-FFF2-40B4-BE49-F238E27FC236}">
                <a16:creationId xmlns:a16="http://schemas.microsoft.com/office/drawing/2014/main" xmlns="" id="{93DD0AB5-F926-40C9-A438-2137F4CFDA8C}"/>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18</a:t>
            </a:r>
          </a:p>
        </p:txBody>
      </p:sp>
    </p:spTree>
    <p:extLst>
      <p:ext uri="{BB962C8B-B14F-4D97-AF65-F5344CB8AC3E}">
        <p14:creationId xmlns:p14="http://schemas.microsoft.com/office/powerpoint/2010/main" val="45183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A0FDDD1-445E-4852-AD60-BDA67DD2FC32}"/>
              </a:ext>
            </a:extLst>
          </p:cNvPr>
          <p:cNvSpPr>
            <a:spLocks noGrp="1"/>
          </p:cNvSpPr>
          <p:nvPr>
            <p:ph type="title"/>
          </p:nvPr>
        </p:nvSpPr>
        <p:spPr>
          <a:xfrm>
            <a:off x="2184888" y="2665500"/>
            <a:ext cx="4571019" cy="1693436"/>
          </a:xfrm>
        </p:spPr>
        <p:txBody>
          <a:bodyPr/>
          <a:lstStyle/>
          <a:p>
            <a:pPr algn="ctr">
              <a:lnSpc>
                <a:spcPct val="150000"/>
              </a:lnSpc>
            </a:pPr>
            <a:r>
              <a:rPr lang="en-US" altLang="en-US" sz="6600" b="1" dirty="0">
                <a:solidFill>
                  <a:srgbClr val="002060"/>
                </a:solidFill>
                <a:latin typeface="Times New Roman" panose="02020603050405020304" pitchFamily="18" charset="0"/>
                <a:cs typeface="Times New Roman" panose="02020603050405020304" pitchFamily="18" charset="0"/>
              </a:rPr>
              <a:t>Thank You</a:t>
            </a:r>
            <a:br>
              <a:rPr lang="en-US" altLang="en-US" sz="6600" b="1" dirty="0">
                <a:solidFill>
                  <a:srgbClr val="002060"/>
                </a:solidFill>
                <a:latin typeface="Times New Roman" panose="02020603050405020304" pitchFamily="18" charset="0"/>
                <a:cs typeface="Times New Roman" panose="02020603050405020304" pitchFamily="18" charset="0"/>
              </a:rPr>
            </a:br>
            <a:endParaRPr lang="en-IN" sz="6600" dirty="0"/>
          </a:p>
        </p:txBody>
      </p:sp>
      <p:sp>
        <p:nvSpPr>
          <p:cNvPr id="2" name="Slide Number Placeholder 1">
            <a:extLst>
              <a:ext uri="{FF2B5EF4-FFF2-40B4-BE49-F238E27FC236}">
                <a16:creationId xmlns:a16="http://schemas.microsoft.com/office/drawing/2014/main" xmlns="" id="{544DE772-6361-45B7-BCC0-EB4AA23FB4F0}"/>
              </a:ext>
            </a:extLst>
          </p:cNvPr>
          <p:cNvSpPr>
            <a:spLocks noGrp="1"/>
          </p:cNvSpPr>
          <p:nvPr>
            <p:ph type="sldNum" idx="12"/>
          </p:nvPr>
        </p:nvSpPr>
        <p:spPr/>
        <p:txBody>
          <a:bodyPr/>
          <a:lstStyle/>
          <a:p>
            <a:fld id="{00000000-1234-1234-1234-123412341234}" type="slidenum">
              <a:rPr lang="en-GB" smtClean="0"/>
              <a:pPr/>
              <a:t>14</a:t>
            </a:fld>
            <a:endParaRPr lang="en-GB"/>
          </a:p>
        </p:txBody>
      </p:sp>
      <p:sp>
        <p:nvSpPr>
          <p:cNvPr id="3" name="TextBox 2">
            <a:extLst>
              <a:ext uri="{FF2B5EF4-FFF2-40B4-BE49-F238E27FC236}">
                <a16:creationId xmlns:a16="http://schemas.microsoft.com/office/drawing/2014/main" xmlns="" id="{A2A74866-82E8-4EDF-88EF-852E261592DE}"/>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19</a:t>
            </a:r>
          </a:p>
        </p:txBody>
      </p:sp>
    </p:spTree>
    <p:extLst>
      <p:ext uri="{BB962C8B-B14F-4D97-AF65-F5344CB8AC3E}">
        <p14:creationId xmlns:p14="http://schemas.microsoft.com/office/powerpoint/2010/main" val="106913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A0FDDD1-445E-4852-AD60-BDA67DD2FC32}"/>
              </a:ext>
            </a:extLst>
          </p:cNvPr>
          <p:cNvSpPr>
            <a:spLocks noGrp="1"/>
          </p:cNvSpPr>
          <p:nvPr>
            <p:ph type="title"/>
          </p:nvPr>
        </p:nvSpPr>
        <p:spPr>
          <a:xfrm>
            <a:off x="785005" y="1345658"/>
            <a:ext cx="8126082" cy="1693436"/>
          </a:xfrm>
        </p:spPr>
        <p:txBody>
          <a:bodyPr/>
          <a:lstStyle/>
          <a:p>
            <a:pPr algn="ctr">
              <a:lnSpc>
                <a:spcPct val="150000"/>
              </a:lnSpc>
            </a:pPr>
            <a:r>
              <a:rPr lang="en-US" altLang="en-US" sz="2800" b="1" dirty="0">
                <a:solidFill>
                  <a:srgbClr val="002060"/>
                </a:solidFill>
                <a:latin typeface="Times New Roman" panose="02020603050405020304" pitchFamily="18" charset="0"/>
                <a:cs typeface="Times New Roman" panose="02020603050405020304" pitchFamily="18" charset="0"/>
              </a:rPr>
              <a:t/>
            </a:r>
            <a:br>
              <a:rPr lang="en-US" altLang="en-US" sz="2800" b="1" dirty="0">
                <a:solidFill>
                  <a:srgbClr val="002060"/>
                </a:solidFill>
                <a:latin typeface="Times New Roman" panose="02020603050405020304" pitchFamily="18" charset="0"/>
                <a:cs typeface="Times New Roman" panose="02020603050405020304" pitchFamily="18" charset="0"/>
              </a:rPr>
            </a:br>
            <a:r>
              <a:rPr lang="en-US" altLang="en-US" sz="2800" b="1" dirty="0">
                <a:solidFill>
                  <a:srgbClr val="002060"/>
                </a:solidFill>
                <a:latin typeface="Times New Roman" panose="02020603050405020304" pitchFamily="18" charset="0"/>
                <a:cs typeface="Times New Roman" panose="02020603050405020304" pitchFamily="18" charset="0"/>
              </a:rPr>
              <a:t>   </a:t>
            </a:r>
            <a:r>
              <a:rPr lang="en-US" altLang="en-US" sz="4800" b="1" dirty="0">
                <a:solidFill>
                  <a:srgbClr val="002060"/>
                </a:solidFill>
                <a:latin typeface="Times New Roman" panose="02020603050405020304" pitchFamily="18" charset="0"/>
                <a:cs typeface="Times New Roman" panose="02020603050405020304" pitchFamily="18" charset="0"/>
              </a:rPr>
              <a:t>Any Questions ?</a:t>
            </a:r>
            <a:endParaRPr lang="en-IN" sz="4800" dirty="0"/>
          </a:p>
        </p:txBody>
      </p:sp>
      <p:sp>
        <p:nvSpPr>
          <p:cNvPr id="2" name="Slide Number Placeholder 1">
            <a:extLst>
              <a:ext uri="{FF2B5EF4-FFF2-40B4-BE49-F238E27FC236}">
                <a16:creationId xmlns:a16="http://schemas.microsoft.com/office/drawing/2014/main" xmlns="" id="{544DE772-6361-45B7-BCC0-EB4AA23FB4F0}"/>
              </a:ext>
            </a:extLst>
          </p:cNvPr>
          <p:cNvSpPr>
            <a:spLocks noGrp="1"/>
          </p:cNvSpPr>
          <p:nvPr>
            <p:ph type="sldNum" idx="12"/>
          </p:nvPr>
        </p:nvSpPr>
        <p:spPr/>
        <p:txBody>
          <a:bodyPr/>
          <a:lstStyle/>
          <a:p>
            <a:fld id="{00000000-1234-1234-1234-123412341234}" type="slidenum">
              <a:rPr lang="en-GB" smtClean="0"/>
              <a:pPr/>
              <a:t>15</a:t>
            </a:fld>
            <a:endParaRPr lang="en-GB"/>
          </a:p>
        </p:txBody>
      </p:sp>
      <p:sp>
        <p:nvSpPr>
          <p:cNvPr id="3" name="TextBox 2">
            <a:extLst>
              <a:ext uri="{FF2B5EF4-FFF2-40B4-BE49-F238E27FC236}">
                <a16:creationId xmlns:a16="http://schemas.microsoft.com/office/drawing/2014/main" xmlns="" id="{DF2AAAC8-BE38-4451-AF5A-A116B61D041C}"/>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20</a:t>
            </a:r>
          </a:p>
        </p:txBody>
      </p:sp>
    </p:spTree>
    <p:extLst>
      <p:ext uri="{BB962C8B-B14F-4D97-AF65-F5344CB8AC3E}">
        <p14:creationId xmlns:p14="http://schemas.microsoft.com/office/powerpoint/2010/main" val="106913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451" y="455508"/>
            <a:ext cx="6005228" cy="640047"/>
          </a:xfrm>
        </p:spPr>
        <p:txBody>
          <a:bodyPr/>
          <a:lstStyle/>
          <a:p>
            <a:r>
              <a:rPr lang="en-US" altLang="en-US" sz="3600" b="1" dirty="0">
                <a:solidFill>
                  <a:srgbClr val="002060"/>
                </a:solidFill>
                <a:latin typeface="Times New Roman" panose="02020603050405020304" pitchFamily="18" charset="0"/>
                <a:cs typeface="Times New Roman" panose="02020603050405020304" pitchFamily="18" charset="0"/>
              </a:rPr>
              <a:t>Agenda</a:t>
            </a:r>
            <a:endParaRPr lang="en-IN" sz="2000" dirty="0"/>
          </a:p>
        </p:txBody>
      </p:sp>
      <p:sp>
        <p:nvSpPr>
          <p:cNvPr id="4" name="Rectangle 3">
            <a:extLst>
              <a:ext uri="{FF2B5EF4-FFF2-40B4-BE49-F238E27FC236}">
                <a16:creationId xmlns:a16="http://schemas.microsoft.com/office/drawing/2014/main" xmlns="" id="{5BB83CC9-FD59-4ECA-96CA-52B51577AC97}"/>
              </a:ext>
            </a:extLst>
          </p:cNvPr>
          <p:cNvSpPr/>
          <p:nvPr/>
        </p:nvSpPr>
        <p:spPr>
          <a:xfrm>
            <a:off x="345057" y="1199072"/>
            <a:ext cx="8428007" cy="5089585"/>
          </a:xfrm>
          <a:prstGeom prst="rect">
            <a:avLst/>
          </a:prstGeom>
        </p:spPr>
        <p:txBody>
          <a:bodyPr wrap="square" numCol="2">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400" dirty="0">
                <a:solidFill>
                  <a:srgbClr val="002060"/>
                </a:solidFill>
                <a:latin typeface="Times New Roman" panose="02020603050405020304" pitchFamily="18" charset="0"/>
                <a:cs typeface="Times New Roman" panose="02020603050405020304" pitchFamily="18" charset="0"/>
              </a:rPr>
              <a:t>1. Introduction</a:t>
            </a:r>
          </a:p>
          <a:p>
            <a:pPr eaLnBrk="1" hangingPunct="1">
              <a:lnSpc>
                <a:spcPct val="150000"/>
              </a:lnSpc>
              <a:spcBef>
                <a:spcPct val="0"/>
              </a:spcBef>
            </a:pPr>
            <a:r>
              <a:rPr lang="en-US" altLang="en-US" sz="2400" dirty="0">
                <a:solidFill>
                  <a:srgbClr val="002060"/>
                </a:solidFill>
                <a:latin typeface="Times New Roman" panose="02020603050405020304" pitchFamily="18" charset="0"/>
                <a:cs typeface="Times New Roman" panose="02020603050405020304" pitchFamily="18" charset="0"/>
              </a:rPr>
              <a:t>2.  Related Works</a:t>
            </a:r>
          </a:p>
          <a:p>
            <a:pPr eaLnBrk="1" hangingPunct="1">
              <a:lnSpc>
                <a:spcPct val="150000"/>
              </a:lnSpc>
              <a:spcBef>
                <a:spcPct val="0"/>
              </a:spcBef>
            </a:pPr>
            <a:r>
              <a:rPr lang="en-US" altLang="en-US" sz="2400"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Scope and Research Gap</a:t>
            </a:r>
          </a:p>
          <a:p>
            <a:pPr>
              <a:lnSpc>
                <a:spcPct val="150000"/>
              </a:lnSpc>
            </a:pPr>
            <a:r>
              <a:rPr lang="en-US" sz="2400" dirty="0">
                <a:solidFill>
                  <a:srgbClr val="002060"/>
                </a:solidFill>
                <a:latin typeface="Times New Roman" panose="02020603050405020304" pitchFamily="18" charset="0"/>
                <a:cs typeface="Times New Roman" panose="02020603050405020304" pitchFamily="18" charset="0"/>
              </a:rPr>
              <a:t>4. Social impact</a:t>
            </a:r>
          </a:p>
          <a:p>
            <a:pPr>
              <a:lnSpc>
                <a:spcPct val="150000"/>
              </a:lnSpc>
            </a:pPr>
            <a:r>
              <a:rPr lang="en-US" sz="2400" dirty="0">
                <a:solidFill>
                  <a:srgbClr val="002060"/>
                </a:solidFill>
                <a:latin typeface="Times New Roman" panose="02020603050405020304" pitchFamily="18" charset="0"/>
                <a:cs typeface="Times New Roman" panose="02020603050405020304" pitchFamily="18" charset="0"/>
              </a:rPr>
              <a:t>5. Methods and Materials Used</a:t>
            </a:r>
          </a:p>
          <a:p>
            <a:pPr>
              <a:lnSpc>
                <a:spcPct val="150000"/>
              </a:lnSpc>
            </a:pPr>
            <a:r>
              <a:rPr lang="en-US" sz="2400" dirty="0">
                <a:solidFill>
                  <a:srgbClr val="002060"/>
                </a:solidFill>
                <a:latin typeface="Times New Roman" panose="02020603050405020304" pitchFamily="18" charset="0"/>
                <a:cs typeface="Times New Roman" panose="02020603050405020304" pitchFamily="18" charset="0"/>
              </a:rPr>
              <a:t>6. Proposed framework</a:t>
            </a:r>
          </a:p>
          <a:p>
            <a:pPr>
              <a:lnSpc>
                <a:spcPct val="150000"/>
              </a:lnSpc>
            </a:pPr>
            <a:r>
              <a:rPr lang="en-US" sz="2400" dirty="0">
                <a:solidFill>
                  <a:srgbClr val="002060"/>
                </a:solidFill>
                <a:latin typeface="Times New Roman" panose="02020603050405020304" pitchFamily="18" charset="0"/>
                <a:cs typeface="Times New Roman" panose="02020603050405020304" pitchFamily="18" charset="0"/>
              </a:rPr>
              <a:t>7. </a:t>
            </a:r>
            <a:r>
              <a:rPr lang="en-US" altLang="en-US" sz="2400" dirty="0">
                <a:solidFill>
                  <a:srgbClr val="002060"/>
                </a:solidFill>
                <a:latin typeface="Times New Roman" panose="02020603050405020304" pitchFamily="18" charset="0"/>
                <a:cs typeface="Times New Roman" panose="02020603050405020304" pitchFamily="18" charset="0"/>
              </a:rPr>
              <a:t>Result and Discussion</a:t>
            </a:r>
          </a:p>
          <a:p>
            <a:pPr eaLnBrk="1" hangingPunct="1">
              <a:lnSpc>
                <a:spcPct val="150000"/>
              </a:lnSpc>
              <a:spcBef>
                <a:spcPct val="0"/>
              </a:spcBef>
            </a:pPr>
            <a:r>
              <a:rPr lang="en-US" altLang="en-US" sz="2400" dirty="0">
                <a:solidFill>
                  <a:srgbClr val="002060"/>
                </a:solidFill>
                <a:latin typeface="Times New Roman" panose="02020603050405020304" pitchFamily="18" charset="0"/>
                <a:cs typeface="Times New Roman" panose="02020603050405020304" pitchFamily="18" charset="0"/>
              </a:rPr>
              <a:t>8. Conclusion</a:t>
            </a:r>
          </a:p>
          <a:p>
            <a:pPr eaLnBrk="1" hangingPunct="1">
              <a:lnSpc>
                <a:spcPct val="150000"/>
              </a:lnSpc>
              <a:spcBef>
                <a:spcPct val="0"/>
              </a:spcBef>
            </a:pPr>
            <a:r>
              <a:rPr lang="en-US" altLang="en-US" sz="2400" dirty="0">
                <a:solidFill>
                  <a:srgbClr val="002060"/>
                </a:solidFill>
                <a:latin typeface="Times New Roman" panose="02020603050405020304" pitchFamily="18" charset="0"/>
                <a:cs typeface="Times New Roman" panose="02020603050405020304" pitchFamily="18" charset="0"/>
              </a:rPr>
              <a:t>9. References</a:t>
            </a:r>
            <a:endParaRPr lang="en-US" altLang="en-US" sz="2400" dirty="0">
              <a:solidFill>
                <a:srgbClr val="002060"/>
              </a:solidFill>
            </a:endParaRPr>
          </a:p>
        </p:txBody>
      </p:sp>
      <p:sp>
        <p:nvSpPr>
          <p:cNvPr id="3" name="Slide Number Placeholder 2">
            <a:extLst>
              <a:ext uri="{FF2B5EF4-FFF2-40B4-BE49-F238E27FC236}">
                <a16:creationId xmlns:a16="http://schemas.microsoft.com/office/drawing/2014/main" xmlns="" id="{D9E5A80C-AB6F-4CFC-9B34-0F1ED77C09B6}"/>
              </a:ext>
            </a:extLst>
          </p:cNvPr>
          <p:cNvSpPr>
            <a:spLocks noGrp="1"/>
          </p:cNvSpPr>
          <p:nvPr>
            <p:ph type="sldNum" idx="12"/>
          </p:nvPr>
        </p:nvSpPr>
        <p:spPr/>
        <p:txBody>
          <a:bodyPr/>
          <a:lstStyle/>
          <a:p>
            <a:fld id="{00000000-1234-1234-1234-123412341234}" type="slidenum">
              <a:rPr lang="en-GB" smtClean="0"/>
              <a:pPr/>
              <a:t>2</a:t>
            </a:fld>
            <a:endParaRPr lang="en-GB"/>
          </a:p>
        </p:txBody>
      </p:sp>
      <p:sp>
        <p:nvSpPr>
          <p:cNvPr id="5" name="TextBox 4">
            <a:extLst>
              <a:ext uri="{FF2B5EF4-FFF2-40B4-BE49-F238E27FC236}">
                <a16:creationId xmlns:a16="http://schemas.microsoft.com/office/drawing/2014/main" xmlns="" id="{9517274B-8E12-4FB7-A922-5BBA0FE81764}"/>
              </a:ext>
            </a:extLst>
          </p:cNvPr>
          <p:cNvSpPr txBox="1"/>
          <p:nvPr/>
        </p:nvSpPr>
        <p:spPr>
          <a:xfrm flipH="1">
            <a:off x="8645620" y="6510978"/>
            <a:ext cx="254887" cy="307777"/>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64527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INTRODUCTION</a:t>
            </a:r>
            <a:endParaRPr lang="en-US" dirty="0">
              <a:solidFill>
                <a:srgbClr val="002060"/>
              </a:solidFill>
            </a:endParaRPr>
          </a:p>
        </p:txBody>
      </p:sp>
      <p:sp>
        <p:nvSpPr>
          <p:cNvPr id="3" name="Text Placeholder 2"/>
          <p:cNvSpPr>
            <a:spLocks noGrp="1"/>
          </p:cNvSpPr>
          <p:nvPr>
            <p:ph type="body" idx="1"/>
          </p:nvPr>
        </p:nvSpPr>
        <p:spPr/>
        <p:txBody>
          <a:bodyPr/>
          <a:lstStyle/>
          <a:p>
            <a:pPr algn="just">
              <a:lnSpc>
                <a:spcPct val="150000"/>
              </a:lnSpc>
            </a:pPr>
            <a:r>
              <a:rPr lang="en-IN" sz="1800" dirty="0">
                <a:solidFill>
                  <a:srgbClr val="002060"/>
                </a:solidFill>
                <a:latin typeface="Times New Roman" panose="02020603050405020304" pitchFamily="18" charset="0"/>
                <a:cs typeface="Times New Roman" panose="02020603050405020304" pitchFamily="18" charset="0"/>
              </a:rPr>
              <a:t>In this era , most of the people consult the experts for  seeking help to rescue them from the stress feeling. The stress is formed from the over-working status. </a:t>
            </a:r>
          </a:p>
          <a:p>
            <a:pPr algn="just">
              <a:lnSpc>
                <a:spcPct val="150000"/>
              </a:lnSpc>
            </a:pPr>
            <a:r>
              <a:rPr lang="en-IN" sz="1800" dirty="0">
                <a:solidFill>
                  <a:srgbClr val="002060"/>
                </a:solidFill>
                <a:latin typeface="Times New Roman" panose="02020603050405020304" pitchFamily="18" charset="0"/>
                <a:cs typeface="Times New Roman" panose="02020603050405020304" pitchFamily="18" charset="0"/>
              </a:rPr>
              <a:t>Stress is a feeling of mental depression and tension. Low levels of stress might be desired , useful, and even healthy.</a:t>
            </a:r>
          </a:p>
          <a:p>
            <a:pPr algn="just">
              <a:lnSpc>
                <a:spcPct val="150000"/>
              </a:lnSpc>
            </a:pPr>
            <a:r>
              <a:rPr lang="en-IN" sz="1800" dirty="0">
                <a:solidFill>
                  <a:srgbClr val="002060"/>
                </a:solidFill>
                <a:latin typeface="Times New Roman" panose="02020603050405020304" pitchFamily="18" charset="0"/>
                <a:cs typeface="Times New Roman" panose="02020603050405020304" pitchFamily="18" charset="0"/>
              </a:rPr>
              <a:t>Stress, in its positive form, can improve biopsychosocial health and facilitate performance. </a:t>
            </a:r>
          </a:p>
          <a:p>
            <a:pPr algn="just">
              <a:lnSpc>
                <a:spcPct val="150000"/>
              </a:lnSpc>
            </a:pPr>
            <a:r>
              <a:rPr lang="en-IN" sz="1800" dirty="0">
                <a:solidFill>
                  <a:srgbClr val="002060"/>
                </a:solidFill>
                <a:latin typeface="Times New Roman" panose="02020603050405020304" pitchFamily="18" charset="0"/>
                <a:cs typeface="Times New Roman" panose="02020603050405020304" pitchFamily="18" charset="0"/>
              </a:rPr>
              <a:t>Consequences of work stress can be categorized as Cognitive Consequences(mental illness, concentration problem </a:t>
            </a:r>
            <a:r>
              <a:rPr lang="en-IN" sz="1800" dirty="0" err="1">
                <a:solidFill>
                  <a:srgbClr val="002060"/>
                </a:solidFill>
                <a:latin typeface="Times New Roman" panose="02020603050405020304" pitchFamily="18" charset="0"/>
                <a:cs typeface="Times New Roman" panose="02020603050405020304" pitchFamily="18" charset="0"/>
              </a:rPr>
              <a:t>etc</a:t>
            </a:r>
            <a:r>
              <a:rPr lang="en-IN" sz="1800" dirty="0">
                <a:solidFill>
                  <a:srgbClr val="002060"/>
                </a:solidFill>
                <a:latin typeface="Times New Roman" panose="02020603050405020304" pitchFamily="18" charset="0"/>
                <a:cs typeface="Times New Roman" panose="02020603050405020304" pitchFamily="18" charset="0"/>
              </a:rPr>
              <a:t>), Behavioural Consequences(sleeping disorder, use of drugs and alcohols </a:t>
            </a:r>
            <a:r>
              <a:rPr lang="en-IN" sz="1800" dirty="0" err="1">
                <a:solidFill>
                  <a:srgbClr val="002060"/>
                </a:solidFill>
                <a:latin typeface="Times New Roman" panose="02020603050405020304" pitchFamily="18" charset="0"/>
                <a:cs typeface="Times New Roman" panose="02020603050405020304" pitchFamily="18" charset="0"/>
              </a:rPr>
              <a:t>etc</a:t>
            </a:r>
            <a:r>
              <a:rPr lang="en-IN" sz="1800" dirty="0">
                <a:solidFill>
                  <a:srgbClr val="002060"/>
                </a:solidFill>
                <a:latin typeface="Times New Roman" panose="02020603050405020304" pitchFamily="18" charset="0"/>
                <a:cs typeface="Times New Roman" panose="02020603050405020304" pitchFamily="18" charset="0"/>
              </a:rPr>
              <a:t>),Emotional Consequences(short temper, impatient, depression </a:t>
            </a:r>
            <a:r>
              <a:rPr lang="en-IN" sz="1800" dirty="0" err="1">
                <a:solidFill>
                  <a:srgbClr val="002060"/>
                </a:solidFill>
                <a:latin typeface="Times New Roman" panose="02020603050405020304" pitchFamily="18" charset="0"/>
                <a:cs typeface="Times New Roman" panose="02020603050405020304" pitchFamily="18" charset="0"/>
              </a:rPr>
              <a:t>etc</a:t>
            </a:r>
            <a:r>
              <a:rPr lang="en-IN" sz="1800" dirty="0">
                <a:solidFill>
                  <a:srgbClr val="002060"/>
                </a:solidFill>
                <a:latin typeface="Times New Roman" panose="02020603050405020304" pitchFamily="18" charset="0"/>
                <a:cs typeface="Times New Roman" panose="02020603050405020304" pitchFamily="18" charset="0"/>
              </a:rPr>
              <a:t>) and Physical consequences(back and neck pains, heart problems, blood pressure </a:t>
            </a:r>
            <a:r>
              <a:rPr lang="en-IN" sz="1800" dirty="0" err="1">
                <a:solidFill>
                  <a:srgbClr val="002060"/>
                </a:solidFill>
                <a:latin typeface="Times New Roman" panose="02020603050405020304" pitchFamily="18" charset="0"/>
                <a:cs typeface="Times New Roman" panose="02020603050405020304" pitchFamily="18" charset="0"/>
              </a:rPr>
              <a:t>etc</a:t>
            </a:r>
            <a:r>
              <a:rPr lang="en-IN" sz="1800" dirty="0">
                <a:solidFill>
                  <a:srgbClr val="00206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GB" smtClean="0"/>
              <a:pPr/>
              <a:t>3</a:t>
            </a:fld>
            <a:endParaRPr lang="en-GB"/>
          </a:p>
        </p:txBody>
      </p:sp>
    </p:spTree>
    <p:extLst>
      <p:ext uri="{BB962C8B-B14F-4D97-AF65-F5344CB8AC3E}">
        <p14:creationId xmlns:p14="http://schemas.microsoft.com/office/powerpoint/2010/main" val="160565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GB" smtClean="0"/>
              <a:pPr/>
              <a:t>4</a:t>
            </a:fld>
            <a:endParaRPr lang="en-GB"/>
          </a:p>
        </p:txBody>
      </p:sp>
      <p:sp>
        <p:nvSpPr>
          <p:cNvPr id="3" name="TextBox 2"/>
          <p:cNvSpPr txBox="1"/>
          <p:nvPr/>
        </p:nvSpPr>
        <p:spPr>
          <a:xfrm>
            <a:off x="476518" y="1159099"/>
            <a:ext cx="8544640" cy="30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Stress in doctors can be caused by numerous factors ranging from excessive workload and extended work hours to complicated cases and demanding superiors, in addition to a family life that has to be attended to as well .</a:t>
            </a:r>
            <a:r>
              <a:rPr lang="en-IN" sz="1800" b="1" dirty="0">
                <a:solidFill>
                  <a:srgbClr val="002060"/>
                </a:solidFill>
                <a:latin typeface="Times New Roman" panose="02020603050405020304" pitchFamily="18" charset="0"/>
                <a:cs typeface="Times New Roman" panose="02020603050405020304" pitchFamily="18" charset="0"/>
              </a:rPr>
              <a:t> </a:t>
            </a:r>
            <a:endParaRPr lang="en-IN" sz="1800" b="1"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smtClean="0">
                <a:solidFill>
                  <a:srgbClr val="002060"/>
                </a:solidFill>
                <a:latin typeface="Times New Roman" panose="02020603050405020304" pitchFamily="18" charset="0"/>
                <a:cs typeface="Times New Roman" panose="02020603050405020304" pitchFamily="18" charset="0"/>
              </a:rPr>
              <a:t>The </a:t>
            </a:r>
            <a:r>
              <a:rPr lang="en-US" sz="1800" dirty="0">
                <a:solidFill>
                  <a:srgbClr val="002060"/>
                </a:solidFill>
                <a:latin typeface="Times New Roman" panose="02020603050405020304" pitchFamily="18" charset="0"/>
                <a:cs typeface="Times New Roman" panose="02020603050405020304" pitchFamily="18" charset="0"/>
              </a:rPr>
              <a:t>emotions doctors feel while caring for seriously ill patients affect both the doctors’ practices and their well-being, especially if they fail to examine these </a:t>
            </a:r>
            <a:r>
              <a:rPr lang="en-US" sz="1800" dirty="0" smtClean="0">
                <a:solidFill>
                  <a:srgbClr val="002060"/>
                </a:solidFill>
                <a:latin typeface="Times New Roman" panose="02020603050405020304" pitchFamily="18" charset="0"/>
                <a:cs typeface="Times New Roman" panose="02020603050405020304" pitchFamily="18" charset="0"/>
              </a:rPr>
              <a:t>feelings.</a:t>
            </a:r>
            <a:endParaRPr lang="en-IN" sz="1800" b="1"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smtClean="0">
                <a:solidFill>
                  <a:srgbClr val="002060"/>
                </a:solidFill>
                <a:latin typeface="Times New Roman" panose="02020603050405020304" pitchFamily="18" charset="0"/>
                <a:cs typeface="Times New Roman" panose="02020603050405020304" pitchFamily="18" charset="0"/>
              </a:rPr>
              <a:t>Doctors </a:t>
            </a:r>
            <a:r>
              <a:rPr lang="en-IN" sz="1800" dirty="0">
                <a:solidFill>
                  <a:srgbClr val="002060"/>
                </a:solidFill>
                <a:latin typeface="Times New Roman" panose="02020603050405020304" pitchFamily="18" charset="0"/>
                <a:cs typeface="Times New Roman" panose="02020603050405020304" pitchFamily="18" charset="0"/>
              </a:rPr>
              <a:t>those who feel stressed , seek help by having drugs, alcohols and many other ill-practices. Some of them try to treat themselves instead of consulting other doctors </a:t>
            </a:r>
            <a:r>
              <a:rPr lang="en-IN" sz="1800" dirty="0" smtClean="0">
                <a:solidFill>
                  <a:srgbClr val="002060"/>
                </a:solidFill>
                <a:latin typeface="Times New Roman" panose="02020603050405020304" pitchFamily="18" charset="0"/>
                <a:cs typeface="Times New Roman" panose="02020603050405020304" pitchFamily="18" charset="0"/>
              </a:rPr>
              <a:t>.</a:t>
            </a:r>
            <a:endParaRPr lang="en-I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45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93" y="360454"/>
            <a:ext cx="8520600" cy="669856"/>
          </a:xfrm>
        </p:spPr>
        <p:txBody>
          <a:bodyPr/>
          <a:lstStyle/>
          <a:p>
            <a:pPr algn="ctr"/>
            <a:r>
              <a:rPr lang="en-IN" sz="4000" dirty="0">
                <a:solidFill>
                  <a:srgbClr val="002060"/>
                </a:solidFill>
                <a:latin typeface="Times New Roman" panose="02020603050405020304" pitchFamily="18" charset="0"/>
                <a:cs typeface="Times New Roman" panose="02020603050405020304" pitchFamily="18" charset="0"/>
              </a:rPr>
              <a:t>Related Works</a:t>
            </a:r>
          </a:p>
        </p:txBody>
      </p:sp>
      <p:sp>
        <p:nvSpPr>
          <p:cNvPr id="3" name="Slide Number Placeholder 2">
            <a:extLst>
              <a:ext uri="{FF2B5EF4-FFF2-40B4-BE49-F238E27FC236}">
                <a16:creationId xmlns:a16="http://schemas.microsoft.com/office/drawing/2014/main" xmlns="" id="{65FCF0E8-8847-4C13-8B49-3039ADE5BD25}"/>
              </a:ext>
            </a:extLst>
          </p:cNvPr>
          <p:cNvSpPr>
            <a:spLocks noGrp="1"/>
          </p:cNvSpPr>
          <p:nvPr>
            <p:ph type="sldNum" idx="12"/>
          </p:nvPr>
        </p:nvSpPr>
        <p:spPr/>
        <p:txBody>
          <a:bodyPr/>
          <a:lstStyle/>
          <a:p>
            <a:fld id="{00000000-1234-1234-1234-123412341234}" type="slidenum">
              <a:rPr lang="en-GB" smtClean="0"/>
              <a:pPr/>
              <a:t>5</a:t>
            </a:fld>
            <a:endParaRPr lang="en-GB"/>
          </a:p>
        </p:txBody>
      </p:sp>
      <p:sp>
        <p:nvSpPr>
          <p:cNvPr id="4" name="TextBox 3">
            <a:extLst>
              <a:ext uri="{FF2B5EF4-FFF2-40B4-BE49-F238E27FC236}">
                <a16:creationId xmlns:a16="http://schemas.microsoft.com/office/drawing/2014/main" xmlns="" id="{D65A5D96-BCAE-4595-A921-62EEE23CE555}"/>
              </a:ext>
            </a:extLst>
          </p:cNvPr>
          <p:cNvSpPr txBox="1"/>
          <p:nvPr/>
        </p:nvSpPr>
        <p:spPr>
          <a:xfrm flipH="1">
            <a:off x="8645620" y="6510978"/>
            <a:ext cx="254887" cy="307777"/>
          </a:xfrm>
          <a:prstGeom prst="rect">
            <a:avLst/>
          </a:prstGeom>
          <a:noFill/>
        </p:spPr>
        <p:txBody>
          <a:bodyPr wrap="square" rtlCol="0">
            <a:spAutoFit/>
          </a:bodyPr>
          <a:lstStyle/>
          <a:p>
            <a:r>
              <a:rPr lang="en-IN" dirty="0">
                <a:solidFill>
                  <a:schemeClr val="bg1"/>
                </a:solidFill>
              </a:rPr>
              <a:t>5</a:t>
            </a:r>
          </a:p>
        </p:txBody>
      </p:sp>
      <p:sp>
        <p:nvSpPr>
          <p:cNvPr id="6" name="TextBox 5"/>
          <p:cNvSpPr txBox="1"/>
          <p:nvPr/>
        </p:nvSpPr>
        <p:spPr>
          <a:xfrm>
            <a:off x="391204" y="894567"/>
            <a:ext cx="8415851" cy="5847755"/>
          </a:xfrm>
          <a:prstGeom prst="rect">
            <a:avLst/>
          </a:prstGeom>
          <a:noFill/>
        </p:spPr>
        <p:txBody>
          <a:bodyPr wrap="square" rtlCol="0">
            <a:spAutoFit/>
          </a:bodyPr>
          <a:lstStyle/>
          <a:p>
            <a:pPr marL="50006" indent="0" algn="just">
              <a:lnSpc>
                <a:spcPct val="150000"/>
              </a:lnSpc>
              <a:buNone/>
            </a:pPr>
            <a:r>
              <a:rPr lang="en-IN" sz="1600" b="1" dirty="0">
                <a:solidFill>
                  <a:srgbClr val="002060"/>
                </a:solidFill>
                <a:latin typeface="Times New Roman" panose="02020603050405020304" pitchFamily="18" charset="0"/>
                <a:cs typeface="Times New Roman" panose="02020603050405020304" pitchFamily="18" charset="0"/>
              </a:rPr>
              <a:t>Detection and Analysis of Stress using Machine Learning Techniques </a:t>
            </a:r>
            <a:r>
              <a:rPr lang="en-IN" sz="1600" b="1" dirty="0" err="1">
                <a:solidFill>
                  <a:srgbClr val="002060"/>
                </a:solidFill>
                <a:latin typeface="Times New Roman" panose="02020603050405020304" pitchFamily="18" charset="0"/>
                <a:cs typeface="Times New Roman" panose="02020603050405020304" pitchFamily="18" charset="0"/>
              </a:rPr>
              <a:t>Reshma</a:t>
            </a:r>
            <a:r>
              <a:rPr lang="en-IN" sz="1600" b="1" dirty="0">
                <a:solidFill>
                  <a:srgbClr val="002060"/>
                </a:solidFill>
                <a:latin typeface="Times New Roman" panose="02020603050405020304" pitchFamily="18" charset="0"/>
                <a:cs typeface="Times New Roman" panose="02020603050405020304" pitchFamily="18" charset="0"/>
              </a:rPr>
              <a:t> </a:t>
            </a:r>
            <a:r>
              <a:rPr lang="en-IN" sz="1600" b="1" dirty="0" err="1">
                <a:solidFill>
                  <a:srgbClr val="002060"/>
                </a:solidFill>
                <a:latin typeface="Times New Roman" panose="02020603050405020304" pitchFamily="18" charset="0"/>
                <a:cs typeface="Times New Roman" panose="02020603050405020304" pitchFamily="18" charset="0"/>
              </a:rPr>
              <a:t>Radheshamjee</a:t>
            </a:r>
            <a:r>
              <a:rPr lang="en-IN" sz="1600" b="1" dirty="0">
                <a:solidFill>
                  <a:srgbClr val="002060"/>
                </a:solidFill>
                <a:latin typeface="Times New Roman" panose="02020603050405020304" pitchFamily="18" charset="0"/>
                <a:cs typeface="Times New Roman" panose="02020603050405020304" pitchFamily="18" charset="0"/>
              </a:rPr>
              <a:t> </a:t>
            </a:r>
            <a:r>
              <a:rPr lang="en-IN" sz="1600" b="1" dirty="0" err="1">
                <a:solidFill>
                  <a:srgbClr val="002060"/>
                </a:solidFill>
                <a:latin typeface="Times New Roman" panose="02020603050405020304" pitchFamily="18" charset="0"/>
                <a:cs typeface="Times New Roman" panose="02020603050405020304" pitchFamily="18" charset="0"/>
              </a:rPr>
              <a:t>Baheti</a:t>
            </a:r>
            <a:r>
              <a:rPr lang="en-IN" sz="1600" b="1" dirty="0">
                <a:solidFill>
                  <a:srgbClr val="002060"/>
                </a:solidFill>
                <a:latin typeface="Times New Roman" panose="02020603050405020304" pitchFamily="18" charset="0"/>
                <a:cs typeface="Times New Roman" panose="02020603050405020304" pitchFamily="18" charset="0"/>
              </a:rPr>
              <a:t>, </a:t>
            </a:r>
            <a:r>
              <a:rPr lang="en-IN" sz="1600" b="1" dirty="0" err="1">
                <a:solidFill>
                  <a:srgbClr val="002060"/>
                </a:solidFill>
                <a:latin typeface="Times New Roman" panose="02020603050405020304" pitchFamily="18" charset="0"/>
                <a:cs typeface="Times New Roman" panose="02020603050405020304" pitchFamily="18" charset="0"/>
              </a:rPr>
              <a:t>Supriya</a:t>
            </a:r>
            <a:r>
              <a:rPr lang="en-IN" sz="1600" b="1" dirty="0">
                <a:solidFill>
                  <a:srgbClr val="002060"/>
                </a:solidFill>
                <a:latin typeface="Times New Roman" panose="02020603050405020304" pitchFamily="18" charset="0"/>
                <a:cs typeface="Times New Roman" panose="02020603050405020304" pitchFamily="18" charset="0"/>
              </a:rPr>
              <a:t> </a:t>
            </a:r>
            <a:r>
              <a:rPr lang="en-IN" sz="1600" b="1" dirty="0" err="1">
                <a:solidFill>
                  <a:srgbClr val="002060"/>
                </a:solidFill>
                <a:latin typeface="Times New Roman" panose="02020603050405020304" pitchFamily="18" charset="0"/>
                <a:cs typeface="Times New Roman" panose="02020603050405020304" pitchFamily="18" charset="0"/>
              </a:rPr>
              <a:t>Kinariwala</a:t>
            </a:r>
            <a:r>
              <a:rPr lang="en-IN" sz="1600" b="1" dirty="0">
                <a:solidFill>
                  <a:srgbClr val="002060"/>
                </a:solidFill>
                <a:latin typeface="Times New Roman" panose="02020603050405020304" pitchFamily="18" charset="0"/>
                <a:cs typeface="Times New Roman" panose="02020603050405020304" pitchFamily="18" charset="0"/>
              </a:rPr>
              <a:t>.</a:t>
            </a:r>
          </a:p>
          <a:p>
            <a:pPr marL="50006" indent="0" algn="just">
              <a:lnSpc>
                <a:spcPct val="150000"/>
              </a:lnSpc>
              <a:buNone/>
            </a:pPr>
            <a:r>
              <a:rPr lang="en-IN" sz="1600" b="1" dirty="0" err="1">
                <a:solidFill>
                  <a:srgbClr val="002060"/>
                </a:solidFill>
                <a:latin typeface="Times New Roman" panose="02020603050405020304" pitchFamily="18" charset="0"/>
                <a:cs typeface="Times New Roman" panose="02020603050405020304" pitchFamily="18" charset="0"/>
              </a:rPr>
              <a:t>Journel</a:t>
            </a:r>
            <a:r>
              <a:rPr lang="en-IN" sz="1600" b="1" dirty="0">
                <a:solidFill>
                  <a:srgbClr val="002060"/>
                </a:solidFill>
                <a:latin typeface="Times New Roman" panose="02020603050405020304" pitchFamily="18" charset="0"/>
                <a:cs typeface="Times New Roman" panose="02020603050405020304" pitchFamily="18" charset="0"/>
              </a:rPr>
              <a:t>: International Journal of Engineering and Advanced Technology (IJEAT) ISSN: 2249 – 8958, Volume-9 Issue-1, October 2019 </a:t>
            </a:r>
            <a:endParaRPr lang="en-US" sz="1600" b="1"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err="1">
                <a:solidFill>
                  <a:srgbClr val="002060"/>
                </a:solidFill>
                <a:latin typeface="Times New Roman" panose="02020603050405020304" pitchFamily="18" charset="0"/>
                <a:cs typeface="Times New Roman" panose="02020603050405020304" pitchFamily="18" charset="0"/>
              </a:rPr>
              <a:t>Reshma</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Radheshamjee</a:t>
            </a:r>
            <a:r>
              <a:rPr lang="en-US" sz="1600" dirty="0">
                <a:solidFill>
                  <a:srgbClr val="002060"/>
                </a:solidFill>
                <a:latin typeface="Times New Roman" panose="02020603050405020304" pitchFamily="18" charset="0"/>
                <a:cs typeface="Times New Roman" panose="02020603050405020304" pitchFamily="18" charset="0"/>
              </a:rPr>
              <a:t> et. al., has proposed detection and analysis of stress using machine learning techniques. The main aim proposed by the researchers was to detect the stress using the information from the social media networking sites(emotions) , like twitter. </a:t>
            </a:r>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Here </a:t>
            </a:r>
            <a:r>
              <a:rPr lang="en-US" sz="1600" dirty="0" err="1">
                <a:solidFill>
                  <a:srgbClr val="002060"/>
                </a:solidFill>
                <a:latin typeface="Times New Roman" panose="02020603050405020304" pitchFamily="18" charset="0"/>
                <a:cs typeface="Times New Roman" panose="02020603050405020304" pitchFamily="18" charset="0"/>
              </a:rPr>
              <a:t>TensiStrength</a:t>
            </a:r>
            <a:r>
              <a:rPr lang="en-US" sz="1600" dirty="0">
                <a:solidFill>
                  <a:srgbClr val="002060"/>
                </a:solidFill>
                <a:latin typeface="Times New Roman" panose="02020603050405020304" pitchFamily="18" charset="0"/>
                <a:cs typeface="Times New Roman" panose="02020603050405020304" pitchFamily="18" charset="0"/>
              </a:rPr>
              <a:t> framework is used to detect the strength of stress and relaxation expressed in social media text messages. The framework used lexical approach to detect direct and indirect </a:t>
            </a:r>
            <a:r>
              <a:rPr lang="en-US" sz="1600" dirty="0" smtClean="0">
                <a:solidFill>
                  <a:srgbClr val="002060"/>
                </a:solidFill>
                <a:latin typeface="Times New Roman" panose="02020603050405020304" pitchFamily="18" charset="0"/>
                <a:cs typeface="Times New Roman" panose="02020603050405020304" pitchFamily="18" charset="0"/>
              </a:rPr>
              <a:t>expressions.</a:t>
            </a:r>
          </a:p>
          <a:p>
            <a:pPr marL="285750" indent="-285750" algn="just">
              <a:lnSpc>
                <a:spcPct val="150000"/>
              </a:lnSpc>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Findings</a:t>
            </a:r>
            <a:r>
              <a:rPr lang="en-US" sz="1600" dirty="0">
                <a:solidFill>
                  <a:srgbClr val="002060"/>
                </a:solidFill>
                <a:latin typeface="Times New Roman" panose="02020603050405020304" pitchFamily="18" charset="0"/>
                <a:cs typeface="Times New Roman" panose="02020603050405020304" pitchFamily="18" charset="0"/>
              </a:rPr>
              <a:t>: who works longer period, sometimes the doctors are not claiming their compensation. This is mostly seen in women doctors who are forced to do work in a corporate sector, meanwhile the major percentage from the male doctors they have claimed their </a:t>
            </a:r>
            <a:r>
              <a:rPr lang="en-US" sz="1600" dirty="0" smtClean="0">
                <a:solidFill>
                  <a:srgbClr val="002060"/>
                </a:solidFill>
                <a:latin typeface="Times New Roman" panose="02020603050405020304" pitchFamily="18" charset="0"/>
                <a:cs typeface="Times New Roman" panose="02020603050405020304" pitchFamily="18" charset="0"/>
              </a:rPr>
              <a:t>compensation.</a:t>
            </a:r>
          </a:p>
          <a:p>
            <a:pPr marL="285750" indent="-285750" algn="just">
              <a:lnSpc>
                <a:spcPct val="150000"/>
              </a:lnSpc>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The </a:t>
            </a:r>
            <a:r>
              <a:rPr lang="en-US" sz="1600" dirty="0">
                <a:solidFill>
                  <a:srgbClr val="002060"/>
                </a:solidFill>
                <a:latin typeface="Times New Roman" panose="02020603050405020304" pitchFamily="18" charset="0"/>
                <a:cs typeface="Times New Roman" panose="02020603050405020304" pitchFamily="18" charset="0"/>
              </a:rPr>
              <a:t>study indicates the management Occupational Stress is needed as a countermeasure against depression among doctors .</a:t>
            </a:r>
          </a:p>
          <a:p>
            <a:endParaRPr lang="en-US" dirty="0"/>
          </a:p>
        </p:txBody>
      </p:sp>
    </p:spTree>
    <p:extLst>
      <p:ext uri="{BB962C8B-B14F-4D97-AF65-F5344CB8AC3E}">
        <p14:creationId xmlns:p14="http://schemas.microsoft.com/office/powerpoint/2010/main" val="426609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14D87DB-4A44-46C9-98DB-AED76011D4FA}"/>
              </a:ext>
            </a:extLst>
          </p:cNvPr>
          <p:cNvSpPr txBox="1"/>
          <p:nvPr/>
        </p:nvSpPr>
        <p:spPr>
          <a:xfrm>
            <a:off x="115910" y="669701"/>
            <a:ext cx="8708913" cy="4849404"/>
          </a:xfrm>
          <a:prstGeom prst="rect">
            <a:avLst/>
          </a:prstGeom>
          <a:noFill/>
        </p:spPr>
        <p:txBody>
          <a:bodyPr wrap="square">
            <a:spAutoFit/>
          </a:bodyPr>
          <a:lstStyle/>
          <a:p>
            <a:pPr marL="50006" indent="0" algn="just">
              <a:lnSpc>
                <a:spcPct val="150000"/>
              </a:lnSpc>
              <a:buNone/>
            </a:pPr>
            <a:r>
              <a:rPr lang="en-US" sz="1600" b="1" dirty="0" err="1">
                <a:solidFill>
                  <a:srgbClr val="002060"/>
                </a:solidFill>
                <a:latin typeface="Times New Roman" panose="02020603050405020304" pitchFamily="18" charset="0"/>
                <a:cs typeface="Times New Roman" panose="02020603050405020304" pitchFamily="18" charset="0"/>
              </a:rPr>
              <a:t>Nareem</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Mansoor</a:t>
            </a:r>
            <a:r>
              <a:rPr lang="en-US" sz="1600" b="1" dirty="0">
                <a:solidFill>
                  <a:srgbClr val="002060"/>
                </a:solidFill>
                <a:latin typeface="Times New Roman" panose="02020603050405020304" pitchFamily="18" charset="0"/>
                <a:cs typeface="Times New Roman" panose="02020603050405020304" pitchFamily="18" charset="0"/>
              </a:rPr>
              <a:t> et.al., has analyzed the level of stress among doctors in public and private         hospitals of Pakistan</a:t>
            </a:r>
          </a:p>
          <a:p>
            <a:pPr marL="50006" indent="0" algn="just">
              <a:lnSpc>
                <a:spcPct val="150000"/>
              </a:lnSpc>
              <a:buNone/>
            </a:pP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Journel</a:t>
            </a:r>
            <a:r>
              <a:rPr lang="en-US" sz="1600" b="1" dirty="0">
                <a:solidFill>
                  <a:srgbClr val="002060"/>
                </a:solidFill>
                <a:latin typeface="Times New Roman" panose="02020603050405020304" pitchFamily="18" charset="0"/>
                <a:cs typeface="Times New Roman" panose="02020603050405020304" pitchFamily="18" charset="0"/>
              </a:rPr>
              <a:t>: </a:t>
            </a:r>
            <a:r>
              <a:rPr lang="en-IN" sz="1600" b="1" dirty="0">
                <a:solidFill>
                  <a:srgbClr val="002060"/>
                </a:solidFill>
                <a:latin typeface="Times New Roman" panose="02020603050405020304" pitchFamily="18" charset="0"/>
                <a:cs typeface="Times New Roman" panose="02020603050405020304" pitchFamily="18" charset="0"/>
              </a:rPr>
              <a:t>International Journal of Learning &amp; Development ISSN 2164-4063 2013, Vol. 3, No. 2 </a:t>
            </a:r>
          </a:p>
          <a:p>
            <a:pPr marL="285750" indent="-285750" algn="just">
              <a:lnSpc>
                <a:spcPct val="150000"/>
              </a:lnSpc>
              <a:buFont typeface="Arial" panose="020B0604020202020204" pitchFamily="34" charset="0"/>
              <a:buChar char="•"/>
            </a:pPr>
            <a:r>
              <a:rPr lang="en-IN" sz="1600" dirty="0" err="1">
                <a:solidFill>
                  <a:srgbClr val="002060"/>
                </a:solidFill>
                <a:latin typeface="Times New Roman" panose="02020603050405020304" pitchFamily="18" charset="0"/>
                <a:cs typeface="Times New Roman" panose="02020603050405020304" pitchFamily="18" charset="0"/>
              </a:rPr>
              <a:t>Nareem</a:t>
            </a:r>
            <a:r>
              <a:rPr lang="en-IN" sz="1600" dirty="0">
                <a:solidFill>
                  <a:srgbClr val="002060"/>
                </a:solidFill>
                <a:latin typeface="Times New Roman" panose="02020603050405020304" pitchFamily="18" charset="0"/>
                <a:cs typeface="Times New Roman" panose="02020603050405020304" pitchFamily="18" charset="0"/>
              </a:rPr>
              <a:t> </a:t>
            </a:r>
            <a:r>
              <a:rPr lang="en-IN" sz="1600" dirty="0" err="1">
                <a:solidFill>
                  <a:srgbClr val="002060"/>
                </a:solidFill>
                <a:latin typeface="Times New Roman" panose="02020603050405020304" pitchFamily="18" charset="0"/>
                <a:cs typeface="Times New Roman" panose="02020603050405020304" pitchFamily="18" charset="0"/>
              </a:rPr>
              <a:t>Mansoor</a:t>
            </a:r>
            <a:r>
              <a:rPr lang="en-IN" sz="1600" dirty="0">
                <a:solidFill>
                  <a:srgbClr val="002060"/>
                </a:solidFill>
                <a:latin typeface="Times New Roman" panose="02020603050405020304" pitchFamily="18" charset="0"/>
                <a:cs typeface="Times New Roman" panose="02020603050405020304" pitchFamily="18" charset="0"/>
              </a:rPr>
              <a:t> and et al., has analysed the level of stress among doctors in public and private hospitals of Pakistan. The authors proposed the study because to find out the sources of stress mong the doctors in both the sectors. The study was analysed with the help of questionnaire section. </a:t>
            </a:r>
            <a:endParaRPr lang="en-IN"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smtClean="0">
                <a:solidFill>
                  <a:srgbClr val="002060"/>
                </a:solidFill>
                <a:latin typeface="Times New Roman" panose="02020603050405020304" pitchFamily="18" charset="0"/>
                <a:cs typeface="Times New Roman" panose="02020603050405020304" pitchFamily="18" charset="0"/>
              </a:rPr>
              <a:t>The </a:t>
            </a:r>
            <a:r>
              <a:rPr lang="en-IN" sz="1600" dirty="0">
                <a:solidFill>
                  <a:srgbClr val="002060"/>
                </a:solidFill>
                <a:latin typeface="Times New Roman" panose="02020603050405020304" pitchFamily="18" charset="0"/>
                <a:cs typeface="Times New Roman" panose="02020603050405020304" pitchFamily="18" charset="0"/>
              </a:rPr>
              <a:t>questionnaire took based on the seven aspects </a:t>
            </a:r>
            <a:r>
              <a:rPr lang="en-IN" sz="1600" dirty="0" err="1">
                <a:solidFill>
                  <a:srgbClr val="002060"/>
                </a:solidFill>
                <a:latin typeface="Times New Roman" panose="02020603050405020304" pitchFamily="18" charset="0"/>
                <a:cs typeface="Times New Roman" panose="02020603050405020304" pitchFamily="18" charset="0"/>
              </a:rPr>
              <a:t>ie</a:t>
            </a:r>
            <a:r>
              <a:rPr lang="en-IN" sz="1600" dirty="0">
                <a:solidFill>
                  <a:srgbClr val="002060"/>
                </a:solidFill>
                <a:latin typeface="Times New Roman" panose="02020603050405020304" pitchFamily="18" charset="0"/>
                <a:cs typeface="Times New Roman" panose="02020603050405020304" pitchFamily="18" charset="0"/>
              </a:rPr>
              <a:t>, Workload, working condition, role overload, sleep deprivation and unrealistic demands of the patients. </a:t>
            </a:r>
            <a:endParaRPr lang="en-IN"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smtClean="0">
                <a:solidFill>
                  <a:srgbClr val="002060"/>
                </a:solidFill>
                <a:latin typeface="Times New Roman" panose="02020603050405020304" pitchFamily="18" charset="0"/>
                <a:cs typeface="Times New Roman" panose="02020603050405020304" pitchFamily="18" charset="0"/>
              </a:rPr>
              <a:t>The </a:t>
            </a:r>
            <a:r>
              <a:rPr lang="en-IN" sz="1600" dirty="0">
                <a:solidFill>
                  <a:srgbClr val="002060"/>
                </a:solidFill>
                <a:latin typeface="Times New Roman" panose="02020603050405020304" pitchFamily="18" charset="0"/>
                <a:cs typeface="Times New Roman" panose="02020603050405020304" pitchFamily="18" charset="0"/>
              </a:rPr>
              <a:t>statistical tool is used to measure the priorities that seven aspects falls. The first source of stress was identified with the sleep deprivation, second was workload, third was working condition, fourth was role overload and the last was the unrealistic demands of the patient. </a:t>
            </a:r>
            <a:endParaRPr lang="en-IN"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smtClean="0">
                <a:solidFill>
                  <a:srgbClr val="002060"/>
                </a:solidFill>
                <a:latin typeface="Times New Roman" panose="02020603050405020304" pitchFamily="18" charset="0"/>
                <a:cs typeface="Times New Roman" panose="02020603050405020304" pitchFamily="18" charset="0"/>
              </a:rPr>
              <a:t>The </a:t>
            </a:r>
            <a:r>
              <a:rPr lang="en-IN" sz="1600" dirty="0">
                <a:solidFill>
                  <a:srgbClr val="002060"/>
                </a:solidFill>
                <a:latin typeface="Times New Roman" panose="02020603050405020304" pitchFamily="18" charset="0"/>
                <a:cs typeface="Times New Roman" panose="02020603050405020304" pitchFamily="18" charset="0"/>
              </a:rPr>
              <a:t>authors showcased the comparative study on private and public that, in public sector the doctors are mostly affected with the stress than the private sector doctors.</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4273683-15E2-4EA1-8982-263ED2198D51}"/>
              </a:ext>
            </a:extLst>
          </p:cNvPr>
          <p:cNvSpPr>
            <a:spLocks noGrp="1"/>
          </p:cNvSpPr>
          <p:nvPr>
            <p:ph type="sldNum" idx="12"/>
          </p:nvPr>
        </p:nvSpPr>
        <p:spPr/>
        <p:txBody>
          <a:bodyPr/>
          <a:lstStyle/>
          <a:p>
            <a:fld id="{00000000-1234-1234-1234-123412341234}" type="slidenum">
              <a:rPr lang="en-GB" smtClean="0"/>
              <a:pPr/>
              <a:t>6</a:t>
            </a:fld>
            <a:endParaRPr lang="en-GB"/>
          </a:p>
        </p:txBody>
      </p:sp>
      <p:sp>
        <p:nvSpPr>
          <p:cNvPr id="3" name="TextBox 2">
            <a:extLst>
              <a:ext uri="{FF2B5EF4-FFF2-40B4-BE49-F238E27FC236}">
                <a16:creationId xmlns:a16="http://schemas.microsoft.com/office/drawing/2014/main" xmlns="" id="{514EEE4B-C0E9-4E6D-8A8A-343DCB4CBD89}"/>
              </a:ext>
            </a:extLst>
          </p:cNvPr>
          <p:cNvSpPr txBox="1"/>
          <p:nvPr/>
        </p:nvSpPr>
        <p:spPr>
          <a:xfrm flipH="1">
            <a:off x="8645620" y="6510978"/>
            <a:ext cx="254887" cy="307777"/>
          </a:xfrm>
          <a:prstGeom prst="rect">
            <a:avLst/>
          </a:prstGeom>
          <a:noFill/>
        </p:spPr>
        <p:txBody>
          <a:bodyPr wrap="square" rtlCol="0">
            <a:spAutoFit/>
          </a:bodyPr>
          <a:lstStyle/>
          <a:p>
            <a:r>
              <a:rPr lang="en-IN" dirty="0">
                <a:solidFill>
                  <a:schemeClr val="bg1"/>
                </a:solidFill>
              </a:rPr>
              <a:t>6</a:t>
            </a:r>
          </a:p>
        </p:txBody>
      </p:sp>
    </p:spTree>
    <p:extLst>
      <p:ext uri="{BB962C8B-B14F-4D97-AF65-F5344CB8AC3E}">
        <p14:creationId xmlns:p14="http://schemas.microsoft.com/office/powerpoint/2010/main" val="382490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A7FCD20F-6936-4CED-90AD-B58DE5BF09FE}"/>
              </a:ext>
            </a:extLst>
          </p:cNvPr>
          <p:cNvSpPr>
            <a:spLocks noGrp="1"/>
          </p:cNvSpPr>
          <p:nvPr>
            <p:ph type="title"/>
          </p:nvPr>
        </p:nvSpPr>
        <p:spPr>
          <a:xfrm>
            <a:off x="350836" y="445312"/>
            <a:ext cx="8229600" cy="914400"/>
          </a:xfrm>
        </p:spPr>
        <p:txBody>
          <a:bodyPr/>
          <a:lstStyle/>
          <a:p>
            <a:pPr marL="514350" indent="-514350"/>
            <a:r>
              <a:rPr lang="en-US" altLang="en-US" sz="4000" dirty="0">
                <a:solidFill>
                  <a:srgbClr val="002060"/>
                </a:solidFill>
                <a:latin typeface="Times New Roman" panose="02020603050405020304" pitchFamily="18" charset="0"/>
                <a:cs typeface="Times New Roman" panose="02020603050405020304" pitchFamily="18" charset="0"/>
              </a:rPr>
              <a:t>Methodology</a:t>
            </a:r>
          </a:p>
        </p:txBody>
      </p:sp>
      <p:sp>
        <p:nvSpPr>
          <p:cNvPr id="4" name="Content Placeholder 2">
            <a:extLst>
              <a:ext uri="{FF2B5EF4-FFF2-40B4-BE49-F238E27FC236}">
                <a16:creationId xmlns:a16="http://schemas.microsoft.com/office/drawing/2014/main" xmlns="" id="{01E6888E-63ED-4B8D-8BE8-0F36A1C2B39A}"/>
              </a:ext>
            </a:extLst>
          </p:cNvPr>
          <p:cNvSpPr txBox="1">
            <a:spLocks/>
          </p:cNvSpPr>
          <p:nvPr/>
        </p:nvSpPr>
        <p:spPr>
          <a:xfrm>
            <a:off x="350836" y="1227354"/>
            <a:ext cx="8670321" cy="4949159"/>
          </a:xfrm>
          <a:prstGeom prst="rect">
            <a:avLst/>
          </a:prstGeom>
        </p:spPr>
        <p:txBody>
          <a:bodyPr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88" b="0" i="0" u="none" strike="noStrike" cap="none">
                <a:solidFill>
                  <a:srgbClr val="000000"/>
                </a:solidFill>
                <a:latin typeface="Arial"/>
                <a:ea typeface="Arial"/>
                <a:cs typeface="Arial"/>
                <a:sym typeface="Arial"/>
              </a:defRPr>
            </a:lvl9pPr>
          </a:lstStyle>
          <a:p>
            <a:pPr marL="171450" indent="-171450">
              <a:lnSpc>
                <a:spcPct val="150000"/>
              </a:lnSpc>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The outline of the </a:t>
            </a:r>
            <a:r>
              <a:rPr lang="en-IN" sz="1800" dirty="0" smtClean="0">
                <a:solidFill>
                  <a:srgbClr val="002060"/>
                </a:solidFill>
                <a:latin typeface="Times New Roman" panose="02020603050405020304" pitchFamily="18" charset="0"/>
                <a:cs typeface="Times New Roman" panose="02020603050405020304" pitchFamily="18" charset="0"/>
              </a:rPr>
              <a:t>stress classification using </a:t>
            </a:r>
            <a:r>
              <a:rPr lang="en-IN" sz="1800" dirty="0">
                <a:solidFill>
                  <a:srgbClr val="002060"/>
                </a:solidFill>
                <a:latin typeface="Times New Roman" panose="02020603050405020304" pitchFamily="18" charset="0"/>
                <a:cs typeface="Times New Roman" panose="02020603050405020304" pitchFamily="18" charset="0"/>
              </a:rPr>
              <a:t>machine learning techniques is </a:t>
            </a:r>
            <a:r>
              <a:rPr lang="en-IN" sz="1800" dirty="0" smtClean="0">
                <a:solidFill>
                  <a:srgbClr val="002060"/>
                </a:solidFill>
                <a:latin typeface="Times New Roman" panose="02020603050405020304" pitchFamily="18" charset="0"/>
                <a:cs typeface="Times New Roman" panose="02020603050405020304" pitchFamily="18" charset="0"/>
              </a:rPr>
              <a:t>to classify the data into two classes whether stressed or not using KNN, CNN, SVM, Decision Tree and Random Forest. </a:t>
            </a:r>
          </a:p>
          <a:p>
            <a:pPr>
              <a:lnSpc>
                <a:spcPct val="150000"/>
              </a:lnSpc>
            </a:pPr>
            <a:endParaRPr lang="en-IN" sz="1800" dirty="0" smtClean="0">
              <a:solidFill>
                <a:srgbClr val="002060"/>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IN" sz="1800" dirty="0" smtClean="0">
                <a:solidFill>
                  <a:srgbClr val="002060"/>
                </a:solidFill>
                <a:latin typeface="Times New Roman" panose="02020603050405020304" pitchFamily="18" charset="0"/>
                <a:cs typeface="Times New Roman" panose="02020603050405020304" pitchFamily="18" charset="0"/>
              </a:rPr>
              <a:t>Through </a:t>
            </a:r>
            <a:r>
              <a:rPr lang="en-IN" sz="1800" dirty="0">
                <a:solidFill>
                  <a:srgbClr val="002060"/>
                </a:solidFill>
                <a:latin typeface="Times New Roman" panose="02020603050405020304" pitchFamily="18" charset="0"/>
                <a:cs typeface="Times New Roman" panose="02020603050405020304" pitchFamily="18" charset="0"/>
              </a:rPr>
              <a:t>genomics we can identify which gene variation has caused the cancer, detect which kind of cancer and also predict the stage accurately, so that the doctors can plan the treatment accordingly. </a:t>
            </a:r>
          </a:p>
          <a:p>
            <a:pPr marL="171450" indent="-171450">
              <a:lnSpc>
                <a:spcPct val="150000"/>
              </a:lnSpc>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Only implementing using genomics will take lot of time. </a:t>
            </a:r>
          </a:p>
          <a:p>
            <a:pPr marL="171450" indent="-171450">
              <a:lnSpc>
                <a:spcPct val="150000"/>
              </a:lnSpc>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The main idea is to integrate machine learning and genomics so that we can improvise the time and reduce the cost.</a:t>
            </a:r>
          </a:p>
          <a:p>
            <a:pPr marL="171450" indent="-171450">
              <a:lnSpc>
                <a:spcPct val="150000"/>
              </a:lnSpc>
              <a:buFont typeface="Arial" panose="020B0604020202020204" pitchFamily="34" charset="0"/>
              <a:buChar char="•"/>
            </a:pPr>
            <a:r>
              <a:rPr lang="en-IN" sz="1800" dirty="0">
                <a:solidFill>
                  <a:srgbClr val="002060"/>
                </a:solidFill>
                <a:latin typeface="Times New Roman" panose="02020603050405020304" pitchFamily="18" charset="0"/>
                <a:cs typeface="Times New Roman" panose="02020603050405020304" pitchFamily="18" charset="0"/>
              </a:rPr>
              <a:t> Machine learning is used in the genomics to do effective analysis at the early stage and also to reduce the burden of the patients as well as doctors.</a:t>
            </a:r>
          </a:p>
          <a:p>
            <a:pPr marL="514350" indent="-514350" algn="just">
              <a:lnSpc>
                <a:spcPct val="170000"/>
              </a:lnSpc>
              <a:buFont typeface="Arial" panose="020B0604020202020204" pitchFamily="34" charset="0"/>
              <a:buChar char="•"/>
              <a:defRPr/>
            </a:pPr>
            <a:endParaRPr lang="en-US" sz="1800" dirty="0">
              <a:solidFill>
                <a:srgbClr val="002060"/>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17495099-8DE6-4942-B0A8-65431FE51E34}"/>
              </a:ext>
            </a:extLst>
          </p:cNvPr>
          <p:cNvSpPr>
            <a:spLocks noGrp="1"/>
          </p:cNvSpPr>
          <p:nvPr>
            <p:ph type="sldNum" idx="12"/>
          </p:nvPr>
        </p:nvSpPr>
        <p:spPr/>
        <p:txBody>
          <a:bodyPr/>
          <a:lstStyle/>
          <a:p>
            <a:fld id="{00000000-1234-1234-1234-123412341234}" type="slidenum">
              <a:rPr lang="en-GB" smtClean="0"/>
              <a:pPr/>
              <a:t>7</a:t>
            </a:fld>
            <a:endParaRPr lang="en-GB"/>
          </a:p>
        </p:txBody>
      </p:sp>
      <p:sp>
        <p:nvSpPr>
          <p:cNvPr id="6" name="TextBox 5">
            <a:extLst>
              <a:ext uri="{FF2B5EF4-FFF2-40B4-BE49-F238E27FC236}">
                <a16:creationId xmlns:a16="http://schemas.microsoft.com/office/drawing/2014/main" xmlns="" id="{8CF09DCC-787C-40B0-8A25-3E68AFA161E0}"/>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12</a:t>
            </a:r>
          </a:p>
        </p:txBody>
      </p:sp>
    </p:spTree>
    <p:extLst>
      <p:ext uri="{BB962C8B-B14F-4D97-AF65-F5344CB8AC3E}">
        <p14:creationId xmlns:p14="http://schemas.microsoft.com/office/powerpoint/2010/main" val="301152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72" y="446718"/>
            <a:ext cx="8158634" cy="519440"/>
          </a:xfrm>
        </p:spPr>
        <p:txBody>
          <a:bodyPr/>
          <a:lstStyle/>
          <a:p>
            <a:pPr algn="ctr"/>
            <a:r>
              <a:rPr lang="en-IN" sz="2100" dirty="0">
                <a:solidFill>
                  <a:srgbClr val="002060"/>
                </a:solidFill>
                <a:latin typeface="Times New Roman" panose="02020603050405020304" pitchFamily="18" charset="0"/>
                <a:cs typeface="Times New Roman" panose="02020603050405020304" pitchFamily="18" charset="0"/>
              </a:rPr>
              <a:t>Proposed Framework </a:t>
            </a:r>
          </a:p>
        </p:txBody>
      </p:sp>
      <p:pic>
        <p:nvPicPr>
          <p:cNvPr id="4" name="Picture 3"/>
          <p:cNvPicPr>
            <a:picLocks noChangeAspect="1"/>
          </p:cNvPicPr>
          <p:nvPr/>
        </p:nvPicPr>
        <p:blipFill>
          <a:blip r:embed="rId2"/>
          <a:stretch>
            <a:fillRect/>
          </a:stretch>
        </p:blipFill>
        <p:spPr>
          <a:xfrm>
            <a:off x="0" y="931654"/>
            <a:ext cx="9143999" cy="5318226"/>
          </a:xfrm>
          <a:prstGeom prst="rect">
            <a:avLst/>
          </a:prstGeom>
        </p:spPr>
      </p:pic>
      <p:sp>
        <p:nvSpPr>
          <p:cNvPr id="3" name="Slide Number Placeholder 2">
            <a:extLst>
              <a:ext uri="{FF2B5EF4-FFF2-40B4-BE49-F238E27FC236}">
                <a16:creationId xmlns:a16="http://schemas.microsoft.com/office/drawing/2014/main" xmlns="" id="{EEEF2D59-1A7E-45AD-9C78-3F94095D8BCE}"/>
              </a:ext>
            </a:extLst>
          </p:cNvPr>
          <p:cNvSpPr>
            <a:spLocks noGrp="1"/>
          </p:cNvSpPr>
          <p:nvPr>
            <p:ph type="sldNum" idx="12"/>
          </p:nvPr>
        </p:nvSpPr>
        <p:spPr/>
        <p:txBody>
          <a:bodyPr/>
          <a:lstStyle/>
          <a:p>
            <a:fld id="{00000000-1234-1234-1234-123412341234}" type="slidenum">
              <a:rPr lang="en-GB" smtClean="0"/>
              <a:pPr/>
              <a:t>8</a:t>
            </a:fld>
            <a:endParaRPr lang="en-GB"/>
          </a:p>
        </p:txBody>
      </p:sp>
      <p:sp>
        <p:nvSpPr>
          <p:cNvPr id="6" name="TextBox 5">
            <a:extLst>
              <a:ext uri="{FF2B5EF4-FFF2-40B4-BE49-F238E27FC236}">
                <a16:creationId xmlns:a16="http://schemas.microsoft.com/office/drawing/2014/main" xmlns="" id="{5E72C72B-B280-43A3-B7CD-5368FBFCE888}"/>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13</a:t>
            </a:r>
          </a:p>
        </p:txBody>
      </p:sp>
    </p:spTree>
    <p:extLst>
      <p:ext uri="{BB962C8B-B14F-4D97-AF65-F5344CB8AC3E}">
        <p14:creationId xmlns:p14="http://schemas.microsoft.com/office/powerpoint/2010/main" val="255281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98727"/>
            <a:ext cx="6511794" cy="596827"/>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Dataset Description </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302589"/>
            <a:ext cx="8520600" cy="4860265"/>
          </a:xfrm>
        </p:spPr>
        <p:txBody>
          <a:bodyPr numCol="1"/>
          <a:lstStyle/>
          <a:p>
            <a:pPr algn="just">
              <a:lnSpc>
                <a:spcPct val="150000"/>
              </a:lnSpc>
              <a:buNone/>
            </a:pPr>
            <a:endParaRPr lang="en-IN" sz="20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rgbClr val="002060"/>
                </a:solidFill>
                <a:latin typeface="Times New Roman" panose="02020603050405020304" pitchFamily="18" charset="0"/>
                <a:cs typeface="Times New Roman" panose="02020603050405020304" pitchFamily="18" charset="0"/>
              </a:rPr>
              <a:t>The Alumina of NIMHANS College provides the data through questionnaire method.</a:t>
            </a:r>
          </a:p>
          <a:p>
            <a:pPr algn="just">
              <a:lnSpc>
                <a:spcPct val="150000"/>
              </a:lnSpc>
            </a:pPr>
            <a:r>
              <a:rPr lang="en-IN" sz="2000" dirty="0" smtClean="0">
                <a:solidFill>
                  <a:srgbClr val="002060"/>
                </a:solidFill>
                <a:latin typeface="Times New Roman" panose="02020603050405020304" pitchFamily="18" charset="0"/>
                <a:cs typeface="Times New Roman" panose="02020603050405020304" pitchFamily="18" charset="0"/>
              </a:rPr>
              <a:t>Around 10 attributes were analysed to predict the presence of </a:t>
            </a:r>
            <a:r>
              <a:rPr lang="en-IN" sz="2000" smtClean="0">
                <a:solidFill>
                  <a:srgbClr val="002060"/>
                </a:solidFill>
                <a:latin typeface="Times New Roman" panose="02020603050405020304" pitchFamily="18" charset="0"/>
                <a:cs typeface="Times New Roman" panose="02020603050405020304" pitchFamily="18" charset="0"/>
              </a:rPr>
              <a:t>stress in them.</a:t>
            </a:r>
          </a:p>
          <a:p>
            <a:pPr algn="just">
              <a:lnSpc>
                <a:spcPct val="150000"/>
              </a:lnSpc>
            </a:pP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6E22BA0-6680-4495-9DAF-8AE8B6A4B540}"/>
              </a:ext>
            </a:extLst>
          </p:cNvPr>
          <p:cNvSpPr>
            <a:spLocks noGrp="1"/>
          </p:cNvSpPr>
          <p:nvPr>
            <p:ph type="sldNum" idx="12"/>
          </p:nvPr>
        </p:nvSpPr>
        <p:spPr/>
        <p:txBody>
          <a:bodyPr/>
          <a:lstStyle/>
          <a:p>
            <a:fld id="{00000000-1234-1234-1234-123412341234}" type="slidenum">
              <a:rPr lang="en-GB" smtClean="0"/>
              <a:pPr/>
              <a:t>9</a:t>
            </a:fld>
            <a:endParaRPr lang="en-GB"/>
          </a:p>
        </p:txBody>
      </p:sp>
      <p:sp>
        <p:nvSpPr>
          <p:cNvPr id="6" name="TextBox 5">
            <a:extLst>
              <a:ext uri="{FF2B5EF4-FFF2-40B4-BE49-F238E27FC236}">
                <a16:creationId xmlns:a16="http://schemas.microsoft.com/office/drawing/2014/main" xmlns="" id="{BF793AF9-FDEB-476C-A955-B04C29B69084}"/>
              </a:ext>
            </a:extLst>
          </p:cNvPr>
          <p:cNvSpPr txBox="1"/>
          <p:nvPr/>
        </p:nvSpPr>
        <p:spPr>
          <a:xfrm flipH="1">
            <a:off x="8472457" y="6510978"/>
            <a:ext cx="428049" cy="307777"/>
          </a:xfrm>
          <a:prstGeom prst="rect">
            <a:avLst/>
          </a:prstGeom>
          <a:noFill/>
        </p:spPr>
        <p:txBody>
          <a:bodyPr wrap="square" rtlCol="0">
            <a:spAutoFit/>
          </a:bodyPr>
          <a:lstStyle/>
          <a:p>
            <a:r>
              <a:rPr lang="en-IN" dirty="0">
                <a:solidFill>
                  <a:schemeClr val="bg1"/>
                </a:solidFill>
              </a:rPr>
              <a:t>14</a:t>
            </a:r>
          </a:p>
        </p:txBody>
      </p:sp>
    </p:spTree>
    <p:extLst>
      <p:ext uri="{BB962C8B-B14F-4D97-AF65-F5344CB8AC3E}">
        <p14:creationId xmlns:p14="http://schemas.microsoft.com/office/powerpoint/2010/main" val="34398233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5014</TotalTime>
  <Words>1233</Words>
  <Application>Microsoft Office PowerPoint</Application>
  <PresentationFormat>On-screen Show (4:3)</PresentationFormat>
  <Paragraphs>123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Helvetica Neue</vt:lpstr>
      <vt:lpstr>Georgia</vt:lpstr>
      <vt:lpstr>Times New Roman</vt:lpstr>
      <vt:lpstr>Archivo Narrow</vt:lpstr>
      <vt:lpstr>Times</vt:lpstr>
      <vt:lpstr>Arial</vt:lpstr>
      <vt:lpstr>Simple Light</vt:lpstr>
      <vt:lpstr>               Congress on Intelligent Systems (CIS-2020) 16,17- OCTOBER’2020 Paper ID : IFERP(AI_MI)_051046285 Stress Classification of Medical Practitioners Using Machine Learning Techniques</vt:lpstr>
      <vt:lpstr>Agenda</vt:lpstr>
      <vt:lpstr>   INTRODUCTION</vt:lpstr>
      <vt:lpstr>PowerPoint Presentation</vt:lpstr>
      <vt:lpstr>Related Works</vt:lpstr>
      <vt:lpstr>PowerPoint Presentation</vt:lpstr>
      <vt:lpstr>Methodology</vt:lpstr>
      <vt:lpstr>Proposed Framework </vt:lpstr>
      <vt:lpstr>Dataset Description </vt:lpstr>
      <vt:lpstr>Dataset Preview</vt:lpstr>
      <vt:lpstr>PowerPoint Presentation</vt:lpstr>
      <vt:lpstr>PowerPoint Presentation</vt:lpstr>
      <vt:lpstr>PowerPoint Presentation</vt:lpstr>
      <vt:lpstr>Thank You </vt:lpstr>
      <vt:lpstr>    Any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SENSITISATION</dc:title>
  <dc:creator>New</dc:creator>
  <cp:lastModifiedBy>HOME</cp:lastModifiedBy>
  <cp:revision>556</cp:revision>
  <dcterms:modified xsi:type="dcterms:W3CDTF">2020-10-11T17:44:28Z</dcterms:modified>
</cp:coreProperties>
</file>