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19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822B-ACB6-48FE-BC5E-A55263EE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467D1D-A66C-4525-8E51-7FBC0F23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06D6F2-517F-41AC-919F-4FCE748E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6DF50-8EE8-4E7D-8977-A4096771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C3AD3-9785-43F5-9DD6-4124D75D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2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83F0F-15A0-45CD-B7DE-87BD478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B58E53-0AB4-4AEE-ABF3-0E8F803E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BCB92-2FC7-4C7A-A38C-3FDAE92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61982-AAB6-44DB-9AE5-2542D007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04D9D6-E4BC-4889-846E-A6D961F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5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DF7AB5-6BF7-4C6F-AEB0-25CBFAA96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49B35F-6FF6-45E0-BF52-3D25A12C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A040E8-D62E-444E-81F3-B57E1219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9F97FD-63D1-4636-8DA8-E6A2EAFE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995787-FA95-4A00-995E-F931C203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2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29461-F2B9-43CB-AE72-4810A1E8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D16D3-C4CE-49C6-BD9E-38AD0A1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F6FA8E-9DF6-491A-AA54-534395D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E5D09-1F5B-47CB-B0A8-CF9EBD96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C0486-82B3-42AF-9D9F-D51D0221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7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8906B-BEAE-44B1-AF26-B70441D8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5D22E-3B7B-46B9-9361-70C9278C3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96363A-487D-45BB-92EB-8697B595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AA60A-3B06-45B7-B632-51BC04D5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5CB55-728A-460C-8783-6694371E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45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9ECC3-852B-4878-9F40-21628961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2A8CB-0BB3-4A8D-B1FB-5C62C8FF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B3E359-89C0-4584-9968-1A9DC3D5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973BB0-2E69-4D46-A987-1AD64067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4C2184-86C0-4FC7-B034-D720C28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DF79B0-9834-4B00-8675-A437392E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696CE-3C77-40F3-B977-FCBFE431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3E51E4-4961-4455-BEED-524F1C6B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578A1-A6DC-4C1A-B75F-E1D05EFF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8C7A52-117E-434C-BD29-10E50473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9F07C2-0E09-4A8B-B7EC-051EC9A48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FE421F-0E4D-4E2E-9582-8B6A3C4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56AF3-949F-4305-B349-CB1242B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CB11EF-CD65-42BA-8096-CE278F90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F61E2-B9F4-4D10-9C9D-54EC0BEB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FCD9C-47A9-454B-B085-53F873CD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AE5DB4-9E96-4530-8285-38987109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20AEA5-88B8-447B-96F1-2082536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C44AEF-73ED-42CF-AA2E-1DC5656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7A4113-B9CB-47AA-ADC2-FD9A2A57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A52535-F822-4D05-B6E6-C0A4CF5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2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9767-719F-47D0-8926-EDCF3B71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27FE9-5EE9-4871-9331-6C1B2E0B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B9FE1B-36F8-43A7-96E1-38D1965A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BA6EF-3BF9-4F34-A525-190AE51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586F80-6D0A-4DF0-9AD5-92A4C267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66FEE-DA12-4565-BFF8-2831E25B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BEAB-F484-4AB9-9A14-7D68F693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7972F4-85A1-4316-982A-051A5001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B7C27-4E63-446E-9BEA-D6C9A937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3B027-BE0F-451E-AF0C-7803147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F2AB81-D8C1-41A5-8713-E497C0B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72B480-2FC7-46B4-A985-28C3E77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2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F00FBC-954D-4261-9A23-4D39F3D9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F4BDB3-115C-4066-94E2-E89A0595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B6449-8AA4-45BD-A852-D83E0DDA4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AC06-2588-43C0-AC5E-2EAA0874515B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2EA93-2BBC-4409-BBB1-43288B150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8D49C-2909-4397-B125-30B6E098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F24A-0C23-47D3-ACC5-F3FC2F2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4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Ritorna 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di un determinato talk il cui id è passato come parametro.</a:t>
            </a:r>
          </a:p>
          <a:p>
            <a:pPr marL="0" indent="0">
              <a:buNone/>
            </a:pPr>
            <a:r>
              <a:rPr lang="it-IT" dirty="0"/>
              <a:t>Di ciascun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sono ritornate tutte le informazioni e non solo </a:t>
            </a:r>
            <a:r>
              <a:rPr lang="it-IT" dirty="0" err="1"/>
              <a:t>l’url</a:t>
            </a:r>
            <a:r>
              <a:rPr lang="it-IT" dirty="0"/>
              <a:t>, vista la necessità di tali informazioni nell’implementazione.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id: String</a:t>
            </a:r>
            <a:r>
              <a:rPr lang="en-US" dirty="0"/>
              <a:t>		</a:t>
            </a:r>
            <a:r>
              <a:rPr lang="en-US" dirty="0" err="1"/>
              <a:t>identificatore</a:t>
            </a:r>
            <a:r>
              <a:rPr lang="en-US" dirty="0"/>
              <a:t> </a:t>
            </a:r>
            <a:r>
              <a:rPr lang="en-US" dirty="0" err="1"/>
              <a:t>univoco</a:t>
            </a:r>
            <a:r>
              <a:rPr lang="en-US" dirty="0"/>
              <a:t> talk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get watch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4" y="1825625"/>
            <a:ext cx="592836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richiesta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06BF79-BED9-45F0-88F2-6A6D615C1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06"/>
          <a:stretch/>
        </p:blipFill>
        <p:spPr>
          <a:xfrm>
            <a:off x="868680" y="3881217"/>
            <a:ext cx="7675880" cy="1839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14D9BF-236D-4383-9AA8-FE3CEBDA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354042"/>
            <a:ext cx="5242858" cy="8524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2D56DF-B378-4BCC-814F-E30DB6001F64}"/>
              </a:ext>
            </a:extLst>
          </p:cNvPr>
          <p:cNvSpPr txBox="1">
            <a:spLocks/>
          </p:cNvSpPr>
          <p:nvPr/>
        </p:nvSpPr>
        <p:spPr>
          <a:xfrm>
            <a:off x="838200" y="3332079"/>
            <a:ext cx="592836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risposta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Lambda: post talk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4863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Permette ad un utente di inserire delle domande relative ad un talk (sulla destra il formato del body della chiamata POST).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Ci sono 3 tipi di domande accettate:</a:t>
            </a:r>
          </a:p>
          <a:p>
            <a:r>
              <a:rPr lang="it-IT" dirty="0"/>
              <a:t>«open» sono quelle a risposta aperta</a:t>
            </a:r>
          </a:p>
          <a:p>
            <a:r>
              <a:rPr lang="it-IT" dirty="0"/>
              <a:t>«v/f» vero o falso</a:t>
            </a:r>
          </a:p>
          <a:p>
            <a:r>
              <a:rPr lang="it-IT" dirty="0"/>
              <a:t>«</a:t>
            </a:r>
            <a:r>
              <a:rPr lang="it-IT" dirty="0" err="1"/>
              <a:t>choice</a:t>
            </a:r>
            <a:r>
              <a:rPr lang="it-IT" dirty="0"/>
              <a:t>» a scelta chiusa</a:t>
            </a:r>
          </a:p>
          <a:p>
            <a:pPr marL="0" indent="0">
              <a:buNone/>
            </a:pPr>
            <a:r>
              <a:rPr lang="it-IT" dirty="0"/>
              <a:t>Ogni tipo di domanda presenta un formato specifico come nell’esempio di richiesta sulla destra.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4EB44D-7C3D-41E0-95D2-6BCD8449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18578"/>
            <a:ext cx="3581400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4636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L’attuale struttura del database è la seguente. </a:t>
            </a:r>
          </a:p>
          <a:p>
            <a:r>
              <a:rPr lang="it-IT" dirty="0"/>
              <a:t>Le domande sono associate ad ogni video anziché essere associate all’utente che le ha create e memorizzate in un’altra </a:t>
            </a:r>
            <a:r>
              <a:rPr lang="it-IT" dirty="0" err="1"/>
              <a:t>collection</a:t>
            </a:r>
            <a:r>
              <a:rPr lang="it-IT" dirty="0"/>
              <a:t>.</a:t>
            </a:r>
          </a:p>
          <a:p>
            <a:r>
              <a:rPr lang="it-IT" dirty="0"/>
              <a:t>A questo stadio dello sviluppo le domande vengono aggiunte dagli utenti, ma in futuro si potranno integrare dei tool per la generazione automatica in base ai testi e alle vecchie domande degli utenti.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24150-47F2-4E34-8428-20DE9F45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86" y="1571348"/>
            <a:ext cx="4234014" cy="41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ED76-1AEB-4517-BD15-2F35D6D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C4AC1-EB23-4C65-9D71-07332632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Prima evoluzione del sistema è la creazione della parte relativa agli utenti (video preferiti, clan, risposte, …)</a:t>
            </a:r>
          </a:p>
          <a:p>
            <a:r>
              <a:rPr lang="it-IT" dirty="0"/>
              <a:t>Essendo il sistema in uno stato embrionale non è presente alcuna autenticazione e per ora le api sono aperte. Andrebbe integrato un sistema di autenticazione su più ruoli.</a:t>
            </a:r>
          </a:p>
          <a:p>
            <a:r>
              <a:rPr lang="it-IT" dirty="0"/>
              <a:t>Futuro sviluppo riguarda un sistema di log per e segnalazione per notificare eventuali problemi al sistema.</a:t>
            </a:r>
          </a:p>
          <a:p>
            <a:r>
              <a:rPr lang="it-IT" dirty="0"/>
              <a:t>Per come sono realizzate ora le api, l’utente può inserire una qualsiasi domanda relativa a un video, senza alcuna garanzia che questa sia corretta e che non contenga determinate parole inopportune.</a:t>
            </a:r>
          </a:p>
        </p:txBody>
      </p:sp>
    </p:spTree>
    <p:extLst>
      <p:ext uri="{BB962C8B-B14F-4D97-AF65-F5344CB8AC3E}">
        <p14:creationId xmlns:p14="http://schemas.microsoft.com/office/powerpoint/2010/main" val="2139091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</vt:lpstr>
      <vt:lpstr>Tema di Office</vt:lpstr>
      <vt:lpstr>     Trivia</vt:lpstr>
      <vt:lpstr>Lambda: get watch next </vt:lpstr>
      <vt:lpstr>Lambda: get watch next </vt:lpstr>
      <vt:lpstr>Lambda: post talk questions</vt:lpstr>
      <vt:lpstr>Criticità e evoluzioni</vt:lpstr>
      <vt:lpstr>Criticità e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Simone Ronzoni</dc:creator>
  <cp:lastModifiedBy>Simone Ronzoni</cp:lastModifiedBy>
  <cp:revision>9</cp:revision>
  <dcterms:created xsi:type="dcterms:W3CDTF">2021-05-26T19:17:04Z</dcterms:created>
  <dcterms:modified xsi:type="dcterms:W3CDTF">2021-06-01T19:30:08Z</dcterms:modified>
</cp:coreProperties>
</file>