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4" r:id="rId4"/>
    <p:sldId id="263" r:id="rId5"/>
    <p:sldId id="258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8EE31-0468-42B5-B3A9-1924F44DF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21C0-38F2-4F19-8723-EA8475064F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481E-31EC-4F43-8552-D9976D0368E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B5F76-0AFF-494F-A612-A1359F1F1B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EB76-4676-4839-B5BF-1A8719603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8512-BCD8-46F8-8260-F9E429BD9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0215-E1CE-4563-801F-87A4EE4A64E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6A103-DBA5-488C-BEDD-BBA08765C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ACCE-9101-48C5-9928-8AF9C0F8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EE00-E2C9-4153-8CA3-B0D57F44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FB6D-7719-4AD2-8BC7-E73577BB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932-71B3-4174-B5DD-3B1E704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69B3-0ADF-4501-8A29-221D2054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5603-DC38-4BDD-8C62-B464340C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AE67-7133-482F-9324-BD3F55ED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24DD-B81B-40AD-9F0E-225D39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F336-32E9-4522-A5F7-C954E600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B51A-1696-475B-B82A-6E1EE7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B9D2-5F61-45AC-86DE-5E64DE62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F48B-2C67-490B-A061-FA9362EA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B35F-C93F-4931-8EDD-EAA335B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0AA7-A9CC-4C62-9B64-3904C6E8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AC2-4CBB-4BA7-B0CC-DAC3F5BC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D7A-93CD-4A38-A280-018238F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6E8B-14D0-4A0A-BCC3-F92527C9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6FE-1246-4B7D-9251-B6EB16D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CE80-BFBB-432B-AB85-3E59EB3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19B5-B783-4BDC-BC66-006B802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6FB9-DD56-4A61-9376-405067DD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BC75-E1D9-4DC3-B9C0-3F4CD207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2F69-2FDC-411D-AA48-43E12433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5665-93C7-4FF9-BCD9-FDD1225C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5BB9-9E00-40F8-87C9-C7232A6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F78F-C8B8-4A67-BD54-53265120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A2C1-11D6-4360-BD74-C03973CF1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F72A4-08CF-4CCF-9F66-0026AD0E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C9CC-F81A-45E9-93EB-F182F677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400A-D35D-4B05-B62E-16E551D0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70F-45EB-4F52-ABCE-512732D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0604-35BE-4C94-AE8F-EC7FE7B1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037D-7BCB-43B8-B554-B8960007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2DA-798A-4251-BE14-83A05C7C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E30D7-33C6-42FD-A683-5DB58403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6F742-38D3-41CB-A8D5-E0A9FE4C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8BE5D-FD36-4EC9-9F5F-06EFC36A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DC92-E0F1-45D6-A492-10C8525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E8119-4964-49B8-B9D4-29EBF97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C30-25DC-4792-B110-DAA1C324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D05E-ACE6-4F54-A127-81F935B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49B1-8DF5-43CC-8268-2AE41F4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034D-F986-4086-96A4-FCD6BCE6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0D413-D00E-429F-B652-53C90AF2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68C8-4053-4140-A8A4-73D6BA1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98617-C91F-49DB-934A-987D561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C42D-17D6-4245-866E-B894606D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39C8-7366-43C6-BBAD-B7CD7F87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0EA4-014D-4222-A144-A405B1F7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F8FD-8A4A-4B0A-8472-61F14EA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5019-BE3A-4B21-8D0F-636D4B52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C52A-377A-426E-AC30-4EA36DE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46DF-1D55-4AE9-80D3-07248ACD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37DD-5A6A-4210-9714-ECA071E65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2122-690E-4932-90B6-74B0A2AA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E85D-119E-40EA-AA0C-6A895256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8C5A-3E7B-41D4-A558-D5DBC082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2D99-5E1B-49C4-B902-2DB642B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2B45A-A6A7-4DBF-AC4D-64EFA53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9BF0-E68D-4402-994A-FF719705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F8B6-181F-4073-A7DB-6AF200AC3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956D-CA4A-4C9D-AD16-78190814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7214-92D1-4579-9E39-867D7BEF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6300-B0DF-45E4-9A2C-2CA92102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2733349" y="3836962"/>
            <a:ext cx="67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Importazione dei dati con </a:t>
            </a:r>
            <a:r>
              <a:rPr lang="it-IT" sz="24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AWS </a:t>
            </a:r>
            <a:r>
              <a:rPr lang="it-IT" sz="24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Glue</a:t>
            </a:r>
            <a:endParaRPr lang="it-IT" sz="24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Abbiamo individuato e risolto alcune criticità nei dataset</a:t>
            </a:r>
          </a:p>
          <a:p>
            <a:r>
              <a:rPr lang="it-IT" dirty="0"/>
              <a:t>In </a:t>
            </a:r>
            <a:r>
              <a:rPr lang="it-IT" dirty="0" err="1"/>
              <a:t>watch_next</a:t>
            </a:r>
            <a:r>
              <a:rPr lang="it-IT" dirty="0"/>
              <a:t> sono presenti numerosi duplicati</a:t>
            </a:r>
          </a:p>
          <a:p>
            <a:r>
              <a:rPr lang="it-IT" dirty="0"/>
              <a:t>Sono presenti record con </a:t>
            </a:r>
            <a:r>
              <a:rPr lang="it-IT" dirty="0" err="1"/>
              <a:t>url</a:t>
            </a:r>
            <a:r>
              <a:rPr lang="it-IT" dirty="0"/>
              <a:t> non valido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8FF667E-BE89-4B2F-9450-472A1536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0784"/>
            <a:ext cx="10515600" cy="23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737"/>
          </a:xfrm>
        </p:spPr>
        <p:txBody>
          <a:bodyPr/>
          <a:lstStyle/>
          <a:p>
            <a:r>
              <a:rPr lang="it-IT" dirty="0"/>
              <a:t>Nei dataset sono presenti dei </a:t>
            </a:r>
            <a:r>
              <a:rPr lang="it-IT" dirty="0" err="1"/>
              <a:t>carriage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che non sono gestiti di default da </a:t>
            </a:r>
            <a:r>
              <a:rPr lang="it-IT" dirty="0" err="1"/>
              <a:t>PySpark</a:t>
            </a:r>
            <a:r>
              <a:rPr lang="it-IT" dirty="0"/>
              <a:t> e nemmeno nello script visto a lezione</a:t>
            </a:r>
          </a:p>
          <a:p>
            <a:pPr lvl="1"/>
            <a:r>
              <a:rPr lang="it-IT" dirty="0"/>
              <a:t>Abbiamo risolto eliminandoli in fase di importazione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B857C83-9D8D-47A8-AF1A-A8C01EE5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16" y="3753047"/>
            <a:ext cx="5275167" cy="1573737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0795C6C-19FF-4FD5-9699-C91A4AB99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1009">
            <a:off x="3308321" y="4929009"/>
            <a:ext cx="902326" cy="7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 (aggiunta)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0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Necessari per l’implementazione della nostra applicazione abbiamo aggiunto i dati relativi alle trascrizioni dei talk in varie lingue. Per ora abbiamo utilizzato un file trovato su github generato dallo scraping delle trascrizioni (e altri dati) direttamente da TED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A1D95-8ABD-4B75-8E27-17671D59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3210"/>
            <a:ext cx="10039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Struttura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243" cy="3894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l’esecuzione del job la struttura di ogni documento è la seguente.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E25FA1-DBFC-48C7-B199-30F6BAFB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68" y="581665"/>
            <a:ext cx="5800336" cy="5726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Struttura dati: considerazioni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46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Presenza di ridondanza: abbiamo memorizzato per ogni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anche i dati del video oltre all’id.</a:t>
            </a:r>
          </a:p>
          <a:p>
            <a:pPr marL="0" indent="0">
              <a:buNone/>
            </a:pPr>
            <a:r>
              <a:rPr lang="it-IT" dirty="0"/>
              <a:t>Vantaggi:</a:t>
            </a:r>
          </a:p>
          <a:p>
            <a:r>
              <a:rPr lang="it-IT" dirty="0"/>
              <a:t>Non c’è bisogno di fare una seconda query per ottenere le informazioni dei video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proposti. </a:t>
            </a:r>
          </a:p>
          <a:p>
            <a:pPr marL="0" indent="0">
              <a:buNone/>
            </a:pPr>
            <a:r>
              <a:rPr lang="it-IT" dirty="0"/>
              <a:t>Svantaggi:</a:t>
            </a:r>
          </a:p>
          <a:p>
            <a:r>
              <a:rPr lang="it-IT" dirty="0"/>
              <a:t>Maggiore complessità e tempo richiesto per inserimento e modifica.</a:t>
            </a:r>
          </a:p>
          <a:p>
            <a:r>
              <a:rPr lang="it-IT" dirty="0"/>
              <a:t>Dimensione maggiore della base dati.</a:t>
            </a:r>
          </a:p>
          <a:p>
            <a:pPr marL="0" indent="0">
              <a:buNone/>
            </a:pPr>
            <a:r>
              <a:rPr lang="it-IT" dirty="0"/>
              <a:t>Nel nostro caso però andiamo a recuperare i dati facendo </a:t>
            </a:r>
            <a:r>
              <a:rPr lang="it-IT" dirty="0" err="1"/>
              <a:t>scraping</a:t>
            </a:r>
            <a:r>
              <a:rPr lang="it-IT" dirty="0"/>
              <a:t> dal sito di </a:t>
            </a:r>
            <a:r>
              <a:rPr lang="it-IT" dirty="0" err="1"/>
              <a:t>TedX</a:t>
            </a:r>
            <a:r>
              <a:rPr lang="it-IT" dirty="0"/>
              <a:t>, per cui eventuali problemi di consistenza in inserimento e modifica non ci affliggono particolarmente.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 e sviluppi futuri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/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Futura integrazione: reperire i dati relativi a nuovi talk mediante un job automatizzato che periodicamente effettua lo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scraping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Future integrazione di un job che analizzi i video e in automatico possa generare i testi nelle varie lingue.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Utilizzare i testi dei vari talk per la ricerca dettagliata.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Riferimenti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Script </a:t>
            </a:r>
            <a:r>
              <a:rPr lang="en-US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: pyspark_job_tedx_population.py</a:t>
            </a:r>
            <a:endParaRPr lang="it-IT" sz="2200" dirty="0"/>
          </a:p>
          <a:p>
            <a:r>
              <a:rPr lang="it-IT" sz="2200" dirty="0">
                <a:latin typeface="Helvetica" panose="020B0604020202020204" pitchFamily="34" charset="0"/>
                <a:cs typeface="Helvetica" panose="020B0604020202020204" pitchFamily="34" charset="0"/>
              </a:rPr>
              <a:t>Dataset trascrizioni: TED_Talk</a:t>
            </a:r>
            <a:r>
              <a:rPr lang="it-IT" sz="2200">
                <a:latin typeface="Helvetica" panose="020B0604020202020204" pitchFamily="34" charset="0"/>
                <a:cs typeface="Helvetica" panose="020B0604020202020204" pitchFamily="34" charset="0"/>
              </a:rPr>
              <a:t>.csv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299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     Trivia</vt:lpstr>
      <vt:lpstr>Dataset</vt:lpstr>
      <vt:lpstr>Dataset</vt:lpstr>
      <vt:lpstr>Dataset (aggiunta)</vt:lpstr>
      <vt:lpstr>Struttura dati</vt:lpstr>
      <vt:lpstr>Struttura dati: considerazioni</vt:lpstr>
      <vt:lpstr>Criticità e sviluppi futuri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Xhorxho Papallazi</dc:creator>
  <cp:lastModifiedBy>Xhorxho Papallazi</cp:lastModifiedBy>
  <cp:revision>37</cp:revision>
  <dcterms:created xsi:type="dcterms:W3CDTF">2021-04-25T09:44:20Z</dcterms:created>
  <dcterms:modified xsi:type="dcterms:W3CDTF">2021-05-26T19:54:36Z</dcterms:modified>
</cp:coreProperties>
</file>