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E28EE31-0468-42B5-B3A9-1924F44DF6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C21C0-38F2-4F19-8723-EA8475064F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5481E-31EC-4F43-8552-D9976D0368E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B5F76-0AFF-494F-A612-A1359F1F1B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8EB76-4676-4839-B5BF-1A8719603C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8512-BCD8-46F8-8260-F9E429BD9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53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70215-E1CE-4563-801F-87A4EE4A64E9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6A103-DBA5-488C-BEDD-BBA08765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76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7ACCE-9101-48C5-9928-8AF9C0F86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BEE00-E2C9-4153-8CA3-B0D57F445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EFB6D-7719-4AD2-8BC7-E73577BBF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20932-71B3-4174-B5DD-3B1E7043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969B3-0ADF-4501-8A29-221D2054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2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D5603-DC38-4BDD-8C62-B464340CD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DAE67-7133-482F-9324-BD3F55EDB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624DD-B81B-40AD-9F0E-225D39EE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EF336-32E9-4522-A5F7-C954E600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BB51A-1696-475B-B82A-6E1EE741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7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98B9D2-5F61-45AC-86DE-5E64DE62A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3F48B-2C67-490B-A061-FA9362EA1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1B35F-C93F-4931-8EDD-EAA335BD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90AA7-A9CC-4C62-9B64-3904C6E8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AC2-4CBB-4BA7-B0CC-DAC3F5BC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F7D7A-93CD-4A38-A280-018238FD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06E8B-14D0-4A0A-BCC3-F92527C9C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E96FE-1246-4B7D-9251-B6EB16DB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6CE80-BFBB-432B-AB85-3E59EB32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F19B5-B783-4BDC-BC66-006B802B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0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6FB9-DD56-4A61-9376-405067DD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FBC75-E1D9-4DC3-B9C0-3F4CD207C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B2F69-2FDC-411D-AA48-43E12433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15665-93C7-4FF9-BCD9-FDD1225C2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35BB9-9E00-40F8-87C9-C7232A6A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5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AF78F-C8B8-4A67-BD54-53265120D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5A2C1-11D6-4360-BD74-C03973CF1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F72A4-08CF-4CCF-9F66-0026AD0EA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BC9CC-F81A-45E9-93EB-F182F677E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F400A-D35D-4B05-B62E-16E551D0C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0070F-45EB-4F52-ABCE-512732D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4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0604-35BE-4C94-AE8F-EC7FE7B1E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3037D-7BCB-43B8-B554-B89600078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A02DA-798A-4251-BE14-83A05C7CF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4E30D7-33C6-42FD-A683-5DB584036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6F742-38D3-41CB-A8D5-E0A9FE4C5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8BE5D-FD36-4EC9-9F5F-06EFC36A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F6DC92-E0F1-45D6-A492-10C85258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DE8119-4964-49B8-B9D4-29EBF977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4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AC30-25DC-4792-B110-DAA1C324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6D05E-ACE6-4F54-A127-81F935B8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649B1-8DF5-43CC-8268-2AE41F4A3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9034D-F986-4086-96A4-FCD6BCE6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60D413-D00E-429F-B652-53C90AF2B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368C8-4053-4140-A8A4-73D6BA10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98617-C91F-49DB-934A-987D561D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0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5C42D-17D6-4245-866E-B894606D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239C8-7366-43C6-BBAD-B7CD7F87B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B0EA4-014D-4222-A144-A405B1F73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0F8FD-8A4A-4B0A-8472-61F14EA0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E5019-BE3A-4B21-8D0F-636D4B52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DC52A-377A-426E-AC30-4EA36DEA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3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146DF-1D55-4AE9-80D3-07248ACD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C37DD-5A6A-4210-9714-ECA071E65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22122-690E-4932-90B6-74B0A2AA3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EE85D-119E-40EA-AA0C-6A895256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F8C5A-3E7B-41D4-A558-D5DBC0820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02D99-5E1B-49C4-B902-2DB642BE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0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22B45A-A6A7-4DBF-AC4D-64EFA538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B9BF0-E68D-4402-994A-FF7197055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8F8B6-181F-4073-A7DB-6AF200AC3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ABAE0-76FA-4600-B41D-E956583E598F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B956D-CA4A-4C9D-AD16-78190814A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77214-92D1-4579-9E39-867D7BEF3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36300-B0DF-45E4-9A2C-2CA92102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8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1CCD-F6D4-4B81-90E5-18D4B20E4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  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Trivia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A51C4-4704-49F4-B0E4-33204AB3D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8252" y="5735637"/>
            <a:ext cx="2855495" cy="1057819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Paolo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Olivieri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Xhorxho Papallazi</a:t>
            </a: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Simone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Ronzoni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82B45D-5DF1-4265-A1D9-82B9A5D07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423" y="1401279"/>
            <a:ext cx="3183467" cy="2387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96F734-E260-46DF-9C75-B4D9E50D20EA}"/>
              </a:ext>
            </a:extLst>
          </p:cNvPr>
          <p:cNvSpPr txBox="1"/>
          <p:nvPr/>
        </p:nvSpPr>
        <p:spPr>
          <a:xfrm>
            <a:off x="3842083" y="3788879"/>
            <a:ext cx="4507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Become the King of the Talks</a:t>
            </a:r>
          </a:p>
        </p:txBody>
      </p:sp>
    </p:spTree>
    <p:extLst>
      <p:ext uri="{BB962C8B-B14F-4D97-AF65-F5344CB8AC3E}">
        <p14:creationId xmlns:p14="http://schemas.microsoft.com/office/powerpoint/2010/main" val="22265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C959C-B861-42C5-96ED-396BDBBD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D29D8-31B0-4D58-88F8-0720CC409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37019"/>
            <a:ext cx="6165662" cy="3839944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Helvetica" panose="020B0604020202020204" pitchFamily="34" charset="0"/>
              </a:rPr>
              <a:t>Gruppi</a:t>
            </a:r>
            <a:r>
              <a:rPr lang="en-US" sz="2200" dirty="0">
                <a:latin typeface="Helvetica" panose="020B0604020202020204" pitchFamily="34" charset="0"/>
              </a:rPr>
              <a:t> di amici </a:t>
            </a:r>
            <a:r>
              <a:rPr lang="en-US" sz="2200" dirty="0" err="1">
                <a:latin typeface="Helvetica" panose="020B0604020202020204" pitchFamily="34" charset="0"/>
              </a:rPr>
              <a:t>interessati</a:t>
            </a:r>
            <a:r>
              <a:rPr lang="en-US" sz="2200" dirty="0">
                <a:latin typeface="Helvetica" panose="020B0604020202020204" pitchFamily="34" charset="0"/>
              </a:rPr>
              <a:t> ai Talk </a:t>
            </a:r>
            <a:r>
              <a:rPr lang="en-US" sz="2200" dirty="0" err="1">
                <a:latin typeface="Helvetica" panose="020B0604020202020204" pitchFamily="34" charset="0"/>
              </a:rPr>
              <a:t>possono</a:t>
            </a:r>
            <a:r>
              <a:rPr lang="en-US" sz="2200" dirty="0">
                <a:latin typeface="Helvetica" panose="020B0604020202020204" pitchFamily="34" charset="0"/>
              </a:rPr>
              <a:t> </a:t>
            </a:r>
            <a:r>
              <a:rPr lang="en-US" sz="2200" dirty="0" err="1">
                <a:latin typeface="Helvetica" panose="020B0604020202020204" pitchFamily="34" charset="0"/>
              </a:rPr>
              <a:t>competere</a:t>
            </a:r>
            <a:r>
              <a:rPr lang="en-US" sz="2200" dirty="0">
                <a:latin typeface="Helvetica" panose="020B0604020202020204" pitchFamily="34" charset="0"/>
              </a:rPr>
              <a:t> e </a:t>
            </a:r>
            <a:r>
              <a:rPr lang="en-US" sz="2200" dirty="0" err="1">
                <a:latin typeface="Helvetica" panose="020B0604020202020204" pitchFamily="34" charset="0"/>
              </a:rPr>
              <a:t>imparare</a:t>
            </a:r>
            <a:r>
              <a:rPr lang="en-US" sz="2200" dirty="0">
                <a:latin typeface="Helvetica" panose="020B0604020202020204" pitchFamily="34" charset="0"/>
              </a:rPr>
              <a:t> </a:t>
            </a:r>
            <a:r>
              <a:rPr lang="en-US" sz="2200" dirty="0" err="1">
                <a:latin typeface="Helvetica" panose="020B0604020202020204" pitchFamily="34" charset="0"/>
              </a:rPr>
              <a:t>dagli</a:t>
            </a:r>
            <a:r>
              <a:rPr lang="en-US" sz="2200" dirty="0">
                <a:latin typeface="Helvetica" panose="020B0604020202020204" pitchFamily="34" charset="0"/>
              </a:rPr>
              <a:t> </a:t>
            </a:r>
            <a:r>
              <a:rPr lang="en-US" sz="2200" dirty="0" err="1">
                <a:latin typeface="Helvetica" panose="020B0604020202020204" pitchFamily="34" charset="0"/>
              </a:rPr>
              <a:t>altri</a:t>
            </a:r>
            <a:r>
              <a:rPr lang="en-US" sz="2200" dirty="0">
                <a:latin typeface="Helvetica" panose="020B0604020202020204" pitchFamily="34" charset="0"/>
              </a:rPr>
              <a:t> </a:t>
            </a:r>
            <a:r>
              <a:rPr lang="en-US" sz="2200" dirty="0" err="1">
                <a:latin typeface="Helvetica" panose="020B0604020202020204" pitchFamily="34" charset="0"/>
              </a:rPr>
              <a:t>componenti</a:t>
            </a:r>
            <a:endParaRPr lang="en-US" sz="2200" dirty="0">
              <a:latin typeface="Helvetica" panose="020B0604020202020204" pitchFamily="34" charset="0"/>
            </a:endParaRPr>
          </a:p>
          <a:p>
            <a:r>
              <a:rPr lang="en-US" sz="2200" dirty="0">
                <a:latin typeface="Helvetica" panose="020B0604020202020204" pitchFamily="34" charset="0"/>
              </a:rPr>
              <a:t>A </a:t>
            </a:r>
            <a:r>
              <a:rPr lang="en-US" sz="2200" dirty="0" err="1">
                <a:latin typeface="Helvetica" panose="020B0604020202020204" pitchFamily="34" charset="0"/>
              </a:rPr>
              <a:t>turno</a:t>
            </a:r>
            <a:r>
              <a:rPr lang="en-US" sz="2200" dirty="0">
                <a:latin typeface="Helvetica" panose="020B0604020202020204" pitchFamily="34" charset="0"/>
              </a:rPr>
              <a:t> </a:t>
            </a:r>
            <a:r>
              <a:rPr lang="en-US" sz="2200" dirty="0" err="1">
                <a:latin typeface="Helvetica" panose="020B0604020202020204" pitchFamily="34" charset="0"/>
              </a:rPr>
              <a:t>settimanale</a:t>
            </a:r>
            <a:r>
              <a:rPr lang="en-US" sz="2200" dirty="0">
                <a:latin typeface="Helvetica" panose="020B0604020202020204" pitchFamily="34" charset="0"/>
              </a:rPr>
              <a:t> un </a:t>
            </a:r>
            <a:r>
              <a:rPr lang="en-US" sz="2200" dirty="0" err="1">
                <a:latin typeface="Helvetica" panose="020B0604020202020204" pitchFamily="34" charset="0"/>
              </a:rPr>
              <a:t>componente</a:t>
            </a:r>
            <a:r>
              <a:rPr lang="en-US" sz="2200" dirty="0">
                <a:latin typeface="Helvetica" panose="020B0604020202020204" pitchFamily="34" charset="0"/>
              </a:rPr>
              <a:t> fa </a:t>
            </a:r>
            <a:r>
              <a:rPr lang="en-US" sz="2200" dirty="0" err="1">
                <a:latin typeface="Helvetica" panose="020B0604020202020204" pitchFamily="34" charset="0"/>
              </a:rPr>
              <a:t>partire</a:t>
            </a:r>
            <a:r>
              <a:rPr lang="en-US" sz="2200" dirty="0">
                <a:latin typeface="Helvetica" panose="020B0604020202020204" pitchFamily="34" charset="0"/>
              </a:rPr>
              <a:t> la </a:t>
            </a:r>
            <a:r>
              <a:rPr lang="en-US" sz="2200" dirty="0" err="1">
                <a:latin typeface="Helvetica" panose="020B0604020202020204" pitchFamily="34" charset="0"/>
              </a:rPr>
              <a:t>sfida</a:t>
            </a:r>
            <a:r>
              <a:rPr lang="en-US" sz="2200" dirty="0">
                <a:latin typeface="Helvetica" panose="020B0604020202020204" pitchFamily="34" charset="0"/>
              </a:rPr>
              <a:t> per poi </a:t>
            </a:r>
            <a:r>
              <a:rPr lang="en-US" sz="2200" dirty="0" err="1">
                <a:latin typeface="Helvetica" panose="020B0604020202020204" pitchFamily="34" charset="0"/>
              </a:rPr>
              <a:t>scegliere</a:t>
            </a:r>
            <a:r>
              <a:rPr lang="en-US" sz="2200" dirty="0">
                <a:latin typeface="Helvetica" panose="020B0604020202020204" pitchFamily="34" charset="0"/>
              </a:rPr>
              <a:t> </a:t>
            </a:r>
            <a:r>
              <a:rPr lang="en-US" sz="2200" dirty="0" err="1">
                <a:latin typeface="Helvetica" panose="020B0604020202020204" pitchFamily="34" charset="0"/>
              </a:rPr>
              <a:t>i</a:t>
            </a:r>
            <a:r>
              <a:rPr lang="en-US" sz="2200" dirty="0">
                <a:latin typeface="Helvetica" panose="020B0604020202020204" pitchFamily="34" charset="0"/>
              </a:rPr>
              <a:t> 5 video </a:t>
            </a:r>
            <a:r>
              <a:rPr lang="en-US" sz="2200" dirty="0" err="1">
                <a:latin typeface="Helvetica" panose="020B0604020202020204" pitchFamily="34" charset="0"/>
              </a:rPr>
              <a:t>della</a:t>
            </a:r>
            <a:r>
              <a:rPr lang="en-US" sz="2200" dirty="0">
                <a:latin typeface="Helvetica" panose="020B0604020202020204" pitchFamily="34" charset="0"/>
              </a:rPr>
              <a:t> </a:t>
            </a:r>
            <a:r>
              <a:rPr lang="en-US" sz="2200" dirty="0" err="1">
                <a:latin typeface="Helvetica" panose="020B0604020202020204" pitchFamily="34" charset="0"/>
              </a:rPr>
              <a:t>settimana</a:t>
            </a:r>
            <a:r>
              <a:rPr lang="en-US" sz="2200" dirty="0">
                <a:latin typeface="Helvetica" panose="020B0604020202020204" pitchFamily="34" charset="0"/>
              </a:rPr>
              <a:t> da </a:t>
            </a:r>
            <a:r>
              <a:rPr lang="en-US" sz="2200" dirty="0" err="1">
                <a:latin typeface="Helvetica" panose="020B0604020202020204" pitchFamily="34" charset="0"/>
              </a:rPr>
              <a:t>guardare</a:t>
            </a:r>
            <a:endParaRPr lang="en-US" sz="2200" dirty="0">
              <a:latin typeface="Helvetica" panose="020B0604020202020204" pitchFamily="34" charset="0"/>
            </a:endParaRPr>
          </a:p>
          <a:p>
            <a:r>
              <a:rPr lang="en-US" sz="2200" dirty="0" err="1">
                <a:latin typeface="Helvetica" panose="020B0604020202020204" pitchFamily="34" charset="0"/>
              </a:rPr>
              <a:t>Alla</a:t>
            </a:r>
            <a:r>
              <a:rPr lang="en-US" sz="2200" dirty="0">
                <a:latin typeface="Helvetica" panose="020B0604020202020204" pitchFamily="34" charset="0"/>
              </a:rPr>
              <a:t> fine di </a:t>
            </a:r>
            <a:r>
              <a:rPr lang="en-US" sz="2200" dirty="0" err="1">
                <a:latin typeface="Helvetica" panose="020B0604020202020204" pitchFamily="34" charset="0"/>
              </a:rPr>
              <a:t>ogni</a:t>
            </a:r>
            <a:r>
              <a:rPr lang="en-US" sz="2200" dirty="0">
                <a:latin typeface="Helvetica" panose="020B0604020202020204" pitchFamily="34" charset="0"/>
              </a:rPr>
              <a:t> video </a:t>
            </a:r>
            <a:r>
              <a:rPr lang="en-US" sz="2200" dirty="0" err="1">
                <a:latin typeface="Helvetica" panose="020B0604020202020204" pitchFamily="34" charset="0"/>
              </a:rPr>
              <a:t>ogni</a:t>
            </a:r>
            <a:r>
              <a:rPr lang="en-US" sz="2200" dirty="0">
                <a:latin typeface="Helvetica" panose="020B0604020202020204" pitchFamily="34" charset="0"/>
              </a:rPr>
              <a:t> </a:t>
            </a:r>
            <a:r>
              <a:rPr lang="en-US" sz="2200" dirty="0" err="1">
                <a:latin typeface="Helvetica" panose="020B0604020202020204" pitchFamily="34" charset="0"/>
              </a:rPr>
              <a:t>utente</a:t>
            </a:r>
            <a:r>
              <a:rPr lang="en-US" sz="2200" dirty="0">
                <a:latin typeface="Helvetica" panose="020B0604020202020204" pitchFamily="34" charset="0"/>
              </a:rPr>
              <a:t> scrive 3 </a:t>
            </a:r>
            <a:r>
              <a:rPr lang="en-US" sz="2200" dirty="0" err="1">
                <a:latin typeface="Helvetica" panose="020B0604020202020204" pitchFamily="34" charset="0"/>
              </a:rPr>
              <a:t>domande</a:t>
            </a:r>
            <a:r>
              <a:rPr lang="en-US" sz="2200" dirty="0">
                <a:latin typeface="Helvetica" panose="020B0604020202020204" pitchFamily="34" charset="0"/>
              </a:rPr>
              <a:t> legate al video</a:t>
            </a:r>
          </a:p>
          <a:p>
            <a:r>
              <a:rPr lang="en-US" sz="2200" dirty="0" err="1">
                <a:latin typeface="Helvetica" panose="020B0604020202020204" pitchFamily="34" charset="0"/>
              </a:rPr>
              <a:t>Alla</a:t>
            </a:r>
            <a:r>
              <a:rPr lang="en-US" sz="2200" dirty="0">
                <a:latin typeface="Helvetica" panose="020B0604020202020204" pitchFamily="34" charset="0"/>
              </a:rPr>
              <a:t> fine </a:t>
            </a:r>
            <a:r>
              <a:rPr lang="en-US" sz="2200" dirty="0" err="1">
                <a:latin typeface="Helvetica" panose="020B0604020202020204" pitchFamily="34" charset="0"/>
              </a:rPr>
              <a:t>della</a:t>
            </a:r>
            <a:r>
              <a:rPr lang="en-US" sz="2200" dirty="0">
                <a:latin typeface="Helvetica" panose="020B0604020202020204" pitchFamily="34" charset="0"/>
              </a:rPr>
              <a:t> </a:t>
            </a:r>
            <a:r>
              <a:rPr lang="en-US" sz="2200" dirty="0" err="1">
                <a:latin typeface="Helvetica" panose="020B0604020202020204" pitchFamily="34" charset="0"/>
              </a:rPr>
              <a:t>settimana</a:t>
            </a:r>
            <a:r>
              <a:rPr lang="en-US" sz="2200" dirty="0">
                <a:latin typeface="Helvetica" panose="020B0604020202020204" pitchFamily="34" charset="0"/>
              </a:rPr>
              <a:t> il </a:t>
            </a:r>
            <a:r>
              <a:rPr lang="en-US" sz="2200" dirty="0" err="1">
                <a:latin typeface="Helvetica" panose="020B0604020202020204" pitchFamily="34" charset="0"/>
              </a:rPr>
              <a:t>gruppo</a:t>
            </a:r>
            <a:r>
              <a:rPr lang="en-US" sz="2200" dirty="0">
                <a:latin typeface="Helvetica" panose="020B0604020202020204" pitchFamily="34" charset="0"/>
              </a:rPr>
              <a:t> </a:t>
            </a:r>
            <a:r>
              <a:rPr lang="en-US" sz="2200" dirty="0" err="1">
                <a:latin typeface="Helvetica" panose="020B0604020202020204" pitchFamily="34" charset="0"/>
              </a:rPr>
              <a:t>si</a:t>
            </a:r>
            <a:r>
              <a:rPr lang="en-US" sz="2200" dirty="0">
                <a:latin typeface="Helvetica" panose="020B0604020202020204" pitchFamily="34" charset="0"/>
              </a:rPr>
              <a:t> </a:t>
            </a:r>
            <a:r>
              <a:rPr lang="en-US" sz="2200" dirty="0" err="1">
                <a:latin typeface="Helvetica" panose="020B0604020202020204" pitchFamily="34" charset="0"/>
              </a:rPr>
              <a:t>sfida</a:t>
            </a:r>
            <a:r>
              <a:rPr lang="en-US" sz="2200" dirty="0">
                <a:latin typeface="Helvetica" panose="020B0604020202020204" pitchFamily="34" charset="0"/>
              </a:rPr>
              <a:t> con un quiz </a:t>
            </a:r>
            <a:r>
              <a:rPr lang="en-US" sz="2200" dirty="0" err="1">
                <a:latin typeface="Helvetica" panose="020B0604020202020204" pitchFamily="34" charset="0"/>
              </a:rPr>
              <a:t>generato</a:t>
            </a:r>
            <a:r>
              <a:rPr lang="en-US" sz="2200" dirty="0">
                <a:latin typeface="Helvetica" panose="020B0604020202020204" pitchFamily="34" charset="0"/>
              </a:rPr>
              <a:t> con le domanda </a:t>
            </a:r>
            <a:r>
              <a:rPr lang="en-US" sz="2200" dirty="0" err="1">
                <a:latin typeface="Helvetica" panose="020B0604020202020204" pitchFamily="34" charset="0"/>
              </a:rPr>
              <a:t>della</a:t>
            </a:r>
            <a:r>
              <a:rPr lang="en-US" sz="2200" dirty="0">
                <a:latin typeface="Helvetica" panose="020B0604020202020204" pitchFamily="34" charset="0"/>
              </a:rPr>
              <a:t> </a:t>
            </a:r>
            <a:r>
              <a:rPr lang="en-US" sz="2200" dirty="0" err="1">
                <a:latin typeface="Helvetica" panose="020B0604020202020204" pitchFamily="34" charset="0"/>
              </a:rPr>
              <a:t>settimana</a:t>
            </a:r>
            <a:endParaRPr lang="en-US" sz="2200" dirty="0">
              <a:latin typeface="Helvetica" panose="020B0604020202020204" pitchFamily="34" charset="0"/>
            </a:endParaRPr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1DDE9D-BAD1-4146-86C0-A49B11F1111D}"/>
              </a:ext>
            </a:extLst>
          </p:cNvPr>
          <p:cNvSpPr txBox="1"/>
          <p:nvPr/>
        </p:nvSpPr>
        <p:spPr>
          <a:xfrm>
            <a:off x="838200" y="1466897"/>
            <a:ext cx="10515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Helvetica" panose="020B0604020202020204" pitchFamily="34" charset="0"/>
                <a:cs typeface="Helvetica" panose="020B0604020202020204" pitchFamily="34" charset="0"/>
              </a:rPr>
              <a:t>Trivia</a:t>
            </a:r>
            <a:r>
              <a:rPr lang="en-US" sz="2200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TED</a:t>
            </a:r>
            <a:r>
              <a:rPr lang="en-US" sz="2200" dirty="0"/>
              <a:t> </a:t>
            </a:r>
            <a:r>
              <a:rPr lang="en-US" sz="22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è </a:t>
            </a:r>
            <a:r>
              <a:rPr lang="en-US" sz="22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un’applicazione</a:t>
            </a:r>
            <a:r>
              <a:rPr lang="en-US" sz="22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per </a:t>
            </a:r>
            <a:r>
              <a:rPr lang="en-US" sz="22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competere</a:t>
            </a:r>
            <a:r>
              <a:rPr lang="en-US" sz="22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amichevolmente</a:t>
            </a:r>
            <a:r>
              <a:rPr lang="en-US" sz="22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e </a:t>
            </a:r>
            <a:r>
              <a:rPr lang="en-US" sz="22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ampliare</a:t>
            </a:r>
            <a:r>
              <a:rPr lang="en-US" sz="22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la propria </a:t>
            </a:r>
            <a:r>
              <a:rPr lang="en-US" sz="22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conoscenza</a:t>
            </a:r>
            <a:r>
              <a:rPr lang="en-US" sz="2200" dirty="0">
                <a:latin typeface="Helvetica" panose="020B0604020202020204" pitchFamily="34" charset="0"/>
                <a:ea typeface="Times New Roman" panose="02020603050405020304" pitchFamily="18" charset="0"/>
              </a:rPr>
              <a:t>: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B5B3E2-D3D2-4427-872C-768CD59A6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81009">
            <a:off x="6894900" y="2502389"/>
            <a:ext cx="902326" cy="7955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75EA9C1-C431-4B3D-86F1-C54D0FF66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25514">
            <a:off x="5428172" y="5374811"/>
            <a:ext cx="1183257" cy="11937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EADC4B5-7DF6-4D16-B44B-61EEEBF31D33}"/>
              </a:ext>
            </a:extLst>
          </p:cNvPr>
          <p:cNvSpPr txBox="1"/>
          <p:nvPr/>
        </p:nvSpPr>
        <p:spPr>
          <a:xfrm rot="20824063">
            <a:off x="7124411" y="3870053"/>
            <a:ext cx="338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TED</a:t>
            </a:r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Clan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Master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E56D45-C105-48FD-981F-087322D5C768}"/>
              </a:ext>
            </a:extLst>
          </p:cNvPr>
          <p:cNvSpPr txBox="1"/>
          <p:nvPr/>
        </p:nvSpPr>
        <p:spPr>
          <a:xfrm rot="383504">
            <a:off x="6629278" y="5581995"/>
            <a:ext cx="3627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King of the </a:t>
            </a:r>
            <a:r>
              <a:rPr lang="en-US" sz="2800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TED</a:t>
            </a:r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Talks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455A8A3-466D-4E43-B4C1-24C065896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39131">
            <a:off x="6657629" y="3438204"/>
            <a:ext cx="902326" cy="795551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5F0CCC1-5FF7-49C3-8CBB-4FCAF12B0DA7}"/>
              </a:ext>
            </a:extLst>
          </p:cNvPr>
          <p:cNvSpPr txBox="1"/>
          <p:nvPr/>
        </p:nvSpPr>
        <p:spPr>
          <a:xfrm rot="21242170">
            <a:off x="7944456" y="2335937"/>
            <a:ext cx="338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TED</a:t>
            </a:r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Clan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33A4BC3-9279-4E47-94A3-54B603057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011" y="5720258"/>
            <a:ext cx="1516989" cy="113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58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4CDF-0B9F-46E2-9047-E6F38666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EA52A-227C-4FD8-872D-4451492BE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14291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Le domanda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potranno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essere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scritte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oppure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scelte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fra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le domanda di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altri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TED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Clan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utenti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sullo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stesso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video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Il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vincitore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diventerà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il nuovo Master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della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settimana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previa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rotazione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di tutti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componenti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del </a:t>
            </a:r>
            <a:r>
              <a:rPr lang="en-US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TED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Clan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Lo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scopo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e’ di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portare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gli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utenti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a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conoscere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nuove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tematiche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nei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talk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guidati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dal Master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della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settimana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4CF7AE-897C-417E-94BB-53419ECF3D35}"/>
              </a:ext>
            </a:extLst>
          </p:cNvPr>
          <p:cNvSpPr txBox="1"/>
          <p:nvPr/>
        </p:nvSpPr>
        <p:spPr>
          <a:xfrm>
            <a:off x="2443212" y="5458648"/>
            <a:ext cx="7305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b="1" i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 you have what it takes to be the king?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FD5F1-197A-42CF-A422-E6D48A8E2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011" y="5720258"/>
            <a:ext cx="1516989" cy="113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2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AC59C-C5B7-4D56-A531-850720F8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Funzionalità</a:t>
            </a:r>
            <a:endParaRPr lang="en-US" b="1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BC22-284C-4482-B571-D791291A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620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Gli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sfidanti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di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Trivia</a:t>
            </a:r>
            <a:r>
              <a:rPr lang="en-US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potranno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pPr lvl="1"/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Entrare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nel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gioco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e </a:t>
            </a:r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farsi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conoscere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Unirsi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ai clan</a:t>
            </a:r>
          </a:p>
          <a:p>
            <a:pPr lvl="1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Il master </a:t>
            </a:r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potrà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dare il via </a:t>
            </a:r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alla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sfida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Partecipare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ai quiz</a:t>
            </a:r>
          </a:p>
          <a:p>
            <a:pPr lvl="1"/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Vedere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il </a:t>
            </a:r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progresso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degli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altri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giocatori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Visualizzare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la </a:t>
            </a:r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classifica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Scorrere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le domanda </a:t>
            </a:r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dei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video</a:t>
            </a:r>
          </a:p>
          <a:p>
            <a:pPr marL="0" indent="0">
              <a:buNone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 molto </a:t>
            </a:r>
            <a:r>
              <a:rPr lang="en-US" b="1" i="1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altro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ancora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!!!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0BF1A-7569-4154-BD70-7A7607392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011" y="5720258"/>
            <a:ext cx="1516989" cy="113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80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2955-62D1-4EF1-BA4E-3EC4E2BA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Architettura</a:t>
            </a:r>
            <a:endParaRPr lang="en-US" b="1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3830A-6DEF-4B19-9222-3CDB7C490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D8E7EA-B8CF-4928-9CBF-A8661E5F6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011" y="5720258"/>
            <a:ext cx="1516989" cy="113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57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210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     Trivia</vt:lpstr>
      <vt:lpstr>Idea</vt:lpstr>
      <vt:lpstr>Idea</vt:lpstr>
      <vt:lpstr>Funzionalità</vt:lpstr>
      <vt:lpstr>Architettura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Trivia</dc:title>
  <dc:creator>Xhorxho Papallazi</dc:creator>
  <cp:lastModifiedBy>Xhorxho Papallazi</cp:lastModifiedBy>
  <cp:revision>9</cp:revision>
  <dcterms:created xsi:type="dcterms:W3CDTF">2021-04-25T09:44:20Z</dcterms:created>
  <dcterms:modified xsi:type="dcterms:W3CDTF">2021-04-25T10:48:20Z</dcterms:modified>
</cp:coreProperties>
</file>