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4" r:id="rId4"/>
    <p:sldId id="263" r:id="rId5"/>
    <p:sldId id="258" r:id="rId6"/>
    <p:sldId id="265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28EE31-0468-42B5-B3A9-1924F44DF6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21C0-38F2-4F19-8723-EA8475064F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5481E-31EC-4F43-8552-D9976D0368E7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B5F76-0AFF-494F-A612-A1359F1F1B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8EB76-4676-4839-B5BF-1A8719603C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8512-BCD8-46F8-8260-F9E429BD94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53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70215-E1CE-4563-801F-87A4EE4A64E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6A103-DBA5-488C-BEDD-BBA08765C5B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7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ACCE-9101-48C5-9928-8AF9C0F86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BEE00-E2C9-4153-8CA3-B0D57F445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FB6D-7719-4AD2-8BC7-E73577BB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0932-71B3-4174-B5DD-3B1E7043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969B3-0ADF-4501-8A29-221D2054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2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5603-DC38-4BDD-8C62-B464340C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DAE67-7133-482F-9324-BD3F55EDB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624DD-B81B-40AD-9F0E-225D39EE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EF336-32E9-4522-A5F7-C954E600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BB51A-1696-475B-B82A-6E1EE741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7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8B9D2-5F61-45AC-86DE-5E64DE62A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3F48B-2C67-490B-A061-FA9362EA1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B35F-C93F-4931-8EDD-EAA335BD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90AA7-A9CC-4C62-9B64-3904C6E8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AC2-4CBB-4BA7-B0CC-DAC3F5BC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7D7A-93CD-4A38-A280-018238FD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6E8B-14D0-4A0A-BCC3-F92527C9C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E96FE-1246-4B7D-9251-B6EB16DB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6CE80-BFBB-432B-AB85-3E59EB32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F19B5-B783-4BDC-BC66-006B802B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0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6FB9-DD56-4A61-9376-405067DD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FBC75-E1D9-4DC3-B9C0-3F4CD207C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B2F69-2FDC-411D-AA48-43E12433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5665-93C7-4FF9-BCD9-FDD1225C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35BB9-9E00-40F8-87C9-C7232A6A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5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AF78F-C8B8-4A67-BD54-53265120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5A2C1-11D6-4360-BD74-C03973CF1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F72A4-08CF-4CCF-9F66-0026AD0EA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BC9CC-F81A-45E9-93EB-F182F677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F400A-D35D-4B05-B62E-16E551D0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0070F-45EB-4F52-ABCE-512732D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4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0604-35BE-4C94-AE8F-EC7FE7B1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3037D-7BCB-43B8-B554-B89600078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A02DA-798A-4251-BE14-83A05C7CF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E30D7-33C6-42FD-A683-5DB584036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6F742-38D3-41CB-A8D5-E0A9FE4C5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8BE5D-FD36-4EC9-9F5F-06EFC36A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6DC92-E0F1-45D6-A492-10C85258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E8119-4964-49B8-B9D4-29EBF977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4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AC30-25DC-4792-B110-DAA1C324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6D05E-ACE6-4F54-A127-81F935B8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649B1-8DF5-43CC-8268-2AE41F4A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9034D-F986-4086-96A4-FCD6BCE6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0D413-D00E-429F-B652-53C90AF2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368C8-4053-4140-A8A4-73D6BA10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98617-C91F-49DB-934A-987D561D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0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C42D-17D6-4245-866E-B894606D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39C8-7366-43C6-BBAD-B7CD7F87B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B0EA4-014D-4222-A144-A405B1F73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0F8FD-8A4A-4B0A-8472-61F14EA0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E5019-BE3A-4B21-8D0F-636D4B52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DC52A-377A-426E-AC30-4EA36DEA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3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46DF-1D55-4AE9-80D3-07248ACD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C37DD-5A6A-4210-9714-ECA071E65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22122-690E-4932-90B6-74B0A2AA3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EE85D-119E-40EA-AA0C-6A895256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BAE0-76FA-4600-B41D-E956583E59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F8C5A-3E7B-41D4-A558-D5DBC082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02D99-5E1B-49C4-B902-2DB642BE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6300-B0DF-45E4-9A2C-2CA9210285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0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2B45A-A6A7-4DBF-AC4D-64EFA538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B9BF0-E68D-4402-994A-FF7197055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8F8B6-181F-4073-A7DB-6AF200AC3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ABAE0-76FA-4600-B41D-E956583E598F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B956D-CA4A-4C9D-AD16-78190814A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7214-92D1-4579-9E39-867D7BEF3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36300-B0DF-45E4-9A2C-2CA9210285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8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1CCD-F6D4-4B81-90E5-18D4B20E4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  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Trivia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A51C4-4704-49F4-B0E4-33204AB3D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252" y="5735637"/>
            <a:ext cx="2855495" cy="105781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Paolo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Olivieri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Xhorxho Papallazi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Simone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Ronzoni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82B45D-5DF1-4265-A1D9-82B9A5D07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423" y="1401279"/>
            <a:ext cx="3183467" cy="238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96F734-E260-46DF-9C75-B4D9E50D20EA}"/>
              </a:ext>
            </a:extLst>
          </p:cNvPr>
          <p:cNvSpPr txBox="1"/>
          <p:nvPr/>
        </p:nvSpPr>
        <p:spPr>
          <a:xfrm>
            <a:off x="2733349" y="3836962"/>
            <a:ext cx="672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Importazione dei dati con </a:t>
            </a:r>
            <a:r>
              <a:rPr lang="it-IT" sz="2400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PySpark</a:t>
            </a:r>
            <a:r>
              <a:rPr lang="it-IT" sz="2400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AWS </a:t>
            </a:r>
            <a:r>
              <a:rPr lang="it-IT" sz="2400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Glue</a:t>
            </a:r>
            <a:endParaRPr lang="it-IT" sz="2400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58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Abbiamo individuato e risolto alcune criticità nei dataset</a:t>
            </a:r>
          </a:p>
          <a:p>
            <a:r>
              <a:rPr lang="it-IT" dirty="0"/>
              <a:t>In </a:t>
            </a:r>
            <a:r>
              <a:rPr lang="it-IT" dirty="0" err="1"/>
              <a:t>watch_next</a:t>
            </a:r>
            <a:r>
              <a:rPr lang="it-IT" dirty="0"/>
              <a:t> sono presenti numerosi duplicati</a:t>
            </a:r>
          </a:p>
          <a:p>
            <a:r>
              <a:rPr lang="it-IT" dirty="0"/>
              <a:t>Sono presenti record con </a:t>
            </a:r>
            <a:r>
              <a:rPr lang="it-IT" dirty="0" err="1"/>
              <a:t>url</a:t>
            </a:r>
            <a:r>
              <a:rPr lang="it-IT" dirty="0"/>
              <a:t> non valido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8FF667E-BE89-4B2F-9450-472A1536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50784"/>
            <a:ext cx="10515600" cy="23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3737"/>
          </a:xfrm>
        </p:spPr>
        <p:txBody>
          <a:bodyPr/>
          <a:lstStyle/>
          <a:p>
            <a:r>
              <a:rPr lang="it-IT" dirty="0"/>
              <a:t>Nei dataset sono presenti dei </a:t>
            </a:r>
            <a:r>
              <a:rPr lang="it-IT" dirty="0" err="1"/>
              <a:t>carriage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che non sono gestiti di default da </a:t>
            </a:r>
            <a:r>
              <a:rPr lang="it-IT" dirty="0" err="1"/>
              <a:t>PySpark</a:t>
            </a:r>
            <a:r>
              <a:rPr lang="it-IT" dirty="0"/>
              <a:t> e nemmeno nello script visto a lezione</a:t>
            </a:r>
          </a:p>
          <a:p>
            <a:pPr lvl="1"/>
            <a:r>
              <a:rPr lang="it-IT" dirty="0"/>
              <a:t>Abbiamo risolto eliminandoli in fase di importazione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B857C83-9D8D-47A8-AF1A-A8C01EE5D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416" y="3753047"/>
            <a:ext cx="5275167" cy="1573737"/>
          </a:xfrm>
          <a:prstGeom prst="rect">
            <a:avLst/>
          </a:prstGeom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00795C6C-19FF-4FD5-9699-C91A4AB99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1009">
            <a:off x="3308321" y="4929009"/>
            <a:ext cx="902326" cy="79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5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Dataset (aggiunta)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5106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Necessari per l’implementazione della nostra applicazione abbiamo aggiunto i dati relativi alle trascrizioni dei talk in varie lingue.</a:t>
            </a:r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2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Struttura dati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0243" cy="3894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Dopo l’esecuzione del job la struttura di ogni documento è la seguente.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E25FA1-DBFC-48C7-B199-30F6BAFB7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968" y="581665"/>
            <a:ext cx="5800336" cy="5726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2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4CDF-0B9F-46E2-9047-E6F38666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Struttura dati: considerazioni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A52A-227C-4FD8-872D-4451492B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46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Presenza di ridondanza: abbiamo memorizzato per ogni </a:t>
            </a:r>
            <a:r>
              <a:rPr lang="it-IT" dirty="0" err="1"/>
              <a:t>watch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anche i dati del video oltre all’id.</a:t>
            </a:r>
          </a:p>
          <a:p>
            <a:pPr marL="0" indent="0">
              <a:buNone/>
            </a:pPr>
            <a:r>
              <a:rPr lang="it-IT" dirty="0"/>
              <a:t>Vantaggi:</a:t>
            </a:r>
          </a:p>
          <a:p>
            <a:r>
              <a:rPr lang="it-IT" dirty="0"/>
              <a:t>Non c’è bisogno di fare una seconda query per ottenere le informazioni dei video </a:t>
            </a:r>
            <a:r>
              <a:rPr lang="it-IT" dirty="0" err="1"/>
              <a:t>watch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proposti. </a:t>
            </a:r>
          </a:p>
          <a:p>
            <a:pPr marL="0" indent="0">
              <a:buNone/>
            </a:pPr>
            <a:r>
              <a:rPr lang="it-IT" dirty="0"/>
              <a:t>Svantaggi:</a:t>
            </a:r>
          </a:p>
          <a:p>
            <a:r>
              <a:rPr lang="it-IT" dirty="0"/>
              <a:t>Maggiore complessità e tempo richiesto per inserimento e modifica.</a:t>
            </a:r>
          </a:p>
          <a:p>
            <a:r>
              <a:rPr lang="it-IT" dirty="0"/>
              <a:t>Dimensione maggiore della base dati.</a:t>
            </a:r>
          </a:p>
          <a:p>
            <a:pPr marL="0" indent="0">
              <a:buNone/>
            </a:pPr>
            <a:r>
              <a:rPr lang="it-IT" dirty="0"/>
              <a:t>Nel nostro caso però andiamo a recuperare i dati facendo </a:t>
            </a:r>
            <a:r>
              <a:rPr lang="it-IT" dirty="0" err="1"/>
              <a:t>scraping</a:t>
            </a:r>
            <a:r>
              <a:rPr lang="it-IT" dirty="0"/>
              <a:t> dal sito di </a:t>
            </a:r>
            <a:r>
              <a:rPr lang="it-IT" dirty="0" err="1"/>
              <a:t>TedX</a:t>
            </a:r>
            <a:r>
              <a:rPr lang="it-IT" dirty="0"/>
              <a:t>, per cui eventuali problemi di consistenza in inserimento e modifica non ci affliggono particolarmente.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FD5F1-197A-42CF-A422-E6D48A8E2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C59C-C5B7-4D56-A531-850720F8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Criticità e sviluppi futuri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BC22-284C-4482-B571-D791291A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6207"/>
          </a:xfrm>
        </p:spPr>
        <p:txBody>
          <a:bodyPr/>
          <a:lstStyle/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Futura integrazione: reperire i dati relativi a nuovi talk mediante un job automatizzato che periodicamente effettua lo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scraping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Future integrazione di un job che analizzi i video e in automatico possa generare i testi nelle varie lingue.</a:t>
            </a:r>
          </a:p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Utilizzare i testi dei vari talk per la ricerca dettagliata.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0BF1A-7569-4154-BD70-7A7607392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76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C59C-C5B7-4D56-A531-850720F8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Riferimenti</a:t>
            </a:r>
            <a:endParaRPr lang="en-US" b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BC22-284C-4482-B571-D791291A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6207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Script </a:t>
            </a:r>
            <a:r>
              <a:rPr lang="en-US" sz="2200" dirty="0" err="1">
                <a:latin typeface="Helvetica" panose="020B0604020202020204" pitchFamily="34" charset="0"/>
                <a:cs typeface="Helvetica" panose="020B0604020202020204" pitchFamily="34" charset="0"/>
              </a:rPr>
              <a:t>PySpark</a:t>
            </a:r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: pyspark_job_tedx_population.py</a:t>
            </a:r>
            <a:endParaRPr lang="it-IT" sz="2200" dirty="0"/>
          </a:p>
          <a:p>
            <a:r>
              <a:rPr lang="it-IT" sz="2200" dirty="0">
                <a:latin typeface="Helvetica" panose="020B0604020202020204" pitchFamily="34" charset="0"/>
                <a:cs typeface="Helvetica" panose="020B0604020202020204" pitchFamily="34" charset="0"/>
              </a:rPr>
              <a:t>Dataset trascrizioni: subtitles_dataset.csv</a:t>
            </a:r>
            <a:endParaRPr 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0BF1A-7569-4154-BD70-7A7607392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11" y="5720258"/>
            <a:ext cx="1516989" cy="113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8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</TotalTime>
  <Words>277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     Trivia</vt:lpstr>
      <vt:lpstr>Dataset</vt:lpstr>
      <vt:lpstr>Dataset</vt:lpstr>
      <vt:lpstr>Dataset (aggiunta)</vt:lpstr>
      <vt:lpstr>Struttura dati</vt:lpstr>
      <vt:lpstr>Struttura dati: considerazioni</vt:lpstr>
      <vt:lpstr>Criticità e sviluppi futuri</vt:lpstr>
      <vt:lpstr>Riferimenti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</dc:title>
  <dc:creator>Xhorxho Papallazi</dc:creator>
  <cp:lastModifiedBy>Simone Ronzoni</cp:lastModifiedBy>
  <cp:revision>35</cp:revision>
  <dcterms:created xsi:type="dcterms:W3CDTF">2021-04-25T09:44:20Z</dcterms:created>
  <dcterms:modified xsi:type="dcterms:W3CDTF">2021-05-26T19:43:30Z</dcterms:modified>
</cp:coreProperties>
</file>