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C005-0530-7871-B362-FBDD102E1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CF88A-0CD7-B777-F3FE-F9B7257D1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37EC-A7B9-59C7-4B6B-C6AA3562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B3C-F2C2-46F1-AFF2-C60D7CAA492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98F2-B0B5-781D-93D2-1952F7B1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CA011-E6E8-DDFC-47FC-64D34E47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1EA7-AACD-45AD-8B5A-DDCABD0B9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45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C61E-3AFD-9F35-E861-229B3A58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AAA85-58A6-B13E-4EEA-0F332BAA6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B27B4-B688-FBBF-205B-51BA6CD2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B3C-F2C2-46F1-AFF2-C60D7CAA492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42CD1-EA3E-D8BF-CBFD-A04679B9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47E10-759A-FE7D-3AB3-B58FE237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1EA7-AACD-45AD-8B5A-DDCABD0B9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99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56A77-E700-0781-DEB6-3C2108DB1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C6AC5-0678-FF7B-8A54-EA3148AC0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376BD-2E88-436E-52EF-8B6568F4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B3C-F2C2-46F1-AFF2-C60D7CAA492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34921-2E60-75A4-CB5A-713A9580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6E21-2BCA-972D-FD8F-A02B6FEF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1EA7-AACD-45AD-8B5A-DDCABD0B9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10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0733-7896-FBF3-8B7E-A4921FF7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F1DF-8191-C11E-20AA-A388446DC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5FE61-8B00-D2A2-4877-47E75286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B3C-F2C2-46F1-AFF2-C60D7CAA492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323F1-3160-7E3F-419A-9742CF5A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6D61-9CD4-DCE0-9AEE-DE5DCA19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1EA7-AACD-45AD-8B5A-DDCABD0B9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70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FFCF-ECE2-7279-D7F5-066019A9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AA677-BBBB-2908-61DA-26395A80A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A443F-7027-EF0A-EEDE-25CED0DA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B3C-F2C2-46F1-AFF2-C60D7CAA492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BFA7-C0DB-2FA8-B21F-CA8330BE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EA3BB-208D-2A25-8698-8938C026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1EA7-AACD-45AD-8B5A-DDCABD0B9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34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47A0-5DC3-C482-4378-68743A1F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2C50-E0DE-1C48-4629-0F26269B9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50FC7-8632-340D-8F4A-1BE2D0FBC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CE8FC-3A40-CA0D-BF04-A80B83FA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B3C-F2C2-46F1-AFF2-C60D7CAA492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A15A4-A33D-B085-C163-E13691A7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C3765-4E15-392F-7332-B3D34C61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1EA7-AACD-45AD-8B5A-DDCABD0B9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A740-4B7C-0371-76F6-C833BF54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3EE92-F9CC-C8D2-2EA9-FF0E53C80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467A2-EC81-2345-46ED-CE21DED14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FED5C-EF33-F76A-FCBD-E01004B1A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58BA4-95A5-24CC-88C3-AAA6FB340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B02CE-9628-E2B5-9632-D9521661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B3C-F2C2-46F1-AFF2-C60D7CAA492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0C55C-83F9-E09B-AFC5-59AEB330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ECC08-BF61-EB7D-F941-1A48C630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1EA7-AACD-45AD-8B5A-DDCABD0B9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98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B7DD-9884-A999-1E97-87E8D4D1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FDDBE-5C40-6FB3-8987-5AF9476D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B3C-F2C2-46F1-AFF2-C60D7CAA492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DD487-B3BB-068A-395F-74C10E58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2A2D4-BBE5-8700-76FA-45E095CF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1EA7-AACD-45AD-8B5A-DDCABD0B9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2539E-71E6-E432-875E-3DFE596E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B3C-F2C2-46F1-AFF2-C60D7CAA492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1196B-9ACE-5624-C4AE-3E255254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F1E1F-39A6-B16F-9861-87DF649B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1EA7-AACD-45AD-8B5A-DDCABD0B9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76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A025-1D83-6522-8181-C8F41A8C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B4EE9-68F9-8BC0-0139-9B8505E6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E115D-38CD-05AA-5D0E-F7F79061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AEAB8-6F0C-0ACF-C971-67659F26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B3C-F2C2-46F1-AFF2-C60D7CAA492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90239-EDB0-0B4B-59EE-12BDED22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17A74-0DE4-2CAA-EA5C-6D21D81E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1EA7-AACD-45AD-8B5A-DDCABD0B9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92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768C-6863-27A8-DD82-D33C53A1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40405-8B8E-DDE3-51F9-FE2563646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3A813-3946-0022-B2F6-040A4227B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4B283-81E2-1AFB-8E28-0A991810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CB3C-F2C2-46F1-AFF2-C60D7CAA492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B48AB-1D47-C248-40A9-82D2FD5E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28EC-9830-9A66-0013-17FD87EC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1EA7-AACD-45AD-8B5A-DDCABD0B9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2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F3A9A-A449-24A0-7C95-334EBDB2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9DB2-C012-D0F6-119D-0DAAC2580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3328F-A950-8480-7C07-AF7A9311A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8CB3C-F2C2-46F1-AFF2-C60D7CAA492E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9F3DE-2982-A96F-C2C1-2B740699D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D1234-8C50-C181-336B-77D209AA2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1EA7-AACD-45AD-8B5A-DDCABD0B9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39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B4A3-284C-16C8-2756-B483559AD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F6AB1-8184-B7E0-9A21-DD3B82E09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08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Ganesh Pawar</dc:creator>
  <cp:lastModifiedBy>Ganesh Pawar</cp:lastModifiedBy>
  <cp:revision>1</cp:revision>
  <dcterms:created xsi:type="dcterms:W3CDTF">2023-03-12T19:32:25Z</dcterms:created>
  <dcterms:modified xsi:type="dcterms:W3CDTF">2023-03-12T19:32:33Z</dcterms:modified>
</cp:coreProperties>
</file>