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337" r:id="rId3"/>
    <p:sldId id="343" r:id="rId4"/>
    <p:sldId id="344" r:id="rId5"/>
    <p:sldId id="263" r:id="rId6"/>
    <p:sldId id="349" r:id="rId7"/>
    <p:sldId id="264" r:id="rId8"/>
    <p:sldId id="269" r:id="rId9"/>
    <p:sldId id="338" r:id="rId10"/>
    <p:sldId id="339" r:id="rId11"/>
    <p:sldId id="265" r:id="rId12"/>
    <p:sldId id="266" r:id="rId13"/>
    <p:sldId id="267" r:id="rId14"/>
    <p:sldId id="268" r:id="rId15"/>
    <p:sldId id="270" r:id="rId16"/>
    <p:sldId id="271" r:id="rId17"/>
    <p:sldId id="353" r:id="rId18"/>
    <p:sldId id="354" r:id="rId19"/>
    <p:sldId id="35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82" autoAdjust="0"/>
  </p:normalViewPr>
  <p:slideViewPr>
    <p:cSldViewPr snapToGrid="0" snapToObjects="1">
      <p:cViewPr>
        <p:scale>
          <a:sx n="90" d="100"/>
          <a:sy n="90" d="100"/>
        </p:scale>
        <p:origin x="2280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DEMONSTRATE</a:t>
            </a:r>
            <a:r>
              <a:rPr lang="en-US" baseline="0"/>
              <a:t> CD HERE!!!</a:t>
            </a:r>
          </a:p>
          <a:p>
            <a:r>
              <a:rPr lang="en-US" baseline="0"/>
              <a:t>INCLUDE ~, .., . cd on its own. relative path vs absolute path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computing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098"/>
              </p:ext>
            </p:extLst>
          </p:nvPr>
        </p:nvGraphicFramePr>
        <p:xfrm>
          <a:off x="239784" y="1068649"/>
          <a:ext cx="8596715" cy="43024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touch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Create a new (empty) file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9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15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883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and the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Mac and Linux are built on UNIX, but PCs are not </a:t>
            </a:r>
            <a:r>
              <a:rPr lang="en-US" dirty="0">
                <a:sym typeface="Wingdings"/>
              </a:rPr>
              <a:t> (but Windows 10 now has Linux inside!)</a:t>
            </a:r>
          </a:p>
        </p:txBody>
      </p:sp>
    </p:spTree>
    <p:extLst>
      <p:ext uri="{BB962C8B-B14F-4D97-AF65-F5344CB8AC3E}">
        <p14:creationId xmlns:p14="http://schemas.microsoft.com/office/powerpoint/2010/main" val="286991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 (but Windows 10 now has Linux inside!)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sym typeface="Wingdings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sym typeface="Wingdings"/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/>
          <a:lstStyle/>
          <a:p>
            <a:r>
              <a:rPr lang="en-US" dirty="0" smtClean="0"/>
              <a:t>Unix and the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6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514</TotalTime>
  <Words>614</Words>
  <Application>Microsoft Macintosh PowerPoint</Application>
  <PresentationFormat>On-screen Show (4:3)</PresentationFormat>
  <Paragraphs>138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Black</vt:lpstr>
      <vt:lpstr>Calibri</vt:lpstr>
      <vt:lpstr>Monaco</vt:lpstr>
      <vt:lpstr>Wingdings</vt:lpstr>
      <vt:lpstr>Arial</vt:lpstr>
      <vt:lpstr>Essential</vt:lpstr>
      <vt:lpstr>Introduction to computing</vt:lpstr>
      <vt:lpstr>computers are stupid</vt:lpstr>
      <vt:lpstr>Unix and the shell</vt:lpstr>
      <vt:lpstr>Unix and the shell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exercise break</vt:lpstr>
      <vt:lpstr>why learn computer programming?</vt:lpstr>
      <vt:lpstr>why learn python? 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972</cp:revision>
  <dcterms:created xsi:type="dcterms:W3CDTF">2015-05-13T18:41:17Z</dcterms:created>
  <dcterms:modified xsi:type="dcterms:W3CDTF">2017-05-16T16:56:19Z</dcterms:modified>
</cp:coreProperties>
</file>