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337" r:id="rId3"/>
    <p:sldId id="343" r:id="rId4"/>
    <p:sldId id="344" r:id="rId5"/>
    <p:sldId id="263" r:id="rId6"/>
    <p:sldId id="349" r:id="rId7"/>
    <p:sldId id="264" r:id="rId8"/>
    <p:sldId id="269" r:id="rId9"/>
    <p:sldId id="338" r:id="rId10"/>
    <p:sldId id="339" r:id="rId11"/>
    <p:sldId id="265" r:id="rId12"/>
    <p:sldId id="266" r:id="rId13"/>
    <p:sldId id="267" r:id="rId14"/>
    <p:sldId id="268" r:id="rId15"/>
    <p:sldId id="270" r:id="rId16"/>
    <p:sldId id="271" r:id="rId17"/>
    <p:sldId id="353" r:id="rId18"/>
    <p:sldId id="356" r:id="rId19"/>
    <p:sldId id="363" r:id="rId20"/>
    <p:sldId id="369" r:id="rId21"/>
    <p:sldId id="365" r:id="rId22"/>
    <p:sldId id="367" r:id="rId23"/>
    <p:sldId id="368" r:id="rId24"/>
    <p:sldId id="370" r:id="rId25"/>
    <p:sldId id="371" r:id="rId26"/>
    <p:sldId id="373" r:id="rId27"/>
    <p:sldId id="375" r:id="rId28"/>
    <p:sldId id="376" r:id="rId29"/>
    <p:sldId id="377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3" r:id="rId42"/>
    <p:sldId id="394" r:id="rId43"/>
    <p:sldId id="390" r:id="rId44"/>
    <p:sldId id="39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 autoAdjust="0"/>
    <p:restoredTop sz="94682" autoAdjust="0"/>
  </p:normalViewPr>
  <p:slideViewPr>
    <p:cSldViewPr snapToGrid="0" snapToObjects="1">
      <p:cViewPr>
        <p:scale>
          <a:sx n="70" d="100"/>
          <a:sy n="70" d="100"/>
        </p:scale>
        <p:origin x="1400" y="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9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5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computing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2888" y="4914899"/>
            <a:ext cx="8691439" cy="15787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Ecological Functional Genomics Workshop</a:t>
            </a:r>
          </a:p>
          <a:p>
            <a:r>
              <a:rPr lang="en-US" dirty="0" err="1" smtClean="0"/>
              <a:t>Lacawac</a:t>
            </a:r>
            <a:r>
              <a:rPr lang="en-US" dirty="0" smtClean="0"/>
              <a:t> Sanctuary, May 24-26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text file 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854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1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1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2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85.34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85.34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85.34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Mac and Linux are built on UNIX, but PCs are not </a:t>
            </a:r>
            <a:r>
              <a:rPr lang="en-US" dirty="0">
                <a:sym typeface="Wingdings"/>
              </a:rPr>
              <a:t> (but Windows 10 now has Linux inside!)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85.341234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41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 85.34 cm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3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90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may (will) one day have to install new software via the command line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Remember your PATH? It’s an </a:t>
            </a:r>
            <a:r>
              <a:rPr lang="en-US" i="1" dirty="0" smtClean="0"/>
              <a:t>environment variable</a:t>
            </a:r>
            <a:r>
              <a:rPr lang="en-US" dirty="0" smtClean="0"/>
              <a:t> in UNIX systems. 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Installing </a:t>
            </a:r>
            <a:r>
              <a:rPr lang="en-US" dirty="0" err="1" smtClean="0"/>
              <a:t>mafft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MAFFT is a multiple-sequence alignment software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It uses the standard </a:t>
            </a:r>
            <a:r>
              <a:rPr lang="en-US" b="1" i="1" u="sng" dirty="0" smtClean="0"/>
              <a:t>make</a:t>
            </a:r>
            <a:r>
              <a:rPr lang="en-US" dirty="0"/>
              <a:t> </a:t>
            </a:r>
            <a:r>
              <a:rPr lang="en-US" dirty="0" smtClean="0"/>
              <a:t>utility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417017"/>
            <a:ext cx="7315199" cy="32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 (but Windows 10 now has Linux inside!)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sym typeface="Wingdings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585004"/>
            <a:ext cx="7406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install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5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429329"/>
            <a:ext cx="7406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strike="sngStrike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2200" strike="sngStrike" dirty="0" smtClean="0">
                <a:latin typeface="Monaco" charset="0"/>
                <a:ea typeface="Monaco" charset="0"/>
                <a:cs typeface="Monaco" charset="0"/>
              </a:rPr>
              <a:t>ake install 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make install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01584" cy="437356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Download and unzip/</a:t>
            </a:r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Navigate into the source code directory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ea typeface="Monaco" charset="0"/>
                <a:cs typeface="Monaco" charset="0"/>
              </a:rPr>
              <a:t>Read the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README </a:t>
            </a:r>
            <a:r>
              <a:rPr lang="en-US" i="1" dirty="0" smtClean="0">
                <a:ea typeface="Monaco" charset="0"/>
                <a:cs typeface="Monaco" charset="0"/>
              </a:rPr>
              <a:t>(check also for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INSTALL</a:t>
            </a:r>
            <a:r>
              <a:rPr lang="en-US" i="1" dirty="0" smtClean="0"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>
              <a:ea typeface="Monaco" charset="0"/>
              <a:cs typeface="Monaco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ea typeface="Monaco" charset="0"/>
                <a:cs typeface="Monaco" charset="0"/>
              </a:rPr>
              <a:t>Run: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i="1" dirty="0" smtClean="0"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76" y="5209873"/>
            <a:ext cx="740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./configure  # only sometimes, see README! 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make         # compiles the </a:t>
            </a:r>
            <a:r>
              <a:rPr lang="en-US" sz="2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executable</a:t>
            </a:r>
          </a:p>
          <a:p>
            <a:r>
              <a:rPr lang="en-US" sz="2200" strike="sngStrike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2200" strike="sngStrike" dirty="0" smtClean="0">
                <a:latin typeface="Monaco" charset="0"/>
                <a:ea typeface="Monaco" charset="0"/>
                <a:cs typeface="Monaco" charset="0"/>
              </a:rPr>
              <a:t>ake install 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make install. # moves exec to path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4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environment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0" y="2249424"/>
            <a:ext cx="8581163" cy="2670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6864" y="2578608"/>
            <a:ext cx="694944" cy="365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870" y="5063569"/>
            <a:ext cx="37101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 Define a variable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VAR=6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 Print variable 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echo $VAR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3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0888"/>
            <a:ext cx="8723376" cy="4373563"/>
          </a:xfrm>
        </p:spPr>
        <p:txBody>
          <a:bodyPr/>
          <a:lstStyle/>
          <a:p>
            <a:r>
              <a:rPr lang="en-US" dirty="0" smtClean="0"/>
              <a:t>Generally, this variable lives in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~/.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bash_profile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/>
              <a:t>or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~/.profile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Hidden file in home directory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Modify:    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export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PATH=</a:t>
            </a:r>
            <a:r>
              <a:rPr lang="en-US" sz="24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/new/path/to/add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400" dirty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$PATH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Save with command: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source ~/.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bash_profile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574</TotalTime>
  <Words>1159</Words>
  <Application>Microsoft Macintosh PowerPoint</Application>
  <PresentationFormat>On-screen Show (4:3)</PresentationFormat>
  <Paragraphs>326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 Black</vt:lpstr>
      <vt:lpstr>Calibri</vt:lpstr>
      <vt:lpstr>Monaco</vt:lpstr>
      <vt:lpstr>Wingdings</vt:lpstr>
      <vt:lpstr>Arial</vt:lpstr>
      <vt:lpstr>Essential</vt:lpstr>
      <vt:lpstr>Introduction to computing</vt:lpstr>
      <vt:lpstr>computers are stupid</vt:lpstr>
      <vt:lpstr>Unix and the shell</vt:lpstr>
      <vt:lpstr>Unix and the shell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exercise break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Exercise</vt:lpstr>
      <vt:lpstr>exercise break</vt:lpstr>
      <vt:lpstr>Installing software</vt:lpstr>
      <vt:lpstr>Example: Installing mafft</vt:lpstr>
      <vt:lpstr>The Make approach</vt:lpstr>
      <vt:lpstr>The Make approach</vt:lpstr>
      <vt:lpstr>The Make approach</vt:lpstr>
      <vt:lpstr>The path environment variable</vt:lpstr>
      <vt:lpstr>Adding to the path variable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1054</cp:revision>
  <dcterms:created xsi:type="dcterms:W3CDTF">2015-05-13T18:41:17Z</dcterms:created>
  <dcterms:modified xsi:type="dcterms:W3CDTF">2017-05-24T15:00:36Z</dcterms:modified>
</cp:coreProperties>
</file>