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4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8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7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1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7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7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9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3n.de/news/prinzipien-software-entwicklung-solid-615556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Observer Pattern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Beobachter Entwurfsmuster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7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311" y="-117806"/>
            <a:ext cx="13128970" cy="707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2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25" y="0"/>
            <a:ext cx="9737330" cy="675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1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920121" y="1364430"/>
            <a:ext cx="87048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Single-Responsibility-</a:t>
            </a:r>
            <a:r>
              <a:rPr lang="en-US" b="1" dirty="0" err="1" smtClean="0">
                <a:latin typeface="+mj-lt"/>
              </a:rPr>
              <a:t>Prinzip</a:t>
            </a:r>
            <a:r>
              <a:rPr lang="en-US" b="1" dirty="0" smtClean="0">
                <a:latin typeface="+mj-lt"/>
              </a:rPr>
              <a:t> -&gt; </a:t>
            </a:r>
            <a:r>
              <a:rPr lang="en-US" b="1" dirty="0" err="1" smtClean="0">
                <a:latin typeface="+mj-lt"/>
              </a:rPr>
              <a:t>jede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Klasse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erfüllt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genau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eine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Aufgabe</a:t>
            </a:r>
            <a:endParaRPr lang="en-US" b="1" dirty="0" smtClean="0">
              <a:latin typeface="+mj-lt"/>
            </a:endParaRPr>
          </a:p>
          <a:p>
            <a:endParaRPr lang="en-US" b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Open-Closed-</a:t>
            </a:r>
            <a:r>
              <a:rPr lang="en-US" b="1" dirty="0" err="1" smtClean="0">
                <a:latin typeface="+mj-lt"/>
              </a:rPr>
              <a:t>Prinzip</a:t>
            </a:r>
            <a:r>
              <a:rPr lang="en-US" b="1" dirty="0" smtClean="0">
                <a:latin typeface="+mj-lt"/>
              </a:rPr>
              <a:t> -&gt; </a:t>
            </a:r>
            <a:r>
              <a:rPr lang="en-US" b="1" dirty="0" err="1" smtClean="0">
                <a:latin typeface="+mj-lt"/>
              </a:rPr>
              <a:t>Offen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für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Erweiterungen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als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auch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geschlossen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für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Modifikation</a:t>
            </a:r>
            <a:r>
              <a:rPr lang="en-US" b="1" dirty="0" smtClean="0">
                <a:latin typeface="+mj-lt"/>
              </a:rPr>
              <a:t> (</a:t>
            </a:r>
            <a:r>
              <a:rPr lang="en-US" b="1" dirty="0" err="1" smtClean="0">
                <a:latin typeface="+mj-lt"/>
              </a:rPr>
              <a:t>geringe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Kappselung</a:t>
            </a:r>
            <a:r>
              <a:rPr lang="en-US" b="1" dirty="0" smtClean="0">
                <a:latin typeface="+mj-lt"/>
              </a:rPr>
              <a:t> = </a:t>
            </a:r>
            <a:r>
              <a:rPr lang="en-US" b="1" dirty="0" err="1" smtClean="0">
                <a:latin typeface="+mj-lt"/>
              </a:rPr>
              <a:t>geringe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Kohäsion</a:t>
            </a:r>
            <a:r>
              <a:rPr lang="en-US" b="1" dirty="0" smtClean="0">
                <a:latin typeface="+mj-lt"/>
              </a:rPr>
              <a:t>)</a:t>
            </a:r>
          </a:p>
          <a:p>
            <a:endParaRPr lang="en-US" b="1" dirty="0" smtClean="0">
              <a:latin typeface="+mj-lt"/>
            </a:endParaRPr>
          </a:p>
          <a:p>
            <a:r>
              <a:rPr lang="en-US" b="1" dirty="0" err="1" smtClean="0">
                <a:latin typeface="+mj-lt"/>
              </a:rPr>
              <a:t>Liskovsches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Substitutionsprinzip</a:t>
            </a:r>
            <a:r>
              <a:rPr lang="en-US" b="1" dirty="0" smtClean="0">
                <a:latin typeface="+mj-lt"/>
              </a:rPr>
              <a:t> -&gt; </a:t>
            </a:r>
            <a:r>
              <a:rPr lang="de-DE" dirty="0"/>
              <a:t>E</a:t>
            </a:r>
            <a:r>
              <a:rPr lang="de-DE" dirty="0" smtClean="0"/>
              <a:t>ine Subklasse muss immer alle Eigenschaften der Superklasse erfüllen und immer als Objekt der Superklasse verwendbar sein. Eine Subklasse darf somit Erweiterungen enthalten, aber keine grundlegenden Änderungen.</a:t>
            </a:r>
          </a:p>
          <a:p>
            <a:endParaRPr lang="en-US" b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Interface-Segregation-</a:t>
            </a:r>
            <a:r>
              <a:rPr lang="en-US" b="1" dirty="0" err="1" smtClean="0">
                <a:latin typeface="+mj-lt"/>
              </a:rPr>
              <a:t>Prinzip</a:t>
            </a:r>
            <a:r>
              <a:rPr lang="en-US" b="1" dirty="0" smtClean="0">
                <a:latin typeface="+mj-lt"/>
              </a:rPr>
              <a:t> -&gt; </a:t>
            </a:r>
            <a:r>
              <a:rPr lang="en-US" b="1" dirty="0" err="1">
                <a:latin typeface="+mj-lt"/>
              </a:rPr>
              <a:t>M</a:t>
            </a:r>
            <a:r>
              <a:rPr lang="en-US" b="1" dirty="0" err="1" smtClean="0">
                <a:latin typeface="+mj-lt"/>
              </a:rPr>
              <a:t>ehrere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sinnvolle</a:t>
            </a:r>
            <a:r>
              <a:rPr lang="en-US" b="1" dirty="0" smtClean="0">
                <a:latin typeface="+mj-lt"/>
              </a:rPr>
              <a:t> Interfaces (</a:t>
            </a:r>
            <a:r>
              <a:rPr lang="en-US" b="1" dirty="0" err="1" smtClean="0">
                <a:latin typeface="+mj-lt"/>
              </a:rPr>
              <a:t>jedes</a:t>
            </a:r>
            <a:r>
              <a:rPr lang="en-US" b="1" dirty="0" smtClean="0">
                <a:latin typeface="+mj-lt"/>
              </a:rPr>
              <a:t> Interface </a:t>
            </a:r>
            <a:r>
              <a:rPr lang="en-US" b="1" dirty="0" err="1" smtClean="0">
                <a:latin typeface="+mj-lt"/>
              </a:rPr>
              <a:t>soll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genau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eine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Anforderung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erfüllen</a:t>
            </a:r>
            <a:r>
              <a:rPr lang="en-US" b="1" dirty="0" smtClean="0">
                <a:latin typeface="+mj-lt"/>
              </a:rPr>
              <a:t>)</a:t>
            </a:r>
          </a:p>
          <a:p>
            <a:endParaRPr lang="en-US" b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Dependency-Inversion-</a:t>
            </a:r>
            <a:r>
              <a:rPr lang="en-US" b="1" dirty="0" err="1" smtClean="0">
                <a:latin typeface="+mj-lt"/>
              </a:rPr>
              <a:t>Prinzip</a:t>
            </a:r>
            <a:r>
              <a:rPr lang="en-US" b="1" dirty="0" smtClean="0">
                <a:latin typeface="+mj-lt"/>
              </a:rPr>
              <a:t> -&gt; </a:t>
            </a:r>
            <a:r>
              <a:rPr lang="en-US" b="1" dirty="0" err="1" smtClean="0">
                <a:latin typeface="+mj-lt"/>
              </a:rPr>
              <a:t>Ein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</a:t>
            </a:r>
            <a:r>
              <a:rPr lang="en-US" b="1" dirty="0" err="1" smtClean="0">
                <a:latin typeface="+mj-lt"/>
              </a:rPr>
              <a:t>ierarchisch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niedrigeres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Modul</a:t>
            </a:r>
            <a:r>
              <a:rPr lang="en-US" b="1" dirty="0" smtClean="0">
                <a:latin typeface="+mj-lt"/>
              </a:rPr>
              <a:t> muss </a:t>
            </a:r>
            <a:r>
              <a:rPr lang="en-US" b="1" dirty="0" err="1" smtClean="0">
                <a:latin typeface="+mj-lt"/>
              </a:rPr>
              <a:t>immer</a:t>
            </a:r>
            <a:r>
              <a:rPr lang="en-US" b="1" dirty="0" smtClean="0">
                <a:latin typeface="+mj-lt"/>
              </a:rPr>
              <a:t> auf </a:t>
            </a:r>
            <a:r>
              <a:rPr lang="en-US" b="1" dirty="0" err="1" smtClean="0">
                <a:latin typeface="+mj-lt"/>
              </a:rPr>
              <a:t>ein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höheres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Modul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zugreifen</a:t>
            </a:r>
            <a:r>
              <a:rPr lang="en-US" b="1" dirty="0" smtClean="0">
                <a:latin typeface="+mj-lt"/>
              </a:rPr>
              <a:t>. </a:t>
            </a:r>
            <a:r>
              <a:rPr lang="en-US" b="1" dirty="0" err="1" smtClean="0">
                <a:latin typeface="+mj-lt"/>
              </a:rPr>
              <a:t>Keinesfalls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umgekehrt</a:t>
            </a:r>
            <a:r>
              <a:rPr lang="en-US" b="1" dirty="0" smtClean="0">
                <a:latin typeface="+mj-lt"/>
              </a:rPr>
              <a:t>.</a:t>
            </a:r>
          </a:p>
          <a:p>
            <a:endParaRPr lang="en-US" b="1" dirty="0"/>
          </a:p>
        </p:txBody>
      </p:sp>
      <p:sp>
        <p:nvSpPr>
          <p:cNvPr id="3" name="Rechteck 2"/>
          <p:cNvSpPr/>
          <p:nvPr/>
        </p:nvSpPr>
        <p:spPr>
          <a:xfrm>
            <a:off x="1920122" y="394547"/>
            <a:ext cx="4968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+mj-lt"/>
              </a:rPr>
              <a:t>SOLID </a:t>
            </a:r>
            <a:r>
              <a:rPr lang="en-US" sz="3600" b="1" dirty="0" err="1" smtClean="0">
                <a:latin typeface="+mj-lt"/>
              </a:rPr>
              <a:t>Prinzip</a:t>
            </a:r>
            <a:endParaRPr lang="en-US" sz="3600" b="1" dirty="0">
              <a:latin typeface="+mj-lt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920121" y="5921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2"/>
              </a:rPr>
              <a:t>https://t3n.de/news/prinzipien-software-entwicklung-solid-615556/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9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920122" y="394547"/>
            <a:ext cx="807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3600" b="1" dirty="0" smtClean="0">
                <a:latin typeface="+mj-lt"/>
              </a:rPr>
              <a:t>Observer Pattern und das SOLID Prinzip</a:t>
            </a:r>
            <a:endParaRPr lang="en-US" sz="3600" b="1" dirty="0">
              <a:latin typeface="+mj-l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920121" y="1654896"/>
            <a:ext cx="71341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Das Observer Pattern erfüllt alle SOLID Prinzipien mit der Ausnahme vom </a:t>
            </a:r>
            <a:r>
              <a:rPr lang="en-US" b="1" dirty="0" err="1"/>
              <a:t>Liskovsches</a:t>
            </a:r>
            <a:r>
              <a:rPr lang="en-US" b="1" dirty="0"/>
              <a:t> </a:t>
            </a:r>
            <a:r>
              <a:rPr lang="en-US" b="1" dirty="0" err="1" smtClean="0"/>
              <a:t>Substitutionsprinzip</a:t>
            </a:r>
            <a:r>
              <a:rPr lang="en-US" b="1" dirty="0" smtClean="0"/>
              <a:t>. </a:t>
            </a:r>
            <a:r>
              <a:rPr lang="en-US" dirty="0" smtClean="0"/>
              <a:t>Dieses muss der </a:t>
            </a:r>
            <a:r>
              <a:rPr lang="en-US" dirty="0" err="1" smtClean="0"/>
              <a:t>Programmierer</a:t>
            </a:r>
            <a:r>
              <a:rPr lang="en-US" dirty="0" smtClean="0"/>
              <a:t> </a:t>
            </a:r>
            <a:r>
              <a:rPr lang="en-US" dirty="0" err="1" smtClean="0"/>
              <a:t>beachten</a:t>
            </a:r>
            <a:r>
              <a:rPr lang="en-US" dirty="0" smtClean="0"/>
              <a:t>.</a:t>
            </a:r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0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920122" y="394547"/>
            <a:ext cx="807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3600" b="1" dirty="0" smtClean="0">
                <a:latin typeface="+mj-lt"/>
              </a:rPr>
              <a:t>Observer in Java Bibliotheken</a:t>
            </a:r>
            <a:endParaRPr lang="en-US" sz="3600" b="1" dirty="0">
              <a:latin typeface="+mj-l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920121" y="1654896"/>
            <a:ext cx="71341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Das Observer Pattern wird in einigen Java-Bibliotheken wie zum Beispiel dem </a:t>
            </a:r>
            <a:r>
              <a:rPr lang="de-AT" dirty="0" err="1" smtClean="0"/>
              <a:t>EventHandler</a:t>
            </a:r>
            <a:r>
              <a:rPr lang="de-AT" dirty="0" smtClean="0"/>
              <a:t> oder Observable verwendet.</a:t>
            </a:r>
          </a:p>
          <a:p>
            <a:r>
              <a:rPr lang="de-AT" dirty="0" smtClean="0"/>
              <a:t>Auch </a:t>
            </a:r>
            <a:r>
              <a:rPr lang="de-AT" dirty="0" err="1" smtClean="0"/>
              <a:t>JavaFX</a:t>
            </a:r>
            <a:r>
              <a:rPr lang="de-AT" dirty="0" smtClean="0"/>
              <a:t> Anwendungen wie zum Beispiel das vorherige Projekt verwendet das </a:t>
            </a:r>
            <a:r>
              <a:rPr lang="de-AT" smtClean="0"/>
              <a:t>Observer Pattern.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Das Prinzip ist immer das selbe. Man hat eine </a:t>
            </a:r>
            <a:r>
              <a:rPr lang="de-AT" dirty="0" err="1" smtClean="0"/>
              <a:t>ArrayList</a:t>
            </a:r>
            <a:r>
              <a:rPr lang="de-AT" dirty="0" smtClean="0"/>
              <a:t>&lt;Observer&gt;.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0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Breitbild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Observer Pattern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Pattern</dc:title>
  <dc:creator>Markus Ott</dc:creator>
  <cp:lastModifiedBy>Markus Ott</cp:lastModifiedBy>
  <cp:revision>6</cp:revision>
  <dcterms:created xsi:type="dcterms:W3CDTF">2018-11-07T10:38:43Z</dcterms:created>
  <dcterms:modified xsi:type="dcterms:W3CDTF">2018-11-07T11:47:28Z</dcterms:modified>
</cp:coreProperties>
</file>