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7" r:id="rId5"/>
    <p:sldId id="277" r:id="rId6"/>
    <p:sldId id="273" r:id="rId7"/>
    <p:sldId id="276" r:id="rId8"/>
    <p:sldId id="269" r:id="rId9"/>
    <p:sldId id="270" r:id="rId10"/>
    <p:sldId id="271" r:id="rId11"/>
    <p:sldId id="274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5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C2D4-BB69-42B7-B066-9E0EFA6788D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5E18-232E-488C-95D8-DCF0F66B4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032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13063" y="967651"/>
            <a:ext cx="7984901" cy="19962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000" b="1" dirty="0" smtClean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ขั้นตอนการเช็ครายชื่อลูกค้า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 HIHH </a:t>
            </a:r>
            <a:r>
              <a:rPr lang="th-TH" sz="4000" b="1" dirty="0" smtClean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และ </a:t>
            </a:r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CL ICHH</a:t>
            </a:r>
          </a:p>
          <a:p>
            <a:pPr algn="ctr"/>
            <a:r>
              <a:rPr lang="en-US" sz="4000" b="1" dirty="0" smtClean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City Ledger Procedure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2" y="3921214"/>
            <a:ext cx="2009775" cy="2266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87" y="4038867"/>
            <a:ext cx="2101956" cy="214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649" y="4040275"/>
            <a:ext cx="2389905" cy="214788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561466" y="3645620"/>
            <a:ext cx="658801" cy="34303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205514" y="3360341"/>
            <a:ext cx="730600" cy="4567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14551" y="3560168"/>
            <a:ext cx="708672" cy="3550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237262" y="3199559"/>
            <a:ext cx="618186" cy="3606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34118" y="3185607"/>
            <a:ext cx="687197" cy="388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7139" y="1043190"/>
            <a:ext cx="6684136" cy="759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ติดต่อทาง</a:t>
            </a:r>
            <a:r>
              <a:rPr lang="en-US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Concierge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58" y="2245553"/>
            <a:ext cx="2604061" cy="1953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584" y="2265475"/>
            <a:ext cx="2691950" cy="179137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86386" y="3003738"/>
            <a:ext cx="489397" cy="4765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168" y="2245553"/>
            <a:ext cx="2111130" cy="281484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8781662" y="3003738"/>
            <a:ext cx="450762" cy="5151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147573" y="3343942"/>
            <a:ext cx="198714" cy="2527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775130" y="3353860"/>
            <a:ext cx="198714" cy="2527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20485" y="4638834"/>
            <a:ext cx="3404096" cy="73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จุดติดต่อ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Concierge Holiday Inn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659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412901" y="618186"/>
            <a:ext cx="4713668" cy="127500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Intercontinental Hua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Hin</a:t>
            </a:r>
            <a:endParaRPr lang="en-US" sz="3200" dirty="0" smtClean="0">
              <a:solidFill>
                <a:schemeClr val="bg2">
                  <a:lumMod val="1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0016" y="2099257"/>
            <a:ext cx="5937161" cy="73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เช็คผ่านทางไลน์กลุ่ม</a:t>
            </a:r>
            <a:endParaRPr lang="en-US" sz="32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98" y="3240492"/>
            <a:ext cx="6972636" cy="1414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11959" y="3863179"/>
            <a:ext cx="3506272" cy="6057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r>
              <a:rPr lang="en-US" dirty="0" smtClean="0"/>
              <a:t>LINE </a:t>
            </a:r>
            <a:r>
              <a:rPr lang="en-US" dirty="0"/>
              <a:t>NANE</a:t>
            </a:r>
          </a:p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54" y="2779585"/>
            <a:ext cx="2073498" cy="375128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691908" y="3863179"/>
            <a:ext cx="843565" cy="7014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8502" y="1056068"/>
            <a:ext cx="6838682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สอบถามทางแผนก </a:t>
            </a:r>
            <a:r>
              <a:rPr lang="en-US" sz="36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Admission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69713" y="3966693"/>
            <a:ext cx="6967470" cy="862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โทรติดต่อทางโรงแรม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3670479" y="5254580"/>
            <a:ext cx="4932608" cy="1197735"/>
          </a:xfrm>
          <a:prstGeom prst="flowChartAlternateProces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Intercontinental Hua </a:t>
            </a:r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Hin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032-616999</a:t>
            </a:r>
            <a:endParaRPr lang="en-US" sz="28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" y="0"/>
            <a:ext cx="12192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232597" y="2137893"/>
            <a:ext cx="5370490" cy="151970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b="1" dirty="0" smtClean="0"/>
              <a:t>โทรติดต่อ</a:t>
            </a:r>
            <a:r>
              <a:rPr lang="th-TH" sz="2800" b="1" smtClean="0"/>
              <a:t>สอบถาม </a:t>
            </a:r>
            <a:r>
              <a:rPr lang="th-TH" sz="2800" b="1" smtClean="0"/>
              <a:t>4071/ 4075/ 4001</a:t>
            </a:r>
            <a:endParaRPr lang="th-TH" sz="2800" b="1" dirty="0" smtClean="0"/>
          </a:p>
          <a:p>
            <a:pPr algn="ctr"/>
            <a:r>
              <a:rPr lang="th-TH" sz="2800" b="1" dirty="0" smtClean="0"/>
              <a:t>เบอร์สวนน้ำ 032-909606</a:t>
            </a:r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688" y="1906073"/>
            <a:ext cx="2060620" cy="20606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952" y="4700789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64625"/>
            <a:ext cx="2614411" cy="3693375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1030311" y="631065"/>
            <a:ext cx="3451537" cy="2202286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เคล็ดลับ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13668" y="631065"/>
            <a:ext cx="6593982" cy="888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/>
              <a:t> 1.ก่อนให้ลูกค้าเซ็นบิล เพื่อเรียกเก็บต้องเช็คความถูกต้องก่อนทุกครั้ง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713668" y="1743657"/>
            <a:ext cx="6593982" cy="82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/>
              <a:t> 2.ให้ลูกค้าเขียนเบอร์โทรศัพท์ไว้ในบิลที่ ป้องกันกรณีลูกค้าไม่  แน่ใจในเลขห้อง    หรือเหตุที่ก่อให้เกิดปัญหาได้ภายหลัง</a:t>
            </a:r>
            <a:endParaRPr lang="en-US" sz="24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713668" y="2833351"/>
            <a:ext cx="6593982" cy="901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 smtClean="0"/>
              <a:t>3.หากชื่อและห้องลูกค้าไม่ตรงจริงๆ เเนะนำให้ลูกค้าชำระเป็นช่องทางอื่น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713668" y="4001032"/>
            <a:ext cx="659398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/>
              <a:t>   4.ไม่เชื่อถือลูกค้า เมื่อมีการกล่าวอ้าง เช่น “ทำไมร้านนั้นพี่เซ็นบิลได้” 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713668" y="5181592"/>
            <a:ext cx="6593982" cy="8500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/>
              <a:t>5.ให้ลูกค้าเขียนชื่อ-นามสกุล หมายเลขห้องด้วยตัวบรรจง ครบถ้วน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9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4877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0" y="1084261"/>
            <a:ext cx="2870747" cy="2006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ight Arrow 4"/>
          <p:cNvSpPr/>
          <p:nvPr/>
        </p:nvSpPr>
        <p:spPr>
          <a:xfrm>
            <a:off x="7093614" y="1821501"/>
            <a:ext cx="809900" cy="62955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024837" y="4167969"/>
            <a:ext cx="809900" cy="6583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370" y="3702008"/>
            <a:ext cx="2870747" cy="1509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4040370" y="5352819"/>
            <a:ext cx="2717073" cy="335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Intercontinental Hua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Hin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70255" y="3162275"/>
            <a:ext cx="2420434" cy="34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Holiday Inn Hua </a:t>
            </a:r>
            <a:r>
              <a:rPr lang="en-US" dirty="0" err="1" smtClean="0"/>
              <a:t>Hin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128" y="3511717"/>
            <a:ext cx="1957589" cy="28525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705" y="546013"/>
            <a:ext cx="1926012" cy="2750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4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6262" y="332150"/>
            <a:ext cx="3358165" cy="9525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Holiday Inn Hua 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Hin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197177" y="1284668"/>
            <a:ext cx="573107" cy="49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271786" y="1836983"/>
            <a:ext cx="4468969" cy="75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การเช็ครายชื่อลูกค้าผ่านโปรแกรมคอมพิวเตอร์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3203618" y="2588332"/>
            <a:ext cx="605307" cy="453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957589" y="3076261"/>
            <a:ext cx="3206838" cy="695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2.เช็คผ่านทางไลน์กลุ่ม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203618" y="3787823"/>
            <a:ext cx="605307" cy="467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989787" y="4305130"/>
            <a:ext cx="3142442" cy="756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โทรติดต่อทางโรงแรม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3258354" y="5061232"/>
            <a:ext cx="605307" cy="5210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848115" y="5679581"/>
            <a:ext cx="3258356" cy="751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4.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ติดต่อทาง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Concierge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43699" y="374505"/>
            <a:ext cx="3572278" cy="981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Intercontinental Hua </a:t>
            </a:r>
            <a:r>
              <a:rPr lang="en-US" sz="3600" dirty="0" err="1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Hin</a:t>
            </a:r>
            <a:endParaRPr lang="en-US" sz="3600" dirty="0" smtClean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8243284" y="1353516"/>
            <a:ext cx="573107" cy="49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6894220" y="1845063"/>
            <a:ext cx="3271234" cy="873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.เช็คผ่านทางไลน์กลุ่ม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8300434" y="4176286"/>
            <a:ext cx="654408" cy="537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8298018" y="2714983"/>
            <a:ext cx="569887" cy="491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939299" y="3285218"/>
            <a:ext cx="3376678" cy="905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2.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สอบถามทางแผนก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Admission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67470" y="4823632"/>
            <a:ext cx="3348507" cy="872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3.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โทรติดต่อทางโรงแรม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8797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25013" y="1828799"/>
            <a:ext cx="7186411" cy="85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การเช็ครายชื่อลูกค้าผ่านโปรแกรมคอมพิวเตอร์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Oval 6"/>
          <p:cNvSpPr/>
          <p:nvPr/>
        </p:nvSpPr>
        <p:spPr>
          <a:xfrm>
            <a:off x="3812146" y="283335"/>
            <a:ext cx="3812147" cy="144243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Holiday Inn Hua </a:t>
            </a:r>
            <a:r>
              <a:rPr lang="en-US" sz="3200" b="1" dirty="0" err="1" smtClean="0">
                <a:solidFill>
                  <a:schemeClr val="bg2">
                    <a:lumMod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Hin</a:t>
            </a:r>
            <a:r>
              <a:rPr lang="en-US" sz="3200" b="1" dirty="0" smtClean="0">
                <a:solidFill>
                  <a:schemeClr val="bg2">
                    <a:lumMod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04" y="2931279"/>
            <a:ext cx="4305182" cy="3109504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711133" y="4961405"/>
            <a:ext cx="457199" cy="57595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911401" y="3035822"/>
            <a:ext cx="3400023" cy="23697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28" y="3532747"/>
            <a:ext cx="1683145" cy="1308864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1634370" y="5468406"/>
            <a:ext cx="676141" cy="44517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1613075" y="6003146"/>
            <a:ext cx="676141" cy="26373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 rot="5400000">
            <a:off x="1355104" y="5714465"/>
            <a:ext cx="712059" cy="378459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 rot="5400000">
            <a:off x="1802109" y="5790075"/>
            <a:ext cx="729515" cy="244698"/>
          </a:xfrm>
          <a:prstGeom prst="mathMinus">
            <a:avLst>
              <a:gd name="adj1" fmla="val 3185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28174" y="4228746"/>
            <a:ext cx="1880316" cy="6430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File Explorer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360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086378" y="553792"/>
            <a:ext cx="8152327" cy="9272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การเช็ครายชื่อลูกค้าผ่านโปรแกรมคอมพิวเตอร์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40" y="1664860"/>
            <a:ext cx="6866915" cy="4914899"/>
          </a:xfrm>
          <a:prstGeom prst="rect">
            <a:avLst/>
          </a:prstGeom>
        </p:spPr>
      </p:pic>
      <p:sp>
        <p:nvSpPr>
          <p:cNvPr id="5" name="Minus 4"/>
          <p:cNvSpPr/>
          <p:nvPr/>
        </p:nvSpPr>
        <p:spPr>
          <a:xfrm>
            <a:off x="2195037" y="5271674"/>
            <a:ext cx="2941487" cy="3458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2195037" y="4946722"/>
            <a:ext cx="2941487" cy="3458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343808" y="4332620"/>
            <a:ext cx="643944" cy="6141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16078" y="3554569"/>
            <a:ext cx="1185465" cy="6764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ขั้น</a:t>
            </a:r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ที่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9" name="Minus 8"/>
          <p:cNvSpPr/>
          <p:nvPr/>
        </p:nvSpPr>
        <p:spPr>
          <a:xfrm>
            <a:off x="4775246" y="5000695"/>
            <a:ext cx="2941487" cy="3458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4775246" y="4687143"/>
            <a:ext cx="2941487" cy="3458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898524" y="3940935"/>
            <a:ext cx="654703" cy="78801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64585" y="3193157"/>
            <a:ext cx="1210613" cy="6555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ขั้นที่ 2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049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56834" y="579549"/>
            <a:ext cx="7289442" cy="862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การเช็ครายชื่อลูกค้าผ่านโปรแกรมคอมพิวเตอร์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09" y="1625865"/>
            <a:ext cx="7544467" cy="4911564"/>
          </a:xfrm>
          <a:prstGeom prst="rect">
            <a:avLst/>
          </a:prstGeom>
        </p:spPr>
      </p:pic>
      <p:sp>
        <p:nvSpPr>
          <p:cNvPr id="26" name="Minus 25"/>
          <p:cNvSpPr/>
          <p:nvPr/>
        </p:nvSpPr>
        <p:spPr>
          <a:xfrm>
            <a:off x="4484517" y="6124148"/>
            <a:ext cx="2941487" cy="3458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4484518" y="5849420"/>
            <a:ext cx="2941487" cy="34585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921014">
            <a:off x="6166629" y="4923129"/>
            <a:ext cx="875763" cy="10486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500346" y="4005330"/>
            <a:ext cx="1506827" cy="90424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ขั้นที่ 3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37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57007" y="608018"/>
            <a:ext cx="7920507" cy="850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การเช็ครายชื่อลูกค้าผ่านโปรแกรมคอมพิวเตอร์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46"/>
            <a:ext cx="1194877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255" y="2895554"/>
            <a:ext cx="3883489" cy="10668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54263" y="3244334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City Ledger Procedure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655" y="3047954"/>
            <a:ext cx="3883489" cy="10668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06052" y="3075057"/>
            <a:ext cx="617989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b="1" dirty="0">
                <a:solidFill>
                  <a:prstClr val="white">
                    <a:lumMod val="95000"/>
                  </a:prst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City Ledger </a:t>
            </a:r>
            <a:r>
              <a:rPr lang="en-US" sz="4000" b="1" dirty="0" err="1">
                <a:solidFill>
                  <a:prstClr val="white">
                    <a:lumMod val="95000"/>
                  </a:prst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ProceCity</a:t>
            </a:r>
            <a:r>
              <a:rPr lang="en-US" sz="4000" b="1" dirty="0">
                <a:solidFill>
                  <a:prstClr val="white">
                    <a:lumMod val="95000"/>
                  </a:prst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Ledger Procedure</a:t>
            </a:r>
          </a:p>
          <a:p>
            <a:pPr lvl="0" algn="ctr"/>
            <a:r>
              <a:rPr lang="en-US" sz="4000" b="1" dirty="0" err="1" smtClean="0">
                <a:solidFill>
                  <a:prstClr val="white">
                    <a:lumMod val="95000"/>
                  </a:prst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dure</a:t>
            </a:r>
            <a:endParaRPr lang="en-US" sz="4000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263" y="3244334"/>
            <a:ext cx="1683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City Ledger Procedure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39" y="1970468"/>
            <a:ext cx="10639872" cy="3966693"/>
          </a:xfrm>
          <a:prstGeom prst="rect">
            <a:avLst/>
          </a:prstGeom>
        </p:spPr>
      </p:pic>
      <p:sp>
        <p:nvSpPr>
          <p:cNvPr id="13" name="Minus 12"/>
          <p:cNvSpPr/>
          <p:nvPr/>
        </p:nvSpPr>
        <p:spPr>
          <a:xfrm>
            <a:off x="279800" y="5334299"/>
            <a:ext cx="3300527" cy="168786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 8"/>
          <p:cNvSpPr/>
          <p:nvPr/>
        </p:nvSpPr>
        <p:spPr>
          <a:xfrm>
            <a:off x="8873545" y="2650065"/>
            <a:ext cx="2048256" cy="260877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57007" y="4463975"/>
            <a:ext cx="643944" cy="6141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9503116" y="3004098"/>
            <a:ext cx="643944" cy="61410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0270" y="3784650"/>
            <a:ext cx="1998180" cy="5839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ชื่อลูกค้า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51954" y="1390918"/>
            <a:ext cx="45719" cy="67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905064" y="3711355"/>
            <a:ext cx="2034862" cy="6111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ช่องค้นหา</a:t>
            </a:r>
            <a:endParaRPr lang="en-US" sz="24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6477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64417" y="798490"/>
            <a:ext cx="5705341" cy="940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เช็คผ่านทางไลน์กลุ่ม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04" y="2191219"/>
            <a:ext cx="7233891" cy="14921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86388" y="2950870"/>
            <a:ext cx="3850784" cy="56506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 NANE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74" y="2191220"/>
            <a:ext cx="2431266" cy="43985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181259" y="5501208"/>
            <a:ext cx="154546" cy="244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8676" y="6149781"/>
            <a:ext cx="154546" cy="244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81259" y="2912436"/>
            <a:ext cx="154546" cy="244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16720" y="2497522"/>
            <a:ext cx="154546" cy="2446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06840" y="785611"/>
            <a:ext cx="6194738" cy="106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6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โทรติดต่อทางโรงแรม</a:t>
            </a:r>
            <a:endParaRPr lang="en-US" sz="3600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39542" y="2640168"/>
            <a:ext cx="5295366" cy="132944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Holiday </a:t>
            </a:r>
            <a:r>
              <a:rPr lang="fi-FI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inn vana nava hua hin</a:t>
            </a:r>
            <a:endParaRPr lang="en-US" sz="32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th-TH" sz="2800" dirty="0" smtClean="0"/>
              <a:t>ฮอลิเดย์ อินน์ วานา นาวา หัวหิน</a:t>
            </a:r>
          </a:p>
          <a:p>
            <a:pPr algn="ctr"/>
            <a:r>
              <a:rPr lang="th-TH" sz="3200" b="1" dirty="0" smtClean="0"/>
              <a:t>032-809999</a:t>
            </a:r>
            <a:endParaRPr lang="en-US" sz="3200" b="1" dirty="0"/>
          </a:p>
        </p:txBody>
      </p:sp>
      <p:sp>
        <p:nvSpPr>
          <p:cNvPr id="5" name="Down Arrow 4"/>
          <p:cNvSpPr/>
          <p:nvPr/>
        </p:nvSpPr>
        <p:spPr>
          <a:xfrm>
            <a:off x="5799784" y="1947929"/>
            <a:ext cx="592429" cy="5988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08" y="4032025"/>
            <a:ext cx="2902370" cy="2763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958" y="5197115"/>
            <a:ext cx="2094950" cy="13940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97" y="5088420"/>
            <a:ext cx="2006301" cy="1502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079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290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Ticketing</dc:creator>
  <cp:lastModifiedBy>Ticketing</cp:lastModifiedBy>
  <cp:revision>64</cp:revision>
  <dcterms:created xsi:type="dcterms:W3CDTF">2023-05-29T02:59:03Z</dcterms:created>
  <dcterms:modified xsi:type="dcterms:W3CDTF">2023-06-11T12:08:19Z</dcterms:modified>
</cp:coreProperties>
</file>