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A1AC-EC05-422E-86CF-F80B3230C297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A7C5-FFAA-4701-8522-37A6E0C3BA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60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8A7C5-FFAA-4701-8522-37A6E0C3BA52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602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27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14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38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765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177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620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77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01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19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768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CEBF-009F-4E6D-A4D1-9E39B02DCD12}" type="datetimeFigureOut">
              <a:rPr lang="th-TH" smtClean="0"/>
              <a:t>21/07/66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DF1C-2FEE-48C6-9F3A-103AA45AF77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698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FLOW RIBER</a:t>
            </a:r>
            <a:br>
              <a:rPr lang="en-US" dirty="0" smtClean="0"/>
            </a:br>
            <a:r>
              <a:rPr lang="th-TH" dirty="0" smtClean="0"/>
              <a:t>( </a:t>
            </a:r>
            <a:r>
              <a:rPr lang="en-US" sz="3200" dirty="0" err="1" smtClean="0"/>
              <a:t>BODYboarb</a:t>
            </a:r>
            <a:r>
              <a:rPr lang="th-TH" sz="3200" dirty="0" smtClean="0"/>
              <a:t> </a:t>
            </a:r>
            <a:r>
              <a:rPr lang="th-TH" dirty="0" smtClean="0"/>
              <a:t> </a:t>
            </a:r>
            <a:r>
              <a:rPr lang="en-US" dirty="0" err="1" smtClean="0"/>
              <a:t>ane</a:t>
            </a:r>
            <a:r>
              <a:rPr lang="th-TH" dirty="0" smtClean="0"/>
              <a:t> </a:t>
            </a:r>
            <a:r>
              <a:rPr lang="th-TH" b="1" dirty="0" smtClean="0"/>
              <a:t>  </a:t>
            </a:r>
            <a:r>
              <a:rPr lang="th-TH" dirty="0" smtClean="0"/>
              <a:t> </a:t>
            </a:r>
            <a:r>
              <a:rPr lang="en-US" sz="3200" dirty="0" err="1" smtClean="0"/>
              <a:t>flowbord</a:t>
            </a:r>
            <a:r>
              <a:rPr lang="th-TH" dirty="0" smtClean="0"/>
              <a:t> )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755576" y="2204864"/>
            <a:ext cx="6400800" cy="3888432"/>
          </a:xfrm>
        </p:spPr>
        <p:txBody>
          <a:bodyPr/>
          <a:lstStyle/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54726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7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กฎระเบียบข้อบังคับของ </a:t>
            </a:r>
            <a:r>
              <a:rPr lang="en-US" dirty="0" smtClean="0"/>
              <a:t>flow </a:t>
            </a:r>
            <a:r>
              <a:rPr lang="en-US" dirty="0" err="1" smtClean="0"/>
              <a:t>riber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th-TH" dirty="0" smtClean="0"/>
              <a:t>ผู้เล่นต้องแสดงบัตรประจำตัวประชาชนและกรอกแบบฟอร์มรายละเอียดของตัวผู้เล่นพร้องเซ็นชื่อรับรองเอกสารยินยอมและรับทราบ ข้อ</a:t>
            </a:r>
            <a:r>
              <a:rPr lang="th-TH" dirty="0" err="1" smtClean="0"/>
              <a:t>ปฎิบัติ</a:t>
            </a:r>
            <a:r>
              <a:rPr lang="th-TH" dirty="0" smtClean="0"/>
              <a:t>ในการเล่น </a:t>
            </a:r>
            <a:r>
              <a:rPr lang="en-US" dirty="0" err="1" smtClean="0"/>
              <a:t>flowboard</a:t>
            </a:r>
            <a:r>
              <a:rPr lang="en-US" dirty="0" smtClean="0"/>
              <a:t> </a:t>
            </a:r>
            <a:r>
              <a:rPr lang="th-TH" dirty="0" smtClean="0"/>
              <a:t>เอกสารจะมีให้ ณ จุดลงทะเบียน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40968"/>
            <a:ext cx="2019300" cy="2771006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7"/>
            <a:ext cx="2143125" cy="31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8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r>
              <a:rPr lang="th-TH" b="1" dirty="0" smtClean="0"/>
              <a:t>ผู้เล่นต้องมีอายุ </a:t>
            </a:r>
            <a:r>
              <a:rPr lang="en-US" b="1" dirty="0" smtClean="0"/>
              <a:t>18 </a:t>
            </a:r>
            <a:r>
              <a:rPr lang="th-TH" b="1" dirty="0" smtClean="0"/>
              <a:t>ปีขึ้นไป และต้องมีบอร์ดมาเอง</a:t>
            </a:r>
            <a:endParaRPr lang="th-TH" b="1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422255" cy="4896544"/>
          </a:xfrm>
        </p:spPr>
      </p:pic>
    </p:spTree>
    <p:extLst>
      <p:ext uri="{BB962C8B-B14F-4D97-AF65-F5344CB8AC3E}">
        <p14:creationId xmlns:p14="http://schemas.microsoft.com/office/powerpoint/2010/main" val="20719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ผู้เล่นจะต้องสามารถเล่นได้ด้วยตัวเองโดยไม่มีผู้ช่วย หรือผู้ให้คำแนะนำ</a:t>
            </a:r>
            <a:endParaRPr lang="th-TH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18" y="1600200"/>
            <a:ext cx="6775963" cy="4525963"/>
          </a:xfrm>
        </p:spPr>
      </p:pic>
    </p:spTree>
    <p:extLst>
      <p:ext uri="{BB962C8B-B14F-4D97-AF65-F5344CB8AC3E}">
        <p14:creationId xmlns:p14="http://schemas.microsoft.com/office/powerpoint/2010/main" val="96642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ผู้เล่นจะต้องสามารถเล่นได้ด้วยตนเองโดยสามารถเคลื่อนไหวได้ในทุกทิศทาง</a:t>
            </a:r>
            <a:endParaRPr lang="th-TH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20590"/>
            <a:ext cx="6840760" cy="4660738"/>
          </a:xfrm>
        </p:spPr>
      </p:pic>
    </p:spTree>
    <p:extLst>
      <p:ext uri="{BB962C8B-B14F-4D97-AF65-F5344CB8AC3E}">
        <p14:creationId xmlns:p14="http://schemas.microsoft.com/office/powerpoint/2010/main" val="166420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ในกรณีที่ผู้เล่นไม่สามารถเล่นได้ตามที่แจ้งไว้ จะไม่สามารถเล่น</a:t>
            </a:r>
            <a:r>
              <a:rPr lang="en-US" dirty="0" smtClean="0"/>
              <a:t> </a:t>
            </a:r>
            <a:r>
              <a:rPr lang="en-US" dirty="0" err="1" smtClean="0"/>
              <a:t>flowboard</a:t>
            </a:r>
            <a:r>
              <a:rPr lang="th-TH" dirty="0" smtClean="0"/>
              <a:t> </a:t>
            </a:r>
            <a:r>
              <a:rPr lang="th-TH" b="1" dirty="0" smtClean="0"/>
              <a:t>ที่เป็นบอร์ดยืนได้</a:t>
            </a:r>
            <a:endParaRPr lang="th-TH" b="1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4" y="1600200"/>
            <a:ext cx="7411511" cy="4525963"/>
          </a:xfrm>
        </p:spPr>
      </p:pic>
    </p:spTree>
    <p:extLst>
      <p:ext uri="{BB962C8B-B14F-4D97-AF65-F5344CB8AC3E}">
        <p14:creationId xmlns:p14="http://schemas.microsoft.com/office/powerpoint/2010/main" val="63261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สิ่งของที่ไม่ควรมีตอนเล่น </a:t>
            </a:r>
            <a:r>
              <a:rPr lang="en-US" dirty="0" smtClean="0"/>
              <a:t>flow rider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ของมีคม กระดุม ซิบแบบที่เป็นโลหะ </a:t>
            </a:r>
          </a:p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กางเกง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ยีนส์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กางเกงเสื้อผ้าเนื้อแข็ง เสื้อผ้าแบบอมน้ำกางเกงทหาร ฯลฯ</a:t>
            </a:r>
          </a:p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เครื่องประดับแบบยาว เช่น ต่างหู 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จิว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เจาะตามร่างกายแบบยาว แหวน </a:t>
            </a:r>
          </a:p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รองเท้าแตะแบบหูหนีบ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221088"/>
            <a:ext cx="2143125" cy="214312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21087"/>
            <a:ext cx="2143125" cy="21431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73" y="4284956"/>
            <a:ext cx="2143125" cy="214312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26" y="428495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สิ่งที่ควรนำติดตัวมาเล่น </a:t>
            </a:r>
            <a:r>
              <a:rPr lang="en-US" dirty="0" smtClean="0"/>
              <a:t>flow rider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เสื้อผ้าที่กระชับร่างกาย เสื้อยืด กางเกงแบบมีเชือกรัด</a:t>
            </a:r>
          </a:p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อุปกรณ์ที่ใช้เล่น บอร์ด 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ผ้าล๊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อกผ้ายืด 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สเปร์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แบบฉีดพ่นชนิดเย็น</a:t>
            </a:r>
          </a:p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ครีมทาผิวเพื่อป้องกันความร้อนจากแสงแดด ฯลฯ เป็นต้น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71130"/>
            <a:ext cx="2143125" cy="246697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6" y="3771130"/>
            <a:ext cx="1847850" cy="246697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71130"/>
            <a:ext cx="1944217" cy="2664296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3" y="3771130"/>
            <a:ext cx="208902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แล้วพบกันที่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/>
              <a:t>Flow rider </a:t>
            </a:r>
            <a:r>
              <a:rPr lang="th-TH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นะน้อนนนๆ</a:t>
            </a:r>
            <a:endParaRPr lang="th-TH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5184575" cy="4896543"/>
          </a:xfrm>
        </p:spPr>
      </p:pic>
    </p:spTree>
    <p:extLst>
      <p:ext uri="{BB962C8B-B14F-4D97-AF65-F5344CB8AC3E}">
        <p14:creationId xmlns:p14="http://schemas.microsoft.com/office/powerpoint/2010/main" val="358724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กฎข้อบังคับการเล่น</a:t>
            </a:r>
            <a:r>
              <a:rPr lang="th-TH" dirty="0" smtClean="0"/>
              <a:t> </a:t>
            </a:r>
            <a:r>
              <a:rPr lang="en-US" dirty="0" smtClean="0"/>
              <a:t>flow rider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th-TH" dirty="0" smtClean="0"/>
              <a:t>ผู้เล่นต้องมีความสูงตั้งแต่ </a:t>
            </a:r>
            <a:r>
              <a:rPr lang="en-US" dirty="0" smtClean="0"/>
              <a:t>107 </a:t>
            </a:r>
            <a:r>
              <a:rPr lang="th-TH" dirty="0" smtClean="0"/>
              <a:t>สำหรับ </a:t>
            </a:r>
            <a:r>
              <a:rPr lang="en-US" dirty="0" err="1" smtClean="0"/>
              <a:t>bodyboard</a:t>
            </a:r>
            <a:r>
              <a:rPr lang="th-TH" dirty="0" smtClean="0"/>
              <a:t> และ </a:t>
            </a:r>
            <a:r>
              <a:rPr lang="en-US" dirty="0" smtClean="0"/>
              <a:t>122 </a:t>
            </a:r>
            <a:r>
              <a:rPr lang="th-TH" dirty="0" smtClean="0"/>
              <a:t>ขึ้นไปสำหรับ</a:t>
            </a:r>
            <a:r>
              <a:rPr lang="en-US" dirty="0" err="1" smtClean="0"/>
              <a:t>flowboard</a:t>
            </a:r>
            <a:endParaRPr lang="th-TH" dirty="0" smtClean="0"/>
          </a:p>
          <a:p>
            <a:r>
              <a:rPr lang="th-TH" dirty="0" smtClean="0"/>
              <a:t>ผู้เล่นจะต้องแสดงบัตรประจำตัวประชาชนและกรอกแบบฟอร์มรายระเอียดของผู้เล่นพร้อมทั้งเซ็นชื่อรับลองในเอกสารการยินยอมรับทราบข้อ </a:t>
            </a:r>
            <a:r>
              <a:rPr lang="th-TH" dirty="0" err="1" smtClean="0"/>
              <a:t>ปฎิบัติ</a:t>
            </a:r>
            <a:r>
              <a:rPr lang="th-TH" dirty="0" smtClean="0"/>
              <a:t>ในการเล่น</a:t>
            </a:r>
            <a:r>
              <a:rPr lang="en-US" dirty="0" err="1" smtClean="0"/>
              <a:t>flowboard</a:t>
            </a:r>
            <a:endParaRPr lang="th-TH" dirty="0" smtClean="0"/>
          </a:p>
          <a:p>
            <a:r>
              <a:rPr lang="th-TH" dirty="0" smtClean="0"/>
              <a:t>ผู้เล่น</a:t>
            </a:r>
            <a:r>
              <a:rPr lang="en-US" dirty="0" smtClean="0"/>
              <a:t> </a:t>
            </a:r>
            <a:r>
              <a:rPr lang="en-US" dirty="0" err="1" smtClean="0"/>
              <a:t>flowboard</a:t>
            </a:r>
            <a:r>
              <a:rPr lang="en-US" dirty="0" smtClean="0"/>
              <a:t> </a:t>
            </a:r>
            <a:r>
              <a:rPr lang="th-TH" dirty="0" smtClean="0"/>
              <a:t>ต้องมีอายุ </a:t>
            </a:r>
            <a:r>
              <a:rPr lang="en-US" dirty="0" smtClean="0"/>
              <a:t>18 </a:t>
            </a:r>
            <a:r>
              <a:rPr lang="th-TH" dirty="0" smtClean="0"/>
              <a:t>ปีขึ้นไป </a:t>
            </a:r>
          </a:p>
          <a:p>
            <a:r>
              <a:rPr lang="th-TH" dirty="0" smtClean="0"/>
              <a:t>ผู้เล่นจะต้องสามารถเล่น</a:t>
            </a:r>
            <a:r>
              <a:rPr lang="th-TH" dirty="0"/>
              <a:t> </a:t>
            </a:r>
            <a:r>
              <a:rPr lang="en-US" dirty="0" err="1" smtClean="0"/>
              <a:t>flowboard</a:t>
            </a:r>
            <a:r>
              <a:rPr lang="en-US" dirty="0" smtClean="0"/>
              <a:t> </a:t>
            </a:r>
            <a:r>
              <a:rPr lang="th-TH" dirty="0" smtClean="0"/>
              <a:t>ด้วยตนเองโดยไม่มีผู้ช่วย หรือให้คำแนะนำ และต้องบังคับบอร์ดได้ในทุกทิศทาง</a:t>
            </a:r>
          </a:p>
          <a:p>
            <a:r>
              <a:rPr lang="th-TH" dirty="0" smtClean="0"/>
              <a:t>ในกรณีที่ผู้เล่นไม่สามารถเล่นได้ตามทีแจ้งไว้จะไม่สามารถเล่น </a:t>
            </a:r>
            <a:r>
              <a:rPr lang="en-US" dirty="0" err="1" smtClean="0"/>
              <a:t>flowboard</a:t>
            </a:r>
            <a:r>
              <a:rPr lang="en-US" dirty="0" smtClean="0"/>
              <a:t> </a:t>
            </a:r>
            <a:r>
              <a:rPr lang="th-TH" dirty="0" smtClean="0"/>
              <a:t>ที่เป็นบอร์ดยืนได้</a:t>
            </a:r>
          </a:p>
          <a:p>
            <a:r>
              <a:rPr lang="th-TH" dirty="0" smtClean="0"/>
              <a:t>ผู้เล่นทุกท่านจะต้องนำบอร์ดมาเอง ห้ามยืม หรือ เอาของคนลูกค้าคนอื่นเล่น (บอร์ดยืน)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162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-684584" y="274638"/>
            <a:ext cx="9371384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th-TH" b="1" dirty="0" smtClean="0"/>
              <a:t>วิธีและท่าเล่น</a:t>
            </a:r>
            <a:r>
              <a:rPr lang="en-US" b="1" dirty="0" smtClean="0"/>
              <a:t> </a:t>
            </a:r>
            <a:r>
              <a:rPr lang="en-US" dirty="0" err="1" smtClean="0"/>
              <a:t>Bodyboard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th-TH" b="1" dirty="0" smtClean="0"/>
              <a:t>วางกระดานโต้คลื่นลงบนผิวน้ำโดยเอาด้านลื่นคว่ำลงในน้ำ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648072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8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00800" cy="288032"/>
          </a:xfrm>
        </p:spPr>
        <p:txBody>
          <a:bodyPr>
            <a:normAutofit fontScale="90000"/>
          </a:bodyPr>
          <a:lstStyle/>
          <a:p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5361459"/>
          </a:xfrm>
        </p:spPr>
        <p:txBody>
          <a:bodyPr/>
          <a:lstStyle/>
          <a:p>
            <a:pPr marL="0" indent="0">
              <a:buNone/>
            </a:pPr>
            <a:r>
              <a:rPr lang="th-TH" b="1" dirty="0" smtClean="0"/>
              <a:t>นอนคว่ำหันหน้าเข้าหากระแสน้ำให้ตำแหน่งของแขนอยู่บนขอบด้านหลังของบอร์ด มือสองข้างจับด้านข้างจนเกือบชนขอบบอร์ดด้านบนตามรูปภาพ</a:t>
            </a:r>
            <a:endParaRPr lang="th-TH" b="1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16832"/>
            <a:ext cx="6048672" cy="48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/>
              <a:t>เหยียดขาตรงด้านหลังและคว่ำนิ้วเท้าไปตามกระแสน้ำ</a:t>
            </a:r>
            <a:endParaRPr lang="th-TH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229600" cy="3708933"/>
          </a:xfrm>
        </p:spPr>
      </p:pic>
    </p:spTree>
    <p:extLst>
      <p:ext uri="{BB962C8B-B14F-4D97-AF65-F5344CB8AC3E}">
        <p14:creationId xmlns:p14="http://schemas.microsoft.com/office/powerpoint/2010/main" val="33164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ให้นิ้วมือ มือ และข้อศอกอยู่บนบอร์ด</a:t>
            </a:r>
            <a:endParaRPr lang="th-TH" b="1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840760" cy="4525963"/>
          </a:xfrm>
        </p:spPr>
      </p:pic>
    </p:spTree>
    <p:extLst>
      <p:ext uri="{BB962C8B-B14F-4D97-AF65-F5344CB8AC3E}">
        <p14:creationId xmlns:p14="http://schemas.microsoft.com/office/powerpoint/2010/main" val="15981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บังคับทิศทางของบอร์ดโดยถ่ายน้ำหนักลงบนแขนพร้อมเอียงตัวตามในทิศนั้นๆ</a:t>
            </a:r>
            <a:endParaRPr lang="th-TH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3600400" cy="4824536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2" y="1916832"/>
            <a:ext cx="374441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7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ดันหรือถีบตัวเบาๆเพื่อเข้าสู่กระแสน้ำ</a:t>
            </a:r>
            <a:endParaRPr lang="th-TH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8715"/>
            <a:ext cx="8229600" cy="3708933"/>
          </a:xfrm>
        </p:spPr>
      </p:pic>
    </p:spTree>
    <p:extLst>
      <p:ext uri="{BB962C8B-B14F-4D97-AF65-F5344CB8AC3E}">
        <p14:creationId xmlns:p14="http://schemas.microsoft.com/office/powerpoint/2010/main" val="322493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เมื่อผู้เล่นทรงตัวได้แล้วก็สามารถเปลี่ยนท่าเล่นอื่นๆได้ตามความสามารถและความเหมาะสมของตัวผู้เล่นเอง</a:t>
            </a:r>
            <a:endParaRPr lang="th-TH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624736" cy="4392488"/>
          </a:xfrm>
        </p:spPr>
      </p:pic>
    </p:spTree>
    <p:extLst>
      <p:ext uri="{BB962C8B-B14F-4D97-AF65-F5344CB8AC3E}">
        <p14:creationId xmlns:p14="http://schemas.microsoft.com/office/powerpoint/2010/main" val="2597723781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463</Words>
  <Application>Microsoft Office PowerPoint</Application>
  <PresentationFormat>On-screen Show (4:3)</PresentationFormat>
  <Paragraphs>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Angsana New</vt:lpstr>
      <vt:lpstr>Arial</vt:lpstr>
      <vt:lpstr>Calibri</vt:lpstr>
      <vt:lpstr>Cordia New</vt:lpstr>
      <vt:lpstr>ชุดรูปแบบของ Office</vt:lpstr>
      <vt:lpstr>FLOW RIBER ( BODYboarb  ane    flowbord )</vt:lpstr>
      <vt:lpstr>กฎข้อบังคับการเล่น flow rider</vt:lpstr>
      <vt:lpstr>  วิธีและท่าเล่น Bodyboard</vt:lpstr>
      <vt:lpstr>PowerPoint Presentation</vt:lpstr>
      <vt:lpstr>เหยียดขาตรงด้านหลังและคว่ำนิ้วเท้าไปตามกระแสน้ำ</vt:lpstr>
      <vt:lpstr>ให้นิ้วมือ มือ และข้อศอกอยู่บนบอร์ด</vt:lpstr>
      <vt:lpstr>บังคับทิศทางของบอร์ดโดยถ่ายน้ำหนักลงบนแขนพร้อมเอียงตัวตามในทิศนั้นๆ</vt:lpstr>
      <vt:lpstr>ดันหรือถีบตัวเบาๆเพื่อเข้าสู่กระแสน้ำ</vt:lpstr>
      <vt:lpstr>เมื่อผู้เล่นทรงตัวได้แล้วก็สามารถเปลี่ยนท่าเล่นอื่นๆได้ตามความสามารถและความเหมาะสมของตัวผู้เล่นเอง</vt:lpstr>
      <vt:lpstr>กฎระเบียบข้อบังคับของ flow riber</vt:lpstr>
      <vt:lpstr>ผู้เล่นต้องมีอายุ 18 ปีขึ้นไป และต้องมีบอร์ดมาเอง</vt:lpstr>
      <vt:lpstr>ผู้เล่นจะต้องสามารถเล่นได้ด้วยตัวเองโดยไม่มีผู้ช่วย หรือผู้ให้คำแนะนำ</vt:lpstr>
      <vt:lpstr>ผู้เล่นจะต้องสามารถเล่นได้ด้วยตนเองโดยสามารถเคลื่อนไหวได้ในทุกทิศทาง</vt:lpstr>
      <vt:lpstr>ในกรณีที่ผู้เล่นไม่สามารถเล่นได้ตามที่แจ้งไว้ จะไม่สามารถเล่น flowboard ที่เป็นบอร์ดยืนได้</vt:lpstr>
      <vt:lpstr>สิ่งของที่ไม่ควรมีตอนเล่น flow rider</vt:lpstr>
      <vt:lpstr>สิ่งที่ควรนำติดตัวมาเล่น flow rider</vt:lpstr>
      <vt:lpstr>แล้วพบกันที่  Flow rider นะน้อนนนๆ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rider ( บอดี้บอร์ด และ โฟลว์บอร์ด )</dc:title>
  <dc:creator>GolfridER</dc:creator>
  <cp:lastModifiedBy>operations</cp:lastModifiedBy>
  <cp:revision>34</cp:revision>
  <dcterms:created xsi:type="dcterms:W3CDTF">2023-07-16T14:03:14Z</dcterms:created>
  <dcterms:modified xsi:type="dcterms:W3CDTF">2023-07-21T06:17:13Z</dcterms:modified>
</cp:coreProperties>
</file>