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06" r:id="rId4"/>
    <p:sldId id="309" r:id="rId5"/>
    <p:sldId id="312" r:id="rId6"/>
    <p:sldId id="320" r:id="rId7"/>
    <p:sldId id="314" r:id="rId8"/>
    <p:sldId id="317" r:id="rId9"/>
    <p:sldId id="315" r:id="rId10"/>
    <p:sldId id="313" r:id="rId11"/>
    <p:sldId id="307" r:id="rId12"/>
    <p:sldId id="303" r:id="rId13"/>
    <p:sldId id="324" r:id="rId14"/>
    <p:sldId id="325" r:id="rId15"/>
    <p:sldId id="316" r:id="rId16"/>
    <p:sldId id="318" r:id="rId17"/>
    <p:sldId id="319" r:id="rId18"/>
    <p:sldId id="304" r:id="rId19"/>
    <p:sldId id="261" r:id="rId20"/>
    <p:sldId id="263" r:id="rId21"/>
    <p:sldId id="264" r:id="rId22"/>
    <p:sldId id="262" r:id="rId23"/>
    <p:sldId id="265" r:id="rId24"/>
    <p:sldId id="266" r:id="rId25"/>
    <p:sldId id="267" r:id="rId26"/>
    <p:sldId id="326" r:id="rId27"/>
    <p:sldId id="268" r:id="rId28"/>
    <p:sldId id="269" r:id="rId29"/>
    <p:sldId id="270" r:id="rId30"/>
    <p:sldId id="271" r:id="rId31"/>
    <p:sldId id="272" r:id="rId32"/>
    <p:sldId id="322" r:id="rId33"/>
    <p:sldId id="321" r:id="rId34"/>
  </p:sldIdLst>
  <p:sldSz cx="12192000" cy="6858000"/>
  <p:notesSz cx="6797675" cy="9856788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7FD32-374C-4104-A256-5B16D08DD859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5292E4-8AFA-484E-9147-860E778967E0}">
      <dgm:prSet phldrT="[Text]" custT="1"/>
      <dgm:spPr/>
      <dgm:t>
        <a:bodyPr/>
        <a:lstStyle/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ผู้จัดการทั่วไป</a:t>
          </a:r>
          <a:endParaRPr lang="en-US" sz="100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44D15118-941B-4252-8B47-CB77C0906BCE}" type="parTrans" cxnId="{700E6510-36CA-444B-BC31-8D5F02C7B849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A46948B0-9A78-4190-B6AD-7E92142C7A57}" type="sibTrans" cxnId="{700E6510-36CA-444B-BC31-8D5F02C7B849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1825127C-7BB1-4D45-9FA3-529E946DAE74}" type="asst">
      <dgm:prSet phldrT="[Text]" custT="1"/>
      <dgm:spPr/>
      <dgm:t>
        <a:bodyPr/>
        <a:lstStyle/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ผู้จัดการกลุ่มแผนกอาหารและเครื่องดื่มอาวุโส</a:t>
          </a:r>
          <a:endParaRPr lang="en-US" sz="100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F6AF62B0-617A-4363-A512-2C4FAEC06103}" type="parTrans" cxnId="{03BC6BF8-7B66-4585-BFF1-F8F91C86934A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8A9296F4-1FF3-4172-AECC-AB05005ECCD3}" type="sibTrans" cxnId="{03BC6BF8-7B66-4585-BFF1-F8F91C86934A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705BA4DF-5ABC-4B6A-95A7-24715C36A1D2}">
      <dgm:prSet phldrT="[Text]" custT="1"/>
      <dgm:spPr/>
      <dgm:t>
        <a:bodyPr/>
        <a:lstStyle/>
        <a:p>
          <a:r>
            <a:rPr lang="th-TH" sz="1000" dirty="0">
              <a:latin typeface="BrowalliaUPC" panose="020B0604020202020204" pitchFamily="34" charset="-34"/>
              <a:cs typeface="BrowalliaUPC" panose="020B0604020202020204" pitchFamily="34" charset="-34"/>
            </a:rPr>
            <a:t>หัวหน้างาน </a:t>
          </a:r>
        </a:p>
        <a:p>
          <a:r>
            <a:rPr lang="th-TH" sz="1000" dirty="0">
              <a:latin typeface="BrowalliaUPC" panose="020B0604020202020204" pitchFamily="34" charset="-34"/>
              <a:cs typeface="BrowalliaUPC" panose="020B0604020202020204" pitchFamily="34" charset="-34"/>
            </a:rPr>
            <a:t>รับและชำระเงิน</a:t>
          </a:r>
          <a:endParaRPr lang="en-US" sz="1000" dirty="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83483035-1C70-4DE8-A79C-22D51855FB0A}" type="parTrans" cxnId="{7C43705B-FB7D-4270-A6E3-0486C3806F25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CF97442D-4E9B-4AB3-B2D2-725D296BDED5}" type="sibTrans" cxnId="{7C43705B-FB7D-4270-A6E3-0486C3806F25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A076AA47-CD01-49C3-B6E1-E370B0773B1A}">
      <dgm:prSet phldrT="[Text]" custT="1"/>
      <dgm:spPr/>
      <dgm:t>
        <a:bodyPr/>
        <a:lstStyle/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หัวหน้างานจำหน่ายเครื่องดื่ม</a:t>
          </a:r>
          <a:endParaRPr lang="en-US" sz="100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294861F1-8427-4EE2-AA2E-7A8A3A4A79E4}" type="parTrans" cxnId="{2208E5E1-762A-41D1-96B4-AF8C03C0147B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896E7D78-53A4-4604-B191-CB7A93F7D4F6}" type="sibTrans" cxnId="{2208E5E1-762A-41D1-96B4-AF8C03C0147B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32DBDD58-65A4-446F-917B-154E4435D4D9}">
      <dgm:prSet phldrT="[Text]" custT="1"/>
      <dgm:spPr/>
      <dgm:t>
        <a:bodyPr/>
        <a:lstStyle/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หัวหน้างานฝ่ายจัดทำและจำหน่ายอาหาร</a:t>
          </a:r>
          <a:endParaRPr lang="en-US" sz="100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0A07D94A-E542-4B97-97CC-38A6541DA9A1}" type="parTrans" cxnId="{4CF8C1C7-08AE-4918-8ACD-F37A39469B95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86E43DC5-2F87-4E88-8026-BEBC8DCBF106}" type="sibTrans" cxnId="{4CF8C1C7-08AE-4918-8ACD-F37A39469B95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11CFA303-EB8D-4E9D-ACB3-03A0F20DED1D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h-TH" sz="1000" b="1" dirty="0">
              <a:solidFill>
                <a:schemeClr val="tx1"/>
              </a:solidFill>
              <a:latin typeface="BrowalliaUPC" panose="020B0604020202020204" pitchFamily="34" charset="-34"/>
              <a:cs typeface="BrowalliaUPC" panose="020B0604020202020204" pitchFamily="34" charset="-34"/>
            </a:rPr>
            <a:t>พนักงานธุรการแผนกอาหารและเครื่องดื่ม</a:t>
          </a:r>
          <a:endParaRPr lang="en-US" sz="1000" b="1" dirty="0">
            <a:solidFill>
              <a:schemeClr val="tx1"/>
            </a:solidFill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39E61ACF-06C4-41F7-8AF8-A8B24975462C}" type="parTrans" cxnId="{0BF60C31-1507-4846-81A7-B7A2162B9D7F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9D2131D4-C389-4AEC-8074-4DA309C58660}" type="sibTrans" cxnId="{0BF60C31-1507-4846-81A7-B7A2162B9D7F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8C8C2E38-EA49-4801-A1B7-4DFD4FA3CCCF}">
      <dgm:prSet custT="1"/>
      <dgm:spPr/>
      <dgm:t>
        <a:bodyPr/>
        <a:lstStyle/>
        <a:p>
          <a:r>
            <a:rPr lang="en-US" sz="1000" dirty="0">
              <a:latin typeface="BrowalliaUPC" panose="020B0604020202020204" pitchFamily="34" charset="-34"/>
              <a:cs typeface="BrowalliaUPC" panose="020B0604020202020204" pitchFamily="34" charset="-34"/>
            </a:rPr>
            <a:t> </a:t>
          </a:r>
          <a:r>
            <a:rPr lang="th-TH" sz="1000" dirty="0">
              <a:latin typeface="BrowalliaUPC" panose="020B0604020202020204" pitchFamily="34" charset="-34"/>
              <a:cs typeface="BrowalliaUPC" panose="020B0604020202020204" pitchFamily="34" charset="-34"/>
            </a:rPr>
            <a:t>หัวหน้างานห้องอาหารและ จัดเลี้ยง</a:t>
          </a:r>
          <a:endParaRPr lang="en-US" sz="1000" dirty="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7F850360-5A2B-4F52-A941-FC2F5F3E7E2E}" type="parTrans" cxnId="{5F1BE31E-756A-4589-8E8B-8F9251C55A64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046570FF-A166-4BD1-BC65-0F16D1F06577}" type="sibTrans" cxnId="{5F1BE31E-756A-4589-8E8B-8F9251C55A64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63A6FDF5-939C-41F8-B0DD-EEFA28FC9C3C}" type="asst">
      <dgm:prSet custT="1"/>
      <dgm:spPr/>
      <dgm:t>
        <a:bodyPr/>
        <a:lstStyle/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ผู้จัดการแผนกอาหารและเครื่องดื่ม</a:t>
          </a:r>
          <a:endParaRPr lang="en-US" sz="100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2C6355AA-EA4A-4B11-8EE6-FD580AD2AC60}" type="parTrans" cxnId="{89DE63AD-C634-4B89-B829-D25F8B4DBA5D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BF21AAD0-4D2A-41B3-AEE3-88B4A3456EF6}" type="sibTrans" cxnId="{89DE63AD-C634-4B89-B829-D25F8B4DBA5D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78D26856-1CC9-4B5B-84D6-2EC73BD29C91}" type="asst">
      <dgm:prSet custT="1"/>
      <dgm:spPr/>
      <dgm:t>
        <a:bodyPr/>
        <a:lstStyle/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หัวหน้าครัว</a:t>
          </a:r>
          <a:endParaRPr lang="en-US" sz="100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E3E379F9-11AD-44DE-B682-55510063016D}" type="parTrans" cxnId="{198A1279-52F8-43CE-8BF1-72EF13299F82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52C696B5-D9AA-40DC-BE02-E89D638A77C6}" type="sibTrans" cxnId="{198A1279-52F8-43CE-8BF1-72EF13299F82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49E49EE1-3CEF-46E3-ABDE-43CA0613863B}">
      <dgm:prSet custT="1"/>
      <dgm:spPr/>
      <dgm:t>
        <a:bodyPr/>
        <a:lstStyle/>
        <a:p>
          <a:r>
            <a:rPr lang="th-TH" sz="1000" dirty="0">
              <a:latin typeface="BrowalliaUPC" panose="020B0604020202020204" pitchFamily="34" charset="-34"/>
              <a:cs typeface="BrowalliaUPC" panose="020B0604020202020204" pitchFamily="34" charset="-34"/>
            </a:rPr>
            <a:t>หัวหน้างาน</a:t>
          </a:r>
        </a:p>
        <a:p>
          <a:r>
            <a:rPr lang="th-TH" sz="1000" dirty="0">
              <a:latin typeface="BrowalliaUPC" panose="020B0604020202020204" pitchFamily="34" charset="-34"/>
              <a:cs typeface="BrowalliaUPC" panose="020B0604020202020204" pitchFamily="34" charset="-34"/>
            </a:rPr>
            <a:t>ห้องอาหาร</a:t>
          </a:r>
          <a:endParaRPr lang="en-US" sz="1000" dirty="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6B92D935-5B7B-4EF2-9D82-7E40553A902A}" type="parTrans" cxnId="{F47D4122-C4EF-42DC-A60C-6C069592B2EC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B13DD1AB-6469-4B8E-8DE6-DF214C7CC6C3}" type="sibTrans" cxnId="{F47D4122-C4EF-42DC-A60C-6C069592B2EC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2C3F5EF0-9F79-4621-9018-964919F6301A}">
      <dgm:prSet custT="1"/>
      <dgm:spPr/>
      <dgm:t>
        <a:bodyPr/>
        <a:lstStyle/>
        <a:p>
          <a:r>
            <a:rPr lang="th-TH" sz="1000" dirty="0">
              <a:latin typeface="BrowalliaUPC" panose="020B0604020202020204" pitchFamily="34" charset="-34"/>
              <a:cs typeface="BrowalliaUPC" panose="020B0604020202020204" pitchFamily="34" charset="-34"/>
            </a:rPr>
            <a:t>พนักงานรับและชำระเงินอาวุโส</a:t>
          </a:r>
          <a:endParaRPr lang="en-US" sz="1000" dirty="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6E835EA0-8E59-42EA-9566-D6B75BCC34A3}" type="parTrans" cxnId="{95A6963C-590E-4FD6-9F0C-76B89646F812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EB222B21-8228-4A2D-BBD5-53E75FD25D47}" type="sibTrans" cxnId="{95A6963C-590E-4FD6-9F0C-76B89646F812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5915008B-21A9-44E3-B3E8-787F14A9AF64}">
      <dgm:prSet custT="1"/>
      <dgm:spPr/>
      <dgm:t>
        <a:bodyPr/>
        <a:lstStyle/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พนักงาน รับและชำระเงิน</a:t>
          </a:r>
          <a:endParaRPr lang="en-US" sz="100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6AE84BDF-DC47-4872-99FE-C7A92060D3C8}" type="parTrans" cxnId="{BE9D81BA-E671-48B9-B74F-0846C8A19996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0D667F84-271F-4678-9EBD-0662854DC26E}" type="sibTrans" cxnId="{BE9D81BA-E671-48B9-B74F-0846C8A19996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36D98D49-B94A-4FE2-B3F2-626A8334B304}">
      <dgm:prSet custT="1"/>
      <dgm:spPr/>
      <dgm:t>
        <a:bodyPr/>
        <a:lstStyle/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พนักงานเสริฟ์ชาย/หญิง อาวุโส</a:t>
          </a:r>
          <a:endParaRPr lang="en-US" sz="100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3860FC89-A372-4C6B-8356-A364A66EA125}" type="parTrans" cxnId="{F89637DC-D96E-4C8E-A474-63F072D9E5D8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3951685F-BBEC-49BD-AC45-6F76F6698ADF}" type="sibTrans" cxnId="{F89637DC-D96E-4C8E-A474-63F072D9E5D8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81B01F12-BDB8-45D3-9BD2-382700334A12}">
      <dgm:prSet custT="1"/>
      <dgm:spPr/>
      <dgm:t>
        <a:bodyPr/>
        <a:lstStyle/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พนักงานเสริฟ์</a:t>
          </a:r>
        </a:p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ชาย/หญิง</a:t>
          </a:r>
          <a:endParaRPr lang="en-US" sz="100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F21E4A92-28DA-4AC6-97EB-A07E942C0939}" type="parTrans" cxnId="{50309B7E-F296-418A-A7DC-008B80EAE402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9D53BD83-E6E5-47C1-9285-F1FEA7E615DF}" type="sibTrans" cxnId="{50309B7E-F296-418A-A7DC-008B80EAE402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026FE2AB-03C1-46A9-93EF-FEEC8D2F6F19}">
      <dgm:prSet custT="1"/>
      <dgm:spPr/>
      <dgm:t>
        <a:bodyPr/>
        <a:lstStyle/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พนักงานจัดเลี้ยง</a:t>
          </a:r>
        </a:p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อาวุโส</a:t>
          </a:r>
          <a:endParaRPr lang="en-US" sz="100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E8D7ED46-FDB8-4866-A75D-43F74E2F1637}" type="parTrans" cxnId="{9DCC87A0-9DAD-44CF-A41F-4A04756F88B3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8AD0EDB7-8BFF-45B0-A431-C697D30DE790}" type="sibTrans" cxnId="{9DCC87A0-9DAD-44CF-A41F-4A04756F88B3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C12C6319-F2C1-42FC-A0D5-9930BD090E3F}">
      <dgm:prSet custT="1"/>
      <dgm:spPr/>
      <dgm:t>
        <a:bodyPr/>
        <a:lstStyle/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พนักงานจำหน่ายเครื่องดื่ม อาวุโส</a:t>
          </a:r>
          <a:endParaRPr lang="en-US" sz="100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0DE4E8D3-1484-4A1C-AF56-03761F46966E}" type="parTrans" cxnId="{320310C9-E008-45FD-8CD6-A74F7C996288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B18D44F7-B09F-4493-9133-EFC54E21D43E}" type="sibTrans" cxnId="{320310C9-E008-45FD-8CD6-A74F7C996288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6B255564-2763-4874-A846-677065CB35FC}">
      <dgm:prSet custT="1"/>
      <dgm:spPr/>
      <dgm:t>
        <a:bodyPr/>
        <a:lstStyle/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พนักงานจำหน่ายเครื่องดื่ม</a:t>
          </a:r>
          <a:endParaRPr lang="en-US" sz="100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E129023E-8BDB-4C83-850E-5606EE923C21}" type="parTrans" cxnId="{C7DCEFF8-8486-4C5D-B1DF-C6A683E8513D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1A6AB09D-40E0-4E77-8913-22B36B820984}" type="sibTrans" cxnId="{C7DCEFF8-8486-4C5D-B1DF-C6A683E8513D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1E784950-27E6-4584-8436-C1055712EAD0}">
      <dgm:prSet custT="1"/>
      <dgm:spPr/>
      <dgm:t>
        <a:bodyPr/>
        <a:lstStyle/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ผู้ช่วยกุ๊ก</a:t>
          </a:r>
          <a:endParaRPr lang="en-US" sz="100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D7AF8F57-A4A1-4BD2-A647-50580406EBDF}" type="parTrans" cxnId="{37E8BD80-F55B-40FB-92A3-8C7CF2FE5C2A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CA182188-5A11-40A8-8262-D3507659A0FF}" type="sibTrans" cxnId="{37E8BD80-F55B-40FB-92A3-8C7CF2FE5C2A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E463102D-CD8C-49DD-A0B9-86803C31CCD6}">
      <dgm:prSet custT="1"/>
      <dgm:spPr/>
      <dgm:t>
        <a:bodyPr/>
        <a:lstStyle/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ผู้ช่วยครัว</a:t>
          </a:r>
          <a:endParaRPr lang="en-US" sz="100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0D0D9F4A-4E05-4199-A2E0-73472086F6AD}" type="parTrans" cxnId="{17391F54-9763-4E12-8E35-9DA71B089536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58DDA68F-2AF0-4A8B-8365-A63FD8BF5ADB}" type="sibTrans" cxnId="{17391F54-9763-4E12-8E35-9DA71B089536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C2D61A6F-3AF8-443A-BFC3-179DCC0BBF56}" type="asst">
      <dgm:prSet custT="1"/>
      <dgm:spPr/>
      <dgm:t>
        <a:bodyPr/>
        <a:lstStyle/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ผู้ช่วยครัว</a:t>
          </a:r>
          <a:endParaRPr lang="en-US" sz="100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1460350C-475E-4298-8076-4B74C51E90EB}" type="parTrans" cxnId="{0C97E0E7-9F6A-443C-A8F7-13B024D10491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3235AE93-AAF7-4EA0-8B92-2A12220CDCBD}" type="sibTrans" cxnId="{0C97E0E7-9F6A-443C-A8F7-13B024D10491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A486B006-4749-4B3D-8AA5-604B5939F040}" type="asst">
      <dgm:prSet custT="1"/>
      <dgm:spPr/>
      <dgm:t>
        <a:bodyPr/>
        <a:lstStyle/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พนักงานล้างจาน</a:t>
          </a:r>
          <a:endParaRPr lang="en-US" sz="100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01CD460C-4620-4CFB-91E1-D3629D8EB690}" type="parTrans" cxnId="{4FE47D2A-E620-48F8-899F-26785F6E28F0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4F24B21A-A305-44A2-9973-E55AB634DA9A}" type="sibTrans" cxnId="{4FE47D2A-E620-48F8-899F-26785F6E28F0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33E50AD8-64A9-4D81-84DE-59C6473C80E4}">
      <dgm:prSet custT="1"/>
      <dgm:spPr/>
      <dgm:t>
        <a:bodyPr/>
        <a:lstStyle/>
        <a:p>
          <a:r>
            <a:rPr lang="th-TH" sz="1000" dirty="0">
              <a:latin typeface="BrowalliaUPC" panose="020B0604020202020204" pitchFamily="34" charset="-34"/>
              <a:cs typeface="BrowalliaUPC" panose="020B0604020202020204" pitchFamily="34" charset="-34"/>
            </a:rPr>
            <a:t>พนักงานจำหน่ายเครื่องดื่ม</a:t>
          </a:r>
          <a:endParaRPr lang="en-US" sz="1000" dirty="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F34F640E-41CB-4745-BED9-2DEB5D8EC3CD}" type="parTrans" cxnId="{80293773-71B7-4985-87BA-BE02F0C1FA0D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818F4858-5C16-480A-A2E6-35E1086E4269}" type="sibTrans" cxnId="{80293773-71B7-4985-87BA-BE02F0C1FA0D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BC867FEA-7F10-4292-83F3-1A6F7A0C10D4}" type="pres">
      <dgm:prSet presAssocID="{8EA7FD32-374C-4104-A256-5B16D08DD85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h-TH"/>
        </a:p>
      </dgm:t>
    </dgm:pt>
    <dgm:pt modelId="{5D1BE2FF-3002-415C-B508-1898D2D74FEF}" type="pres">
      <dgm:prSet presAssocID="{105292E4-8AFA-484E-9147-860E778967E0}" presName="hierRoot1" presStyleCnt="0"/>
      <dgm:spPr/>
      <dgm:t>
        <a:bodyPr/>
        <a:lstStyle/>
        <a:p>
          <a:endParaRPr lang="th-TH"/>
        </a:p>
      </dgm:t>
    </dgm:pt>
    <dgm:pt modelId="{25816AD2-465C-4D8A-A29F-2739B52EF1B5}" type="pres">
      <dgm:prSet presAssocID="{105292E4-8AFA-484E-9147-860E778967E0}" presName="composite" presStyleCnt="0"/>
      <dgm:spPr/>
      <dgm:t>
        <a:bodyPr/>
        <a:lstStyle/>
        <a:p>
          <a:endParaRPr lang="th-TH"/>
        </a:p>
      </dgm:t>
    </dgm:pt>
    <dgm:pt modelId="{AB3D34E9-C4FC-4E4C-93B0-7F94190A1856}" type="pres">
      <dgm:prSet presAssocID="{105292E4-8AFA-484E-9147-860E778967E0}" presName="background" presStyleLbl="node0" presStyleIdx="0" presStyleCnt="1"/>
      <dgm:spPr/>
      <dgm:t>
        <a:bodyPr/>
        <a:lstStyle/>
        <a:p>
          <a:endParaRPr lang="th-TH"/>
        </a:p>
      </dgm:t>
    </dgm:pt>
    <dgm:pt modelId="{54417D53-FB98-4851-97FA-D4A6C4D14F12}" type="pres">
      <dgm:prSet presAssocID="{105292E4-8AFA-484E-9147-860E778967E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714245D2-64DC-428A-A7B7-61E8C393A3B0}" type="pres">
      <dgm:prSet presAssocID="{105292E4-8AFA-484E-9147-860E778967E0}" presName="hierChild2" presStyleCnt="0"/>
      <dgm:spPr/>
      <dgm:t>
        <a:bodyPr/>
        <a:lstStyle/>
        <a:p>
          <a:endParaRPr lang="th-TH"/>
        </a:p>
      </dgm:t>
    </dgm:pt>
    <dgm:pt modelId="{41857AFB-7C47-4441-8472-C103A1C8344C}" type="pres">
      <dgm:prSet presAssocID="{F6AF62B0-617A-4363-A512-2C4FAEC06103}" presName="Name10" presStyleLbl="parChTrans1D2" presStyleIdx="0" presStyleCnt="1"/>
      <dgm:spPr/>
      <dgm:t>
        <a:bodyPr/>
        <a:lstStyle/>
        <a:p>
          <a:endParaRPr lang="th-TH"/>
        </a:p>
      </dgm:t>
    </dgm:pt>
    <dgm:pt modelId="{671A1D1B-91EE-41E9-9826-B4751C368ACC}" type="pres">
      <dgm:prSet presAssocID="{1825127C-7BB1-4D45-9FA3-529E946DAE74}" presName="hierRoot2" presStyleCnt="0"/>
      <dgm:spPr/>
      <dgm:t>
        <a:bodyPr/>
        <a:lstStyle/>
        <a:p>
          <a:endParaRPr lang="th-TH"/>
        </a:p>
      </dgm:t>
    </dgm:pt>
    <dgm:pt modelId="{FF30C03F-95C9-4EF6-BDD5-7A38D4A32F87}" type="pres">
      <dgm:prSet presAssocID="{1825127C-7BB1-4D45-9FA3-529E946DAE74}" presName="composite2" presStyleCnt="0"/>
      <dgm:spPr/>
      <dgm:t>
        <a:bodyPr/>
        <a:lstStyle/>
        <a:p>
          <a:endParaRPr lang="th-TH"/>
        </a:p>
      </dgm:t>
    </dgm:pt>
    <dgm:pt modelId="{342BD883-FF08-4402-A215-7C18D093F58A}" type="pres">
      <dgm:prSet presAssocID="{1825127C-7BB1-4D45-9FA3-529E946DAE74}" presName="background2" presStyleLbl="asst1" presStyleIdx="0" presStyleCnt="3"/>
      <dgm:spPr/>
      <dgm:t>
        <a:bodyPr/>
        <a:lstStyle/>
        <a:p>
          <a:endParaRPr lang="th-TH"/>
        </a:p>
      </dgm:t>
    </dgm:pt>
    <dgm:pt modelId="{00B802D1-E1E3-4CD0-999C-4D8C39293A47}" type="pres">
      <dgm:prSet presAssocID="{1825127C-7BB1-4D45-9FA3-529E946DAE74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E96EFFA9-C290-4F65-944E-0B6ED87253AB}" type="pres">
      <dgm:prSet presAssocID="{1825127C-7BB1-4D45-9FA3-529E946DAE74}" presName="hierChild3" presStyleCnt="0"/>
      <dgm:spPr/>
      <dgm:t>
        <a:bodyPr/>
        <a:lstStyle/>
        <a:p>
          <a:endParaRPr lang="th-TH"/>
        </a:p>
      </dgm:t>
    </dgm:pt>
    <dgm:pt modelId="{394C9A6C-E644-424E-8C57-ED628C8F0AC3}" type="pres">
      <dgm:prSet presAssocID="{2C6355AA-EA4A-4B11-8EE6-FD580AD2AC60}" presName="Name17" presStyleLbl="parChTrans1D3" presStyleIdx="0" presStyleCnt="1"/>
      <dgm:spPr/>
      <dgm:t>
        <a:bodyPr/>
        <a:lstStyle/>
        <a:p>
          <a:endParaRPr lang="th-TH"/>
        </a:p>
      </dgm:t>
    </dgm:pt>
    <dgm:pt modelId="{BE5642EC-FCE9-4EB3-A38C-38AA01DE9BEC}" type="pres">
      <dgm:prSet presAssocID="{63A6FDF5-939C-41F8-B0DD-EEFA28FC9C3C}" presName="hierRoot3" presStyleCnt="0"/>
      <dgm:spPr/>
    </dgm:pt>
    <dgm:pt modelId="{805A4CC6-B816-4099-9744-C15898CCBA98}" type="pres">
      <dgm:prSet presAssocID="{63A6FDF5-939C-41F8-B0DD-EEFA28FC9C3C}" presName="composite3" presStyleCnt="0"/>
      <dgm:spPr/>
    </dgm:pt>
    <dgm:pt modelId="{EEC7E400-7D7F-4047-A9CF-08D405AFAA93}" type="pres">
      <dgm:prSet presAssocID="{63A6FDF5-939C-41F8-B0DD-EEFA28FC9C3C}" presName="background3" presStyleLbl="asst1" presStyleIdx="1" presStyleCnt="3"/>
      <dgm:spPr/>
    </dgm:pt>
    <dgm:pt modelId="{C2C34F18-4099-44EB-B282-3628C33585E7}" type="pres">
      <dgm:prSet presAssocID="{63A6FDF5-939C-41F8-B0DD-EEFA28FC9C3C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243A650C-FA5B-493D-8DC5-6BD8E64AF58A}" type="pres">
      <dgm:prSet presAssocID="{63A6FDF5-939C-41F8-B0DD-EEFA28FC9C3C}" presName="hierChild4" presStyleCnt="0"/>
      <dgm:spPr/>
    </dgm:pt>
    <dgm:pt modelId="{B4951C0A-30B5-4BA4-A607-3CFFE0B3B615}" type="pres">
      <dgm:prSet presAssocID="{E3E379F9-11AD-44DE-B682-55510063016D}" presName="Name23" presStyleLbl="parChTrans1D4" presStyleIdx="0" presStyleCnt="19"/>
      <dgm:spPr/>
      <dgm:t>
        <a:bodyPr/>
        <a:lstStyle/>
        <a:p>
          <a:endParaRPr lang="th-TH"/>
        </a:p>
      </dgm:t>
    </dgm:pt>
    <dgm:pt modelId="{EFFFCBA7-7D32-411C-936D-3B82B7202132}" type="pres">
      <dgm:prSet presAssocID="{78D26856-1CC9-4B5B-84D6-2EC73BD29C91}" presName="hierRoot4" presStyleCnt="0"/>
      <dgm:spPr/>
    </dgm:pt>
    <dgm:pt modelId="{AEF11B72-B81A-47D1-B484-282F20DE9B3F}" type="pres">
      <dgm:prSet presAssocID="{78D26856-1CC9-4B5B-84D6-2EC73BD29C91}" presName="composite4" presStyleCnt="0"/>
      <dgm:spPr/>
    </dgm:pt>
    <dgm:pt modelId="{1F140859-2471-4CFB-88A5-AC722E57BB77}" type="pres">
      <dgm:prSet presAssocID="{78D26856-1CC9-4B5B-84D6-2EC73BD29C91}" presName="background4" presStyleLbl="asst1" presStyleIdx="2" presStyleCnt="3"/>
      <dgm:spPr/>
    </dgm:pt>
    <dgm:pt modelId="{EEC1695C-B9A6-4866-A294-01AB6AE86312}" type="pres">
      <dgm:prSet presAssocID="{78D26856-1CC9-4B5B-84D6-2EC73BD29C91}" presName="text4" presStyleLbl="fgAcc4" presStyleIdx="0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325AADDC-7028-44DE-A37D-F5961FEACCA6}" type="pres">
      <dgm:prSet presAssocID="{78D26856-1CC9-4B5B-84D6-2EC73BD29C91}" presName="hierChild5" presStyleCnt="0"/>
      <dgm:spPr/>
    </dgm:pt>
    <dgm:pt modelId="{E498283E-7562-45A4-8341-F0F3E482F742}" type="pres">
      <dgm:prSet presAssocID="{83483035-1C70-4DE8-A79C-22D51855FB0A}" presName="Name23" presStyleLbl="parChTrans1D4" presStyleIdx="1" presStyleCnt="19"/>
      <dgm:spPr/>
      <dgm:t>
        <a:bodyPr/>
        <a:lstStyle/>
        <a:p>
          <a:endParaRPr lang="th-TH"/>
        </a:p>
      </dgm:t>
    </dgm:pt>
    <dgm:pt modelId="{5DDD6F7A-85C5-41AB-8C4A-9757FD0E070F}" type="pres">
      <dgm:prSet presAssocID="{705BA4DF-5ABC-4B6A-95A7-24715C36A1D2}" presName="hierRoot4" presStyleCnt="0"/>
      <dgm:spPr/>
    </dgm:pt>
    <dgm:pt modelId="{584C6DE4-69A0-40B9-8CBF-05D2CC46FCE8}" type="pres">
      <dgm:prSet presAssocID="{705BA4DF-5ABC-4B6A-95A7-24715C36A1D2}" presName="composite4" presStyleCnt="0"/>
      <dgm:spPr/>
    </dgm:pt>
    <dgm:pt modelId="{F28DF98D-CFFD-40F9-8C97-3E94EA4520ED}" type="pres">
      <dgm:prSet presAssocID="{705BA4DF-5ABC-4B6A-95A7-24715C36A1D2}" presName="background4" presStyleLbl="node4" presStyleIdx="0" presStyleCnt="16"/>
      <dgm:spPr/>
    </dgm:pt>
    <dgm:pt modelId="{69970F0A-2883-4BEF-BFCD-EC46C26965EC}" type="pres">
      <dgm:prSet presAssocID="{705BA4DF-5ABC-4B6A-95A7-24715C36A1D2}" presName="text4" presStyleLbl="fgAcc4" presStyleIdx="1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9A3D1059-2D9B-4506-8099-4B8C9A55A6B4}" type="pres">
      <dgm:prSet presAssocID="{705BA4DF-5ABC-4B6A-95A7-24715C36A1D2}" presName="hierChild5" presStyleCnt="0"/>
      <dgm:spPr/>
    </dgm:pt>
    <dgm:pt modelId="{8ADDBEA2-A4F0-45EE-BBA3-FAFCDB33A524}" type="pres">
      <dgm:prSet presAssocID="{6E835EA0-8E59-42EA-9566-D6B75BCC34A3}" presName="Name23" presStyleLbl="parChTrans1D4" presStyleIdx="2" presStyleCnt="19"/>
      <dgm:spPr/>
      <dgm:t>
        <a:bodyPr/>
        <a:lstStyle/>
        <a:p>
          <a:endParaRPr lang="th-TH"/>
        </a:p>
      </dgm:t>
    </dgm:pt>
    <dgm:pt modelId="{56CE5C80-7CAA-492A-AB26-7B5FE8E98052}" type="pres">
      <dgm:prSet presAssocID="{2C3F5EF0-9F79-4621-9018-964919F6301A}" presName="hierRoot4" presStyleCnt="0"/>
      <dgm:spPr/>
    </dgm:pt>
    <dgm:pt modelId="{53EFCF80-17DA-421E-8ADE-D9289A8806BF}" type="pres">
      <dgm:prSet presAssocID="{2C3F5EF0-9F79-4621-9018-964919F6301A}" presName="composite4" presStyleCnt="0"/>
      <dgm:spPr/>
    </dgm:pt>
    <dgm:pt modelId="{92AF0E31-5393-4F4C-8A12-21D9B0021D22}" type="pres">
      <dgm:prSet presAssocID="{2C3F5EF0-9F79-4621-9018-964919F6301A}" presName="background4" presStyleLbl="node4" presStyleIdx="1" presStyleCnt="16"/>
      <dgm:spPr/>
    </dgm:pt>
    <dgm:pt modelId="{659B85B6-24C1-4AF2-ACC7-D818BD635DBF}" type="pres">
      <dgm:prSet presAssocID="{2C3F5EF0-9F79-4621-9018-964919F6301A}" presName="text4" presStyleLbl="fgAcc4" presStyleIdx="2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14A7B3E6-2448-4838-AD96-5D405DF67064}" type="pres">
      <dgm:prSet presAssocID="{2C3F5EF0-9F79-4621-9018-964919F6301A}" presName="hierChild5" presStyleCnt="0"/>
      <dgm:spPr/>
    </dgm:pt>
    <dgm:pt modelId="{BF3E93D7-A97C-47A1-B2CC-824B2C217ED1}" type="pres">
      <dgm:prSet presAssocID="{6AE84BDF-DC47-4872-99FE-C7A92060D3C8}" presName="Name23" presStyleLbl="parChTrans1D4" presStyleIdx="3" presStyleCnt="19"/>
      <dgm:spPr/>
      <dgm:t>
        <a:bodyPr/>
        <a:lstStyle/>
        <a:p>
          <a:endParaRPr lang="th-TH"/>
        </a:p>
      </dgm:t>
    </dgm:pt>
    <dgm:pt modelId="{F04AABDF-8AF6-4407-BA00-920526E20442}" type="pres">
      <dgm:prSet presAssocID="{5915008B-21A9-44E3-B3E8-787F14A9AF64}" presName="hierRoot4" presStyleCnt="0"/>
      <dgm:spPr/>
      <dgm:t>
        <a:bodyPr/>
        <a:lstStyle/>
        <a:p>
          <a:endParaRPr lang="th-TH"/>
        </a:p>
      </dgm:t>
    </dgm:pt>
    <dgm:pt modelId="{104B2CF2-4EC4-4409-A73E-CC8FD2BC48E0}" type="pres">
      <dgm:prSet presAssocID="{5915008B-21A9-44E3-B3E8-787F14A9AF64}" presName="composite4" presStyleCnt="0"/>
      <dgm:spPr/>
      <dgm:t>
        <a:bodyPr/>
        <a:lstStyle/>
        <a:p>
          <a:endParaRPr lang="th-TH"/>
        </a:p>
      </dgm:t>
    </dgm:pt>
    <dgm:pt modelId="{6C0CE39A-A95A-44EA-B81A-1B6800EA76DB}" type="pres">
      <dgm:prSet presAssocID="{5915008B-21A9-44E3-B3E8-787F14A9AF64}" presName="background4" presStyleLbl="node4" presStyleIdx="2" presStyleCnt="16"/>
      <dgm:spPr/>
      <dgm:t>
        <a:bodyPr/>
        <a:lstStyle/>
        <a:p>
          <a:endParaRPr lang="th-TH"/>
        </a:p>
      </dgm:t>
    </dgm:pt>
    <dgm:pt modelId="{660AF4B6-9719-4D10-B8B1-06642886DBA9}" type="pres">
      <dgm:prSet presAssocID="{5915008B-21A9-44E3-B3E8-787F14A9AF64}" presName="text4" presStyleLbl="fgAcc4" presStyleIdx="3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E012294F-A3D2-4E05-A9D5-76D86F3053A0}" type="pres">
      <dgm:prSet presAssocID="{5915008B-21A9-44E3-B3E8-787F14A9AF64}" presName="hierChild5" presStyleCnt="0"/>
      <dgm:spPr/>
      <dgm:t>
        <a:bodyPr/>
        <a:lstStyle/>
        <a:p>
          <a:endParaRPr lang="th-TH"/>
        </a:p>
      </dgm:t>
    </dgm:pt>
    <dgm:pt modelId="{727E9BB5-FA77-465D-9B93-F3E62837FF9A}" type="pres">
      <dgm:prSet presAssocID="{6B92D935-5B7B-4EF2-9D82-7E40553A902A}" presName="Name23" presStyleLbl="parChTrans1D4" presStyleIdx="4" presStyleCnt="19"/>
      <dgm:spPr/>
      <dgm:t>
        <a:bodyPr/>
        <a:lstStyle/>
        <a:p>
          <a:endParaRPr lang="th-TH"/>
        </a:p>
      </dgm:t>
    </dgm:pt>
    <dgm:pt modelId="{5D7A725F-A1BC-457F-BD4B-78397181FA01}" type="pres">
      <dgm:prSet presAssocID="{49E49EE1-3CEF-46E3-ABDE-43CA0613863B}" presName="hierRoot4" presStyleCnt="0"/>
      <dgm:spPr/>
    </dgm:pt>
    <dgm:pt modelId="{898D1F7D-0BB0-46E1-8B4C-F9D515EEF3E6}" type="pres">
      <dgm:prSet presAssocID="{49E49EE1-3CEF-46E3-ABDE-43CA0613863B}" presName="composite4" presStyleCnt="0"/>
      <dgm:spPr/>
    </dgm:pt>
    <dgm:pt modelId="{91B461AA-80D6-45C2-8083-364B4CDF042E}" type="pres">
      <dgm:prSet presAssocID="{49E49EE1-3CEF-46E3-ABDE-43CA0613863B}" presName="background4" presStyleLbl="node4" presStyleIdx="3" presStyleCnt="16"/>
      <dgm:spPr/>
    </dgm:pt>
    <dgm:pt modelId="{B978DD85-C073-4727-AC81-60C0A1688383}" type="pres">
      <dgm:prSet presAssocID="{49E49EE1-3CEF-46E3-ABDE-43CA0613863B}" presName="text4" presStyleLbl="fgAcc4" presStyleIdx="4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368EAA1E-0BFA-4F59-8B78-9A97A85319FE}" type="pres">
      <dgm:prSet presAssocID="{49E49EE1-3CEF-46E3-ABDE-43CA0613863B}" presName="hierChild5" presStyleCnt="0"/>
      <dgm:spPr/>
    </dgm:pt>
    <dgm:pt modelId="{184C6909-C654-44EA-A2AD-BB2733444F0C}" type="pres">
      <dgm:prSet presAssocID="{3860FC89-A372-4C6B-8356-A364A66EA125}" presName="Name23" presStyleLbl="parChTrans1D4" presStyleIdx="5" presStyleCnt="19"/>
      <dgm:spPr/>
      <dgm:t>
        <a:bodyPr/>
        <a:lstStyle/>
        <a:p>
          <a:endParaRPr lang="th-TH"/>
        </a:p>
      </dgm:t>
    </dgm:pt>
    <dgm:pt modelId="{0362F579-4B5D-4FBA-A5D1-2AAE259D8B01}" type="pres">
      <dgm:prSet presAssocID="{36D98D49-B94A-4FE2-B3F2-626A8334B304}" presName="hierRoot4" presStyleCnt="0"/>
      <dgm:spPr/>
    </dgm:pt>
    <dgm:pt modelId="{9466662C-7EB0-4F86-98CA-8E95A3D376AF}" type="pres">
      <dgm:prSet presAssocID="{36D98D49-B94A-4FE2-B3F2-626A8334B304}" presName="composite4" presStyleCnt="0"/>
      <dgm:spPr/>
    </dgm:pt>
    <dgm:pt modelId="{1412C1D0-BCCB-4B42-8E8B-04D643E2D7D9}" type="pres">
      <dgm:prSet presAssocID="{36D98D49-B94A-4FE2-B3F2-626A8334B304}" presName="background4" presStyleLbl="node4" presStyleIdx="4" presStyleCnt="16"/>
      <dgm:spPr/>
    </dgm:pt>
    <dgm:pt modelId="{A8BBBB54-08DC-465A-A191-65E965CCE246}" type="pres">
      <dgm:prSet presAssocID="{36D98D49-B94A-4FE2-B3F2-626A8334B304}" presName="text4" presStyleLbl="fgAcc4" presStyleIdx="5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8A5C35D4-E6E1-48FE-924F-610881476957}" type="pres">
      <dgm:prSet presAssocID="{36D98D49-B94A-4FE2-B3F2-626A8334B304}" presName="hierChild5" presStyleCnt="0"/>
      <dgm:spPr/>
    </dgm:pt>
    <dgm:pt modelId="{34BAB46E-4EEA-4064-BB05-5C5A5C64718A}" type="pres">
      <dgm:prSet presAssocID="{F21E4A92-28DA-4AC6-97EB-A07E942C0939}" presName="Name23" presStyleLbl="parChTrans1D4" presStyleIdx="6" presStyleCnt="19"/>
      <dgm:spPr/>
      <dgm:t>
        <a:bodyPr/>
        <a:lstStyle/>
        <a:p>
          <a:endParaRPr lang="th-TH"/>
        </a:p>
      </dgm:t>
    </dgm:pt>
    <dgm:pt modelId="{946CEF5D-30B4-48E8-96A1-F5B0B0DFCE23}" type="pres">
      <dgm:prSet presAssocID="{81B01F12-BDB8-45D3-9BD2-382700334A12}" presName="hierRoot4" presStyleCnt="0"/>
      <dgm:spPr/>
      <dgm:t>
        <a:bodyPr/>
        <a:lstStyle/>
        <a:p>
          <a:endParaRPr lang="th-TH"/>
        </a:p>
      </dgm:t>
    </dgm:pt>
    <dgm:pt modelId="{A5525DF5-4291-4883-9AF9-766E40A2DC37}" type="pres">
      <dgm:prSet presAssocID="{81B01F12-BDB8-45D3-9BD2-382700334A12}" presName="composite4" presStyleCnt="0"/>
      <dgm:spPr/>
      <dgm:t>
        <a:bodyPr/>
        <a:lstStyle/>
        <a:p>
          <a:endParaRPr lang="th-TH"/>
        </a:p>
      </dgm:t>
    </dgm:pt>
    <dgm:pt modelId="{C18346DB-4A16-4313-986F-985308D85708}" type="pres">
      <dgm:prSet presAssocID="{81B01F12-BDB8-45D3-9BD2-382700334A12}" presName="background4" presStyleLbl="node4" presStyleIdx="5" presStyleCnt="16"/>
      <dgm:spPr/>
      <dgm:t>
        <a:bodyPr/>
        <a:lstStyle/>
        <a:p>
          <a:endParaRPr lang="th-TH"/>
        </a:p>
      </dgm:t>
    </dgm:pt>
    <dgm:pt modelId="{A5289948-1784-4F82-85BA-819E66874782}" type="pres">
      <dgm:prSet presAssocID="{81B01F12-BDB8-45D3-9BD2-382700334A12}" presName="text4" presStyleLbl="fgAcc4" presStyleIdx="6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BAAA676D-7CAC-4B09-8997-1115BF9DA998}" type="pres">
      <dgm:prSet presAssocID="{81B01F12-BDB8-45D3-9BD2-382700334A12}" presName="hierChild5" presStyleCnt="0"/>
      <dgm:spPr/>
      <dgm:t>
        <a:bodyPr/>
        <a:lstStyle/>
        <a:p>
          <a:endParaRPr lang="th-TH"/>
        </a:p>
      </dgm:t>
    </dgm:pt>
    <dgm:pt modelId="{4E7FC930-CDA7-4BC6-91A0-A89C681A171C}" type="pres">
      <dgm:prSet presAssocID="{7F850360-5A2B-4F52-A941-FC2F5F3E7E2E}" presName="Name23" presStyleLbl="parChTrans1D4" presStyleIdx="7" presStyleCnt="19"/>
      <dgm:spPr/>
      <dgm:t>
        <a:bodyPr/>
        <a:lstStyle/>
        <a:p>
          <a:endParaRPr lang="th-TH"/>
        </a:p>
      </dgm:t>
    </dgm:pt>
    <dgm:pt modelId="{B84BD9BD-F14D-4515-8700-5C5903EF9103}" type="pres">
      <dgm:prSet presAssocID="{8C8C2E38-EA49-4801-A1B7-4DFD4FA3CCCF}" presName="hierRoot4" presStyleCnt="0"/>
      <dgm:spPr/>
    </dgm:pt>
    <dgm:pt modelId="{7D89FA42-ECBB-4C70-89FD-CAC23E86D2D9}" type="pres">
      <dgm:prSet presAssocID="{8C8C2E38-EA49-4801-A1B7-4DFD4FA3CCCF}" presName="composite4" presStyleCnt="0"/>
      <dgm:spPr/>
    </dgm:pt>
    <dgm:pt modelId="{445DC2F8-5A52-4AA9-84CB-D9D0CCD45F00}" type="pres">
      <dgm:prSet presAssocID="{8C8C2E38-EA49-4801-A1B7-4DFD4FA3CCCF}" presName="background4" presStyleLbl="node4" presStyleIdx="6" presStyleCnt="16"/>
      <dgm:spPr/>
    </dgm:pt>
    <dgm:pt modelId="{2E829B29-A34E-4B92-8C1A-1628447E5AFE}" type="pres">
      <dgm:prSet presAssocID="{8C8C2E38-EA49-4801-A1B7-4DFD4FA3CCCF}" presName="text4" presStyleLbl="fgAcc4" presStyleIdx="7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44353582-52F8-4D49-A13E-60433C83D49B}" type="pres">
      <dgm:prSet presAssocID="{8C8C2E38-EA49-4801-A1B7-4DFD4FA3CCCF}" presName="hierChild5" presStyleCnt="0"/>
      <dgm:spPr/>
    </dgm:pt>
    <dgm:pt modelId="{482DCF1A-4A58-49E3-ADFF-ECC07A1A7C91}" type="pres">
      <dgm:prSet presAssocID="{E8D7ED46-FDB8-4866-A75D-43F74E2F1637}" presName="Name23" presStyleLbl="parChTrans1D4" presStyleIdx="8" presStyleCnt="19"/>
      <dgm:spPr/>
      <dgm:t>
        <a:bodyPr/>
        <a:lstStyle/>
        <a:p>
          <a:endParaRPr lang="th-TH"/>
        </a:p>
      </dgm:t>
    </dgm:pt>
    <dgm:pt modelId="{ABEE19E4-CEAE-445B-AF4F-A3F05543EBBF}" type="pres">
      <dgm:prSet presAssocID="{026FE2AB-03C1-46A9-93EF-FEEC8D2F6F19}" presName="hierRoot4" presStyleCnt="0"/>
      <dgm:spPr/>
    </dgm:pt>
    <dgm:pt modelId="{836C1F32-58C8-4038-A6F1-2302E186457A}" type="pres">
      <dgm:prSet presAssocID="{026FE2AB-03C1-46A9-93EF-FEEC8D2F6F19}" presName="composite4" presStyleCnt="0"/>
      <dgm:spPr/>
    </dgm:pt>
    <dgm:pt modelId="{175B4377-DE53-4873-ADA0-072691D3CA67}" type="pres">
      <dgm:prSet presAssocID="{026FE2AB-03C1-46A9-93EF-FEEC8D2F6F19}" presName="background4" presStyleLbl="node4" presStyleIdx="7" presStyleCnt="16"/>
      <dgm:spPr/>
    </dgm:pt>
    <dgm:pt modelId="{5F7884C4-F9AE-4444-8415-9386D8F70286}" type="pres">
      <dgm:prSet presAssocID="{026FE2AB-03C1-46A9-93EF-FEEC8D2F6F19}" presName="text4" presStyleLbl="fgAcc4" presStyleIdx="8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9FE5AAA5-6BE6-4A57-9F34-0F187977CEDA}" type="pres">
      <dgm:prSet presAssocID="{026FE2AB-03C1-46A9-93EF-FEEC8D2F6F19}" presName="hierChild5" presStyleCnt="0"/>
      <dgm:spPr/>
    </dgm:pt>
    <dgm:pt modelId="{1F743499-9FF0-4C33-B647-F1BA05AB00B3}" type="pres">
      <dgm:prSet presAssocID="{39E61ACF-06C4-41F7-8AF8-A8B24975462C}" presName="Name23" presStyleLbl="parChTrans1D4" presStyleIdx="9" presStyleCnt="19"/>
      <dgm:spPr/>
      <dgm:t>
        <a:bodyPr/>
        <a:lstStyle/>
        <a:p>
          <a:endParaRPr lang="th-TH"/>
        </a:p>
      </dgm:t>
    </dgm:pt>
    <dgm:pt modelId="{3C8FDEAF-EBA7-41B3-B62D-7C8FE85BF331}" type="pres">
      <dgm:prSet presAssocID="{11CFA303-EB8D-4E9D-ACB3-03A0F20DED1D}" presName="hierRoot4" presStyleCnt="0"/>
      <dgm:spPr/>
    </dgm:pt>
    <dgm:pt modelId="{A572AACB-28E0-4E3B-B1C7-0B743091B116}" type="pres">
      <dgm:prSet presAssocID="{11CFA303-EB8D-4E9D-ACB3-03A0F20DED1D}" presName="composite4" presStyleCnt="0"/>
      <dgm:spPr/>
    </dgm:pt>
    <dgm:pt modelId="{999B1EEF-0B7E-425F-B7D1-1672ECA1AF76}" type="pres">
      <dgm:prSet presAssocID="{11CFA303-EB8D-4E9D-ACB3-03A0F20DED1D}" presName="background4" presStyleLbl="node4" presStyleIdx="8" presStyleCnt="16"/>
      <dgm:spPr>
        <a:solidFill>
          <a:schemeClr val="accent5">
            <a:lumMod val="60000"/>
            <a:lumOff val="40000"/>
          </a:schemeClr>
        </a:solidFill>
        <a:ln>
          <a:noFill/>
        </a:ln>
      </dgm:spPr>
      <dgm:t>
        <a:bodyPr/>
        <a:lstStyle/>
        <a:p>
          <a:endParaRPr lang="th-TH"/>
        </a:p>
      </dgm:t>
    </dgm:pt>
    <dgm:pt modelId="{D8FE7D10-F8C6-4082-88FE-87F82C7C893B}" type="pres">
      <dgm:prSet presAssocID="{11CFA303-EB8D-4E9D-ACB3-03A0F20DED1D}" presName="text4" presStyleLbl="fgAcc4" presStyleIdx="9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EEB6D3EB-9DE7-42BF-B390-136F8A40EA48}" type="pres">
      <dgm:prSet presAssocID="{11CFA303-EB8D-4E9D-ACB3-03A0F20DED1D}" presName="hierChild5" presStyleCnt="0"/>
      <dgm:spPr/>
    </dgm:pt>
    <dgm:pt modelId="{E36560C3-5B29-4010-9346-C43DC7678FD8}" type="pres">
      <dgm:prSet presAssocID="{294861F1-8427-4EE2-AA2E-7A8A3A4A79E4}" presName="Name23" presStyleLbl="parChTrans1D4" presStyleIdx="10" presStyleCnt="19"/>
      <dgm:spPr/>
      <dgm:t>
        <a:bodyPr/>
        <a:lstStyle/>
        <a:p>
          <a:endParaRPr lang="th-TH"/>
        </a:p>
      </dgm:t>
    </dgm:pt>
    <dgm:pt modelId="{074F57BE-D510-4929-B783-EAF9C01600EC}" type="pres">
      <dgm:prSet presAssocID="{A076AA47-CD01-49C3-B6E1-E370B0773B1A}" presName="hierRoot4" presStyleCnt="0"/>
      <dgm:spPr/>
    </dgm:pt>
    <dgm:pt modelId="{F3370071-EEAC-4FAA-A436-9B918038CF0D}" type="pres">
      <dgm:prSet presAssocID="{A076AA47-CD01-49C3-B6E1-E370B0773B1A}" presName="composite4" presStyleCnt="0"/>
      <dgm:spPr/>
    </dgm:pt>
    <dgm:pt modelId="{FD793199-F358-41AA-AC3C-C75C7C953789}" type="pres">
      <dgm:prSet presAssocID="{A076AA47-CD01-49C3-B6E1-E370B0773B1A}" presName="background4" presStyleLbl="node4" presStyleIdx="9" presStyleCnt="16"/>
      <dgm:spPr/>
    </dgm:pt>
    <dgm:pt modelId="{F63BADDB-77D5-45C0-A6B8-3E1668D8434F}" type="pres">
      <dgm:prSet presAssocID="{A076AA47-CD01-49C3-B6E1-E370B0773B1A}" presName="text4" presStyleLbl="fgAcc4" presStyleIdx="10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F023FA03-3724-4F0E-95A6-1D2574E6BA7D}" type="pres">
      <dgm:prSet presAssocID="{A076AA47-CD01-49C3-B6E1-E370B0773B1A}" presName="hierChild5" presStyleCnt="0"/>
      <dgm:spPr/>
    </dgm:pt>
    <dgm:pt modelId="{7FB54FE3-BB9A-4CB1-8153-01CB764632DB}" type="pres">
      <dgm:prSet presAssocID="{0DE4E8D3-1484-4A1C-AF56-03761F46966E}" presName="Name23" presStyleLbl="parChTrans1D4" presStyleIdx="11" presStyleCnt="19"/>
      <dgm:spPr/>
      <dgm:t>
        <a:bodyPr/>
        <a:lstStyle/>
        <a:p>
          <a:endParaRPr lang="th-TH"/>
        </a:p>
      </dgm:t>
    </dgm:pt>
    <dgm:pt modelId="{1C795991-CA73-455D-B672-A4204996CFB8}" type="pres">
      <dgm:prSet presAssocID="{C12C6319-F2C1-42FC-A0D5-9930BD090E3F}" presName="hierRoot4" presStyleCnt="0"/>
      <dgm:spPr/>
    </dgm:pt>
    <dgm:pt modelId="{F2055A54-1098-4000-BAE3-142AF65B5211}" type="pres">
      <dgm:prSet presAssocID="{C12C6319-F2C1-42FC-A0D5-9930BD090E3F}" presName="composite4" presStyleCnt="0"/>
      <dgm:spPr/>
    </dgm:pt>
    <dgm:pt modelId="{963F50ED-022C-4B8A-9B06-F55EC1BBAFB5}" type="pres">
      <dgm:prSet presAssocID="{C12C6319-F2C1-42FC-A0D5-9930BD090E3F}" presName="background4" presStyleLbl="node4" presStyleIdx="10" presStyleCnt="16"/>
      <dgm:spPr/>
    </dgm:pt>
    <dgm:pt modelId="{585D546B-ABA7-483A-8406-DB7658029780}" type="pres">
      <dgm:prSet presAssocID="{C12C6319-F2C1-42FC-A0D5-9930BD090E3F}" presName="text4" presStyleLbl="fgAcc4" presStyleIdx="11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74CC9D4C-5E40-4DAA-9B4B-5BC8B410F6B5}" type="pres">
      <dgm:prSet presAssocID="{C12C6319-F2C1-42FC-A0D5-9930BD090E3F}" presName="hierChild5" presStyleCnt="0"/>
      <dgm:spPr/>
    </dgm:pt>
    <dgm:pt modelId="{D41FFFC0-E27A-4F88-A90F-D505B0273089}" type="pres">
      <dgm:prSet presAssocID="{E129023E-8BDB-4C83-850E-5606EE923C21}" presName="Name23" presStyleLbl="parChTrans1D4" presStyleIdx="12" presStyleCnt="19"/>
      <dgm:spPr/>
      <dgm:t>
        <a:bodyPr/>
        <a:lstStyle/>
        <a:p>
          <a:endParaRPr lang="th-TH"/>
        </a:p>
      </dgm:t>
    </dgm:pt>
    <dgm:pt modelId="{46A34ADB-1534-486E-B35E-2F2C175E4153}" type="pres">
      <dgm:prSet presAssocID="{6B255564-2763-4874-A846-677065CB35FC}" presName="hierRoot4" presStyleCnt="0"/>
      <dgm:spPr/>
      <dgm:t>
        <a:bodyPr/>
        <a:lstStyle/>
        <a:p>
          <a:endParaRPr lang="th-TH"/>
        </a:p>
      </dgm:t>
    </dgm:pt>
    <dgm:pt modelId="{221978A0-835A-4B76-8CF2-62CAF9691B18}" type="pres">
      <dgm:prSet presAssocID="{6B255564-2763-4874-A846-677065CB35FC}" presName="composite4" presStyleCnt="0"/>
      <dgm:spPr/>
      <dgm:t>
        <a:bodyPr/>
        <a:lstStyle/>
        <a:p>
          <a:endParaRPr lang="th-TH"/>
        </a:p>
      </dgm:t>
    </dgm:pt>
    <dgm:pt modelId="{A35FD8E9-3808-44BE-A1E5-3466587C4F7D}" type="pres">
      <dgm:prSet presAssocID="{6B255564-2763-4874-A846-677065CB35FC}" presName="background4" presStyleLbl="node4" presStyleIdx="11" presStyleCnt="16"/>
      <dgm:spPr/>
      <dgm:t>
        <a:bodyPr/>
        <a:lstStyle/>
        <a:p>
          <a:endParaRPr lang="th-TH"/>
        </a:p>
      </dgm:t>
    </dgm:pt>
    <dgm:pt modelId="{3C351CBD-EE1D-445A-BDAA-4E6F41A5DEDC}" type="pres">
      <dgm:prSet presAssocID="{6B255564-2763-4874-A846-677065CB35FC}" presName="text4" presStyleLbl="fgAcc4" presStyleIdx="12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5D785062-57F4-4C20-87D4-3641AD168C98}" type="pres">
      <dgm:prSet presAssocID="{6B255564-2763-4874-A846-677065CB35FC}" presName="hierChild5" presStyleCnt="0"/>
      <dgm:spPr/>
      <dgm:t>
        <a:bodyPr/>
        <a:lstStyle/>
        <a:p>
          <a:endParaRPr lang="th-TH"/>
        </a:p>
      </dgm:t>
    </dgm:pt>
    <dgm:pt modelId="{3F192091-A854-46AE-8771-0DB844F2FDDF}" type="pres">
      <dgm:prSet presAssocID="{F34F640E-41CB-4745-BED9-2DEB5D8EC3CD}" presName="Name23" presStyleLbl="parChTrans1D4" presStyleIdx="13" presStyleCnt="19"/>
      <dgm:spPr/>
      <dgm:t>
        <a:bodyPr/>
        <a:lstStyle/>
        <a:p>
          <a:endParaRPr lang="th-TH"/>
        </a:p>
      </dgm:t>
    </dgm:pt>
    <dgm:pt modelId="{BA92CBCF-8BC1-456F-9267-27E4306E6FC4}" type="pres">
      <dgm:prSet presAssocID="{33E50AD8-64A9-4D81-84DE-59C6473C80E4}" presName="hierRoot4" presStyleCnt="0"/>
      <dgm:spPr/>
      <dgm:t>
        <a:bodyPr/>
        <a:lstStyle/>
        <a:p>
          <a:endParaRPr lang="th-TH"/>
        </a:p>
      </dgm:t>
    </dgm:pt>
    <dgm:pt modelId="{5C090B8B-6BD8-4105-A8ED-8A2B77C597CD}" type="pres">
      <dgm:prSet presAssocID="{33E50AD8-64A9-4D81-84DE-59C6473C80E4}" presName="composite4" presStyleCnt="0"/>
      <dgm:spPr/>
      <dgm:t>
        <a:bodyPr/>
        <a:lstStyle/>
        <a:p>
          <a:endParaRPr lang="th-TH"/>
        </a:p>
      </dgm:t>
    </dgm:pt>
    <dgm:pt modelId="{C25F8AE9-3E6B-49B1-AD38-49908F2C5644}" type="pres">
      <dgm:prSet presAssocID="{33E50AD8-64A9-4D81-84DE-59C6473C80E4}" presName="background4" presStyleLbl="node4" presStyleIdx="12" presStyleCnt="16"/>
      <dgm:spPr/>
      <dgm:t>
        <a:bodyPr/>
        <a:lstStyle/>
        <a:p>
          <a:endParaRPr lang="th-TH"/>
        </a:p>
      </dgm:t>
    </dgm:pt>
    <dgm:pt modelId="{AF88A2FA-13E0-4D59-AF3F-FFAC25732819}" type="pres">
      <dgm:prSet presAssocID="{33E50AD8-64A9-4D81-84DE-59C6473C80E4}" presName="text4" presStyleLbl="fgAcc4" presStyleIdx="13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056B992F-2AF2-4F74-811A-F229C3A72FA8}" type="pres">
      <dgm:prSet presAssocID="{33E50AD8-64A9-4D81-84DE-59C6473C80E4}" presName="hierChild5" presStyleCnt="0"/>
      <dgm:spPr/>
      <dgm:t>
        <a:bodyPr/>
        <a:lstStyle/>
        <a:p>
          <a:endParaRPr lang="th-TH"/>
        </a:p>
      </dgm:t>
    </dgm:pt>
    <dgm:pt modelId="{B5387EA2-814F-453C-A9A6-2AC54C868EE8}" type="pres">
      <dgm:prSet presAssocID="{0A07D94A-E542-4B97-97CC-38A6541DA9A1}" presName="Name23" presStyleLbl="parChTrans1D4" presStyleIdx="14" presStyleCnt="19"/>
      <dgm:spPr/>
      <dgm:t>
        <a:bodyPr/>
        <a:lstStyle/>
        <a:p>
          <a:endParaRPr lang="th-TH"/>
        </a:p>
      </dgm:t>
    </dgm:pt>
    <dgm:pt modelId="{1F085E62-1026-40A2-82F1-DD35104E75A3}" type="pres">
      <dgm:prSet presAssocID="{32DBDD58-65A4-446F-917B-154E4435D4D9}" presName="hierRoot4" presStyleCnt="0"/>
      <dgm:spPr/>
    </dgm:pt>
    <dgm:pt modelId="{F1AFDCC4-A6A8-4DB6-9700-D5E05FD6B888}" type="pres">
      <dgm:prSet presAssocID="{32DBDD58-65A4-446F-917B-154E4435D4D9}" presName="composite4" presStyleCnt="0"/>
      <dgm:spPr/>
    </dgm:pt>
    <dgm:pt modelId="{D0FD4450-C5C1-43CD-B73E-4C8C564DDA97}" type="pres">
      <dgm:prSet presAssocID="{32DBDD58-65A4-446F-917B-154E4435D4D9}" presName="background4" presStyleLbl="node4" presStyleIdx="13" presStyleCnt="16"/>
      <dgm:spPr/>
    </dgm:pt>
    <dgm:pt modelId="{E61D6BB4-7DAE-4EDC-AE07-37A4804807DA}" type="pres">
      <dgm:prSet presAssocID="{32DBDD58-65A4-446F-917B-154E4435D4D9}" presName="text4" presStyleLbl="fgAcc4" presStyleIdx="14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B60CF8AB-B78C-4913-BE23-0D66CBB49370}" type="pres">
      <dgm:prSet presAssocID="{32DBDD58-65A4-446F-917B-154E4435D4D9}" presName="hierChild5" presStyleCnt="0"/>
      <dgm:spPr/>
    </dgm:pt>
    <dgm:pt modelId="{2728598E-406F-4E51-A023-A4C36B9F337D}" type="pres">
      <dgm:prSet presAssocID="{D7AF8F57-A4A1-4BD2-A647-50580406EBDF}" presName="Name23" presStyleLbl="parChTrans1D4" presStyleIdx="15" presStyleCnt="19"/>
      <dgm:spPr/>
      <dgm:t>
        <a:bodyPr/>
        <a:lstStyle/>
        <a:p>
          <a:endParaRPr lang="th-TH"/>
        </a:p>
      </dgm:t>
    </dgm:pt>
    <dgm:pt modelId="{B9AB06AB-2873-4D84-8B45-EC20EEC842BA}" type="pres">
      <dgm:prSet presAssocID="{1E784950-27E6-4584-8436-C1055712EAD0}" presName="hierRoot4" presStyleCnt="0"/>
      <dgm:spPr/>
    </dgm:pt>
    <dgm:pt modelId="{988509DA-605E-4F34-85C0-7FF0C8177773}" type="pres">
      <dgm:prSet presAssocID="{1E784950-27E6-4584-8436-C1055712EAD0}" presName="composite4" presStyleCnt="0"/>
      <dgm:spPr/>
    </dgm:pt>
    <dgm:pt modelId="{228ADD81-B3C3-4BF9-BD9A-4A5BFB79DE79}" type="pres">
      <dgm:prSet presAssocID="{1E784950-27E6-4584-8436-C1055712EAD0}" presName="background4" presStyleLbl="node4" presStyleIdx="14" presStyleCnt="16"/>
      <dgm:spPr/>
    </dgm:pt>
    <dgm:pt modelId="{D61EAD0D-AC55-42D0-9619-69CEB329EA1E}" type="pres">
      <dgm:prSet presAssocID="{1E784950-27E6-4584-8436-C1055712EAD0}" presName="text4" presStyleLbl="fgAcc4" presStyleIdx="15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CE49DF5D-32CA-41F4-9BBD-33A33E9DD25C}" type="pres">
      <dgm:prSet presAssocID="{1E784950-27E6-4584-8436-C1055712EAD0}" presName="hierChild5" presStyleCnt="0"/>
      <dgm:spPr/>
    </dgm:pt>
    <dgm:pt modelId="{8327E350-9F26-4AC1-8684-0949AB69D50B}" type="pres">
      <dgm:prSet presAssocID="{0D0D9F4A-4E05-4199-A2E0-73472086F6AD}" presName="Name23" presStyleLbl="parChTrans1D4" presStyleIdx="16" presStyleCnt="19"/>
      <dgm:spPr/>
      <dgm:t>
        <a:bodyPr/>
        <a:lstStyle/>
        <a:p>
          <a:endParaRPr lang="th-TH"/>
        </a:p>
      </dgm:t>
    </dgm:pt>
    <dgm:pt modelId="{CCF1C0D1-5B45-45B5-8423-082F624038E0}" type="pres">
      <dgm:prSet presAssocID="{E463102D-CD8C-49DD-A0B9-86803C31CCD6}" presName="hierRoot4" presStyleCnt="0"/>
      <dgm:spPr/>
      <dgm:t>
        <a:bodyPr/>
        <a:lstStyle/>
        <a:p>
          <a:endParaRPr lang="th-TH"/>
        </a:p>
      </dgm:t>
    </dgm:pt>
    <dgm:pt modelId="{0E2AEE48-08D7-4CC0-900C-A3319C767AC6}" type="pres">
      <dgm:prSet presAssocID="{E463102D-CD8C-49DD-A0B9-86803C31CCD6}" presName="composite4" presStyleCnt="0"/>
      <dgm:spPr/>
      <dgm:t>
        <a:bodyPr/>
        <a:lstStyle/>
        <a:p>
          <a:endParaRPr lang="th-TH"/>
        </a:p>
      </dgm:t>
    </dgm:pt>
    <dgm:pt modelId="{E8820A90-252E-497D-A6BF-2CD936A17D13}" type="pres">
      <dgm:prSet presAssocID="{E463102D-CD8C-49DD-A0B9-86803C31CCD6}" presName="background4" presStyleLbl="node4" presStyleIdx="15" presStyleCnt="16"/>
      <dgm:spPr/>
      <dgm:t>
        <a:bodyPr/>
        <a:lstStyle/>
        <a:p>
          <a:endParaRPr lang="th-TH"/>
        </a:p>
      </dgm:t>
    </dgm:pt>
    <dgm:pt modelId="{7D17B8A4-71D7-4C58-849E-4D4621BDBFDB}" type="pres">
      <dgm:prSet presAssocID="{E463102D-CD8C-49DD-A0B9-86803C31CCD6}" presName="text4" presStyleLbl="fgAcc4" presStyleIdx="16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CEAC9908-0356-42E0-83AE-8D3D045BC13B}" type="pres">
      <dgm:prSet presAssocID="{E463102D-CD8C-49DD-A0B9-86803C31CCD6}" presName="hierChild5" presStyleCnt="0"/>
      <dgm:spPr/>
      <dgm:t>
        <a:bodyPr/>
        <a:lstStyle/>
        <a:p>
          <a:endParaRPr lang="th-TH"/>
        </a:p>
      </dgm:t>
    </dgm:pt>
    <dgm:pt modelId="{C840332A-0E99-4A41-BD8F-89E264DDD732}" type="pres">
      <dgm:prSet presAssocID="{1460350C-475E-4298-8076-4B74C51E90EB}" presName="Name23" presStyleLbl="parChTrans1D4" presStyleIdx="17" presStyleCnt="19"/>
      <dgm:spPr/>
      <dgm:t>
        <a:bodyPr/>
        <a:lstStyle/>
        <a:p>
          <a:endParaRPr lang="th-TH"/>
        </a:p>
      </dgm:t>
    </dgm:pt>
    <dgm:pt modelId="{1DE16A22-E338-496A-9569-A60758358FAD}" type="pres">
      <dgm:prSet presAssocID="{C2D61A6F-3AF8-443A-BFC3-179DCC0BBF56}" presName="hierRoot4" presStyleCnt="0"/>
      <dgm:spPr/>
      <dgm:t>
        <a:bodyPr/>
        <a:lstStyle/>
        <a:p>
          <a:endParaRPr lang="th-TH"/>
        </a:p>
      </dgm:t>
    </dgm:pt>
    <dgm:pt modelId="{68DA6FB2-DD68-4C69-A8ED-8C4011101A19}" type="pres">
      <dgm:prSet presAssocID="{C2D61A6F-3AF8-443A-BFC3-179DCC0BBF56}" presName="composite4" presStyleCnt="0"/>
      <dgm:spPr/>
      <dgm:t>
        <a:bodyPr/>
        <a:lstStyle/>
        <a:p>
          <a:endParaRPr lang="th-TH"/>
        </a:p>
      </dgm:t>
    </dgm:pt>
    <dgm:pt modelId="{B072FA72-9998-406C-A79B-A6B65702E94C}" type="pres">
      <dgm:prSet presAssocID="{C2D61A6F-3AF8-443A-BFC3-179DCC0BBF56}" presName="background4" presStyleLbl="asst4" presStyleIdx="0" presStyleCnt="2"/>
      <dgm:spPr/>
      <dgm:t>
        <a:bodyPr/>
        <a:lstStyle/>
        <a:p>
          <a:endParaRPr lang="th-TH"/>
        </a:p>
      </dgm:t>
    </dgm:pt>
    <dgm:pt modelId="{CE7CC48D-8E0D-413B-8559-1BE9C9C4533F}" type="pres">
      <dgm:prSet presAssocID="{C2D61A6F-3AF8-443A-BFC3-179DCC0BBF56}" presName="text4" presStyleLbl="fgAcc4" presStyleIdx="17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BA308958-6098-4210-8F7E-0BA865E62E3B}" type="pres">
      <dgm:prSet presAssocID="{C2D61A6F-3AF8-443A-BFC3-179DCC0BBF56}" presName="hierChild5" presStyleCnt="0"/>
      <dgm:spPr/>
      <dgm:t>
        <a:bodyPr/>
        <a:lstStyle/>
        <a:p>
          <a:endParaRPr lang="th-TH"/>
        </a:p>
      </dgm:t>
    </dgm:pt>
    <dgm:pt modelId="{3BC6F770-3C70-40EA-8040-758042BDB05A}" type="pres">
      <dgm:prSet presAssocID="{01CD460C-4620-4CFB-91E1-D3629D8EB690}" presName="Name23" presStyleLbl="parChTrans1D4" presStyleIdx="18" presStyleCnt="19"/>
      <dgm:spPr/>
      <dgm:t>
        <a:bodyPr/>
        <a:lstStyle/>
        <a:p>
          <a:endParaRPr lang="th-TH"/>
        </a:p>
      </dgm:t>
    </dgm:pt>
    <dgm:pt modelId="{52F0CE7E-0754-4122-AF45-1AC92013D794}" type="pres">
      <dgm:prSet presAssocID="{A486B006-4749-4B3D-8AA5-604B5939F040}" presName="hierRoot4" presStyleCnt="0"/>
      <dgm:spPr/>
      <dgm:t>
        <a:bodyPr/>
        <a:lstStyle/>
        <a:p>
          <a:endParaRPr lang="th-TH"/>
        </a:p>
      </dgm:t>
    </dgm:pt>
    <dgm:pt modelId="{44916EB6-5071-4865-991D-C58B11C34075}" type="pres">
      <dgm:prSet presAssocID="{A486B006-4749-4B3D-8AA5-604B5939F040}" presName="composite4" presStyleCnt="0"/>
      <dgm:spPr/>
      <dgm:t>
        <a:bodyPr/>
        <a:lstStyle/>
        <a:p>
          <a:endParaRPr lang="th-TH"/>
        </a:p>
      </dgm:t>
    </dgm:pt>
    <dgm:pt modelId="{8E073189-BA7E-4F86-8194-961432DF6037}" type="pres">
      <dgm:prSet presAssocID="{A486B006-4749-4B3D-8AA5-604B5939F040}" presName="background4" presStyleLbl="asst4" presStyleIdx="1" presStyleCnt="2"/>
      <dgm:spPr/>
      <dgm:t>
        <a:bodyPr/>
        <a:lstStyle/>
        <a:p>
          <a:endParaRPr lang="th-TH"/>
        </a:p>
      </dgm:t>
    </dgm:pt>
    <dgm:pt modelId="{FE6405D5-77B9-48CF-8F31-B67557E43C96}" type="pres">
      <dgm:prSet presAssocID="{A486B006-4749-4B3D-8AA5-604B5939F040}" presName="text4" presStyleLbl="fgAcc4" presStyleIdx="18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33A1153D-91F2-400D-ACE4-64E3A2ECE7AA}" type="pres">
      <dgm:prSet presAssocID="{A486B006-4749-4B3D-8AA5-604B5939F040}" presName="hierChild5" presStyleCnt="0"/>
      <dgm:spPr/>
      <dgm:t>
        <a:bodyPr/>
        <a:lstStyle/>
        <a:p>
          <a:endParaRPr lang="th-TH"/>
        </a:p>
      </dgm:t>
    </dgm:pt>
  </dgm:ptLst>
  <dgm:cxnLst>
    <dgm:cxn modelId="{A220B7A9-C3C7-42A7-8C04-B020357284A8}" type="presOf" srcId="{5915008B-21A9-44E3-B3E8-787F14A9AF64}" destId="{660AF4B6-9719-4D10-B8B1-06642886DBA9}" srcOrd="0" destOrd="0" presId="urn:microsoft.com/office/officeart/2005/8/layout/hierarchy1"/>
    <dgm:cxn modelId="{320310C9-E008-45FD-8CD6-A74F7C996288}" srcId="{A076AA47-CD01-49C3-B6E1-E370B0773B1A}" destId="{C12C6319-F2C1-42FC-A0D5-9930BD090E3F}" srcOrd="0" destOrd="0" parTransId="{0DE4E8D3-1484-4A1C-AF56-03761F46966E}" sibTransId="{B18D44F7-B09F-4493-9133-EFC54E21D43E}"/>
    <dgm:cxn modelId="{17391F54-9763-4E12-8E35-9DA71B089536}" srcId="{1E784950-27E6-4584-8436-C1055712EAD0}" destId="{E463102D-CD8C-49DD-A0B9-86803C31CCD6}" srcOrd="0" destOrd="0" parTransId="{0D0D9F4A-4E05-4199-A2E0-73472086F6AD}" sibTransId="{58DDA68F-2AF0-4A8B-8365-A63FD8BF5ADB}"/>
    <dgm:cxn modelId="{4CF8C1C7-08AE-4918-8ACD-F37A39469B95}" srcId="{78D26856-1CC9-4B5B-84D6-2EC73BD29C91}" destId="{32DBDD58-65A4-446F-917B-154E4435D4D9}" srcOrd="5" destOrd="0" parTransId="{0A07D94A-E542-4B97-97CC-38A6541DA9A1}" sibTransId="{86E43DC5-2F87-4E88-8026-BEBC8DCBF106}"/>
    <dgm:cxn modelId="{700E6510-36CA-444B-BC31-8D5F02C7B849}" srcId="{8EA7FD32-374C-4104-A256-5B16D08DD859}" destId="{105292E4-8AFA-484E-9147-860E778967E0}" srcOrd="0" destOrd="0" parTransId="{44D15118-941B-4252-8B47-CB77C0906BCE}" sibTransId="{A46948B0-9A78-4190-B6AD-7E92142C7A57}"/>
    <dgm:cxn modelId="{CDF4CE0D-4F4B-467A-8DA3-E06FB466DAD4}" type="presOf" srcId="{81B01F12-BDB8-45D3-9BD2-382700334A12}" destId="{A5289948-1784-4F82-85BA-819E66874782}" srcOrd="0" destOrd="0" presId="urn:microsoft.com/office/officeart/2005/8/layout/hierarchy1"/>
    <dgm:cxn modelId="{8DB21870-1636-4DB7-AE8F-3FC914C5A37D}" type="presOf" srcId="{2C6355AA-EA4A-4B11-8EE6-FD580AD2AC60}" destId="{394C9A6C-E644-424E-8C57-ED628C8F0AC3}" srcOrd="0" destOrd="0" presId="urn:microsoft.com/office/officeart/2005/8/layout/hierarchy1"/>
    <dgm:cxn modelId="{C8C707FB-7D2E-43C9-92EF-0F0C70B2D63A}" type="presOf" srcId="{8EA7FD32-374C-4104-A256-5B16D08DD859}" destId="{BC867FEA-7F10-4292-83F3-1A6F7A0C10D4}" srcOrd="0" destOrd="0" presId="urn:microsoft.com/office/officeart/2005/8/layout/hierarchy1"/>
    <dgm:cxn modelId="{0CA4A64A-9640-410E-BB65-EEFFE2670B3B}" type="presOf" srcId="{36D98D49-B94A-4FE2-B3F2-626A8334B304}" destId="{A8BBBB54-08DC-465A-A191-65E965CCE246}" srcOrd="0" destOrd="0" presId="urn:microsoft.com/office/officeart/2005/8/layout/hierarchy1"/>
    <dgm:cxn modelId="{1614536F-AE41-4411-A688-02A2C1EA651C}" type="presOf" srcId="{105292E4-8AFA-484E-9147-860E778967E0}" destId="{54417D53-FB98-4851-97FA-D4A6C4D14F12}" srcOrd="0" destOrd="0" presId="urn:microsoft.com/office/officeart/2005/8/layout/hierarchy1"/>
    <dgm:cxn modelId="{4FE47D2A-E620-48F8-899F-26785F6E28F0}" srcId="{E463102D-CD8C-49DD-A0B9-86803C31CCD6}" destId="{A486B006-4749-4B3D-8AA5-604B5939F040}" srcOrd="1" destOrd="0" parTransId="{01CD460C-4620-4CFB-91E1-D3629D8EB690}" sibTransId="{4F24B21A-A305-44A2-9973-E55AB634DA9A}"/>
    <dgm:cxn modelId="{886E64E8-1CBC-45D1-A58D-CFC62E859840}" type="presOf" srcId="{705BA4DF-5ABC-4B6A-95A7-24715C36A1D2}" destId="{69970F0A-2883-4BEF-BFCD-EC46C26965EC}" srcOrd="0" destOrd="0" presId="urn:microsoft.com/office/officeart/2005/8/layout/hierarchy1"/>
    <dgm:cxn modelId="{9DFC2181-5179-4B57-A399-E32A989DB530}" type="presOf" srcId="{83483035-1C70-4DE8-A79C-22D51855FB0A}" destId="{E498283E-7562-45A4-8341-F0F3E482F742}" srcOrd="0" destOrd="0" presId="urn:microsoft.com/office/officeart/2005/8/layout/hierarchy1"/>
    <dgm:cxn modelId="{7D78F549-7828-4424-B076-67A48619F5F2}" type="presOf" srcId="{3860FC89-A372-4C6B-8356-A364A66EA125}" destId="{184C6909-C654-44EA-A2AD-BB2733444F0C}" srcOrd="0" destOrd="0" presId="urn:microsoft.com/office/officeart/2005/8/layout/hierarchy1"/>
    <dgm:cxn modelId="{EA8C4192-BAFD-4ABE-B946-AF7D94DB9B3C}" type="presOf" srcId="{49E49EE1-3CEF-46E3-ABDE-43CA0613863B}" destId="{B978DD85-C073-4727-AC81-60C0A1688383}" srcOrd="0" destOrd="0" presId="urn:microsoft.com/office/officeart/2005/8/layout/hierarchy1"/>
    <dgm:cxn modelId="{85C22CC5-F188-4677-81D6-914B1CC234A1}" type="presOf" srcId="{026FE2AB-03C1-46A9-93EF-FEEC8D2F6F19}" destId="{5F7884C4-F9AE-4444-8415-9386D8F70286}" srcOrd="0" destOrd="0" presId="urn:microsoft.com/office/officeart/2005/8/layout/hierarchy1"/>
    <dgm:cxn modelId="{BA2FBCCA-32D0-41E0-9A05-C806D0EAE751}" type="presOf" srcId="{0DE4E8D3-1484-4A1C-AF56-03761F46966E}" destId="{7FB54FE3-BB9A-4CB1-8153-01CB764632DB}" srcOrd="0" destOrd="0" presId="urn:microsoft.com/office/officeart/2005/8/layout/hierarchy1"/>
    <dgm:cxn modelId="{50309B7E-F296-418A-A7DC-008B80EAE402}" srcId="{36D98D49-B94A-4FE2-B3F2-626A8334B304}" destId="{81B01F12-BDB8-45D3-9BD2-382700334A12}" srcOrd="0" destOrd="0" parTransId="{F21E4A92-28DA-4AC6-97EB-A07E942C0939}" sibTransId="{9D53BD83-E6E5-47C1-9285-F1FEA7E615DF}"/>
    <dgm:cxn modelId="{0924A804-FA5B-4D1F-BE14-A1C601091DA7}" type="presOf" srcId="{32DBDD58-65A4-446F-917B-154E4435D4D9}" destId="{E61D6BB4-7DAE-4EDC-AE07-37A4804807DA}" srcOrd="0" destOrd="0" presId="urn:microsoft.com/office/officeart/2005/8/layout/hierarchy1"/>
    <dgm:cxn modelId="{49EFFCE1-809F-4EEB-9C74-D9F28B207A57}" type="presOf" srcId="{294861F1-8427-4EE2-AA2E-7A8A3A4A79E4}" destId="{E36560C3-5B29-4010-9346-C43DC7678FD8}" srcOrd="0" destOrd="0" presId="urn:microsoft.com/office/officeart/2005/8/layout/hierarchy1"/>
    <dgm:cxn modelId="{80293773-71B7-4985-87BA-BE02F0C1FA0D}" srcId="{6B255564-2763-4874-A846-677065CB35FC}" destId="{33E50AD8-64A9-4D81-84DE-59C6473C80E4}" srcOrd="0" destOrd="0" parTransId="{F34F640E-41CB-4745-BED9-2DEB5D8EC3CD}" sibTransId="{818F4858-5C16-480A-A2E6-35E1086E4269}"/>
    <dgm:cxn modelId="{8D08CD0F-95A0-4836-8123-FE0A030B5E31}" type="presOf" srcId="{0D0D9F4A-4E05-4199-A2E0-73472086F6AD}" destId="{8327E350-9F26-4AC1-8684-0949AB69D50B}" srcOrd="0" destOrd="0" presId="urn:microsoft.com/office/officeart/2005/8/layout/hierarchy1"/>
    <dgm:cxn modelId="{198A1279-52F8-43CE-8BF1-72EF13299F82}" srcId="{63A6FDF5-939C-41F8-B0DD-EEFA28FC9C3C}" destId="{78D26856-1CC9-4B5B-84D6-2EC73BD29C91}" srcOrd="0" destOrd="0" parTransId="{E3E379F9-11AD-44DE-B682-55510063016D}" sibTransId="{52C696B5-D9AA-40DC-BE02-E89D638A77C6}"/>
    <dgm:cxn modelId="{0BF60C31-1507-4846-81A7-B7A2162B9D7F}" srcId="{78D26856-1CC9-4B5B-84D6-2EC73BD29C91}" destId="{11CFA303-EB8D-4E9D-ACB3-03A0F20DED1D}" srcOrd="3" destOrd="0" parTransId="{39E61ACF-06C4-41F7-8AF8-A8B24975462C}" sibTransId="{9D2131D4-C389-4AEC-8074-4DA309C58660}"/>
    <dgm:cxn modelId="{6B15BE8E-4D42-4BC1-AE6B-950F148DA87D}" type="presOf" srcId="{C12C6319-F2C1-42FC-A0D5-9930BD090E3F}" destId="{585D546B-ABA7-483A-8406-DB7658029780}" srcOrd="0" destOrd="0" presId="urn:microsoft.com/office/officeart/2005/8/layout/hierarchy1"/>
    <dgm:cxn modelId="{7C43705B-FB7D-4270-A6E3-0486C3806F25}" srcId="{78D26856-1CC9-4B5B-84D6-2EC73BD29C91}" destId="{705BA4DF-5ABC-4B6A-95A7-24715C36A1D2}" srcOrd="0" destOrd="0" parTransId="{83483035-1C70-4DE8-A79C-22D51855FB0A}" sibTransId="{CF97442D-4E9B-4AB3-B2D2-725D296BDED5}"/>
    <dgm:cxn modelId="{8600FAE5-1250-465C-884D-D943CEFBB1D7}" type="presOf" srcId="{0A07D94A-E542-4B97-97CC-38A6541DA9A1}" destId="{B5387EA2-814F-453C-A9A6-2AC54C868EE8}" srcOrd="0" destOrd="0" presId="urn:microsoft.com/office/officeart/2005/8/layout/hierarchy1"/>
    <dgm:cxn modelId="{626EE061-AFE6-43A7-B710-C819EE21AABF}" type="presOf" srcId="{1E784950-27E6-4584-8436-C1055712EAD0}" destId="{D61EAD0D-AC55-42D0-9619-69CEB329EA1E}" srcOrd="0" destOrd="0" presId="urn:microsoft.com/office/officeart/2005/8/layout/hierarchy1"/>
    <dgm:cxn modelId="{2C8AEB35-AFEF-4AB2-AA48-120C647CE19A}" type="presOf" srcId="{E3E379F9-11AD-44DE-B682-55510063016D}" destId="{B4951C0A-30B5-4BA4-A607-3CFFE0B3B615}" srcOrd="0" destOrd="0" presId="urn:microsoft.com/office/officeart/2005/8/layout/hierarchy1"/>
    <dgm:cxn modelId="{221A5422-DDFE-4B43-A67C-D6011F3CF557}" type="presOf" srcId="{C2D61A6F-3AF8-443A-BFC3-179DCC0BBF56}" destId="{CE7CC48D-8E0D-413B-8559-1BE9C9C4533F}" srcOrd="0" destOrd="0" presId="urn:microsoft.com/office/officeart/2005/8/layout/hierarchy1"/>
    <dgm:cxn modelId="{21704882-7DBC-474C-AF90-A9A19D683A14}" type="presOf" srcId="{6B255564-2763-4874-A846-677065CB35FC}" destId="{3C351CBD-EE1D-445A-BDAA-4E6F41A5DEDC}" srcOrd="0" destOrd="0" presId="urn:microsoft.com/office/officeart/2005/8/layout/hierarchy1"/>
    <dgm:cxn modelId="{2208E5E1-762A-41D1-96B4-AF8C03C0147B}" srcId="{78D26856-1CC9-4B5B-84D6-2EC73BD29C91}" destId="{A076AA47-CD01-49C3-B6E1-E370B0773B1A}" srcOrd="4" destOrd="0" parTransId="{294861F1-8427-4EE2-AA2E-7A8A3A4A79E4}" sibTransId="{896E7D78-53A4-4604-B191-CB7A93F7D4F6}"/>
    <dgm:cxn modelId="{C7DCEFF8-8486-4C5D-B1DF-C6A683E8513D}" srcId="{C12C6319-F2C1-42FC-A0D5-9930BD090E3F}" destId="{6B255564-2763-4874-A846-677065CB35FC}" srcOrd="0" destOrd="0" parTransId="{E129023E-8BDB-4C83-850E-5606EE923C21}" sibTransId="{1A6AB09D-40E0-4E77-8913-22B36B820984}"/>
    <dgm:cxn modelId="{1611E1F4-E559-4575-A067-8E3EA4273DDD}" type="presOf" srcId="{7F850360-5A2B-4F52-A941-FC2F5F3E7E2E}" destId="{4E7FC930-CDA7-4BC6-91A0-A89C681A171C}" srcOrd="0" destOrd="0" presId="urn:microsoft.com/office/officeart/2005/8/layout/hierarchy1"/>
    <dgm:cxn modelId="{09FE1E66-D160-4ABD-8F6C-DE7C190C4AA5}" type="presOf" srcId="{E129023E-8BDB-4C83-850E-5606EE923C21}" destId="{D41FFFC0-E27A-4F88-A90F-D505B0273089}" srcOrd="0" destOrd="0" presId="urn:microsoft.com/office/officeart/2005/8/layout/hierarchy1"/>
    <dgm:cxn modelId="{FCFD389C-FC4C-4C59-ADEE-9983024D0D3B}" type="presOf" srcId="{78D26856-1CC9-4B5B-84D6-2EC73BD29C91}" destId="{EEC1695C-B9A6-4866-A294-01AB6AE86312}" srcOrd="0" destOrd="0" presId="urn:microsoft.com/office/officeart/2005/8/layout/hierarchy1"/>
    <dgm:cxn modelId="{3F28003C-60C4-457F-BB9B-450E6C98A927}" type="presOf" srcId="{F34F640E-41CB-4745-BED9-2DEB5D8EC3CD}" destId="{3F192091-A854-46AE-8771-0DB844F2FDDF}" srcOrd="0" destOrd="0" presId="urn:microsoft.com/office/officeart/2005/8/layout/hierarchy1"/>
    <dgm:cxn modelId="{03BC6BF8-7B66-4585-BFF1-F8F91C86934A}" srcId="{105292E4-8AFA-484E-9147-860E778967E0}" destId="{1825127C-7BB1-4D45-9FA3-529E946DAE74}" srcOrd="0" destOrd="0" parTransId="{F6AF62B0-617A-4363-A512-2C4FAEC06103}" sibTransId="{8A9296F4-1FF3-4172-AECC-AB05005ECCD3}"/>
    <dgm:cxn modelId="{EC5A47BB-2E4C-471F-8747-54960BCCDBFB}" type="presOf" srcId="{39E61ACF-06C4-41F7-8AF8-A8B24975462C}" destId="{1F743499-9FF0-4C33-B647-F1BA05AB00B3}" srcOrd="0" destOrd="0" presId="urn:microsoft.com/office/officeart/2005/8/layout/hierarchy1"/>
    <dgm:cxn modelId="{95A6963C-590E-4FD6-9F0C-76B89646F812}" srcId="{705BA4DF-5ABC-4B6A-95A7-24715C36A1D2}" destId="{2C3F5EF0-9F79-4621-9018-964919F6301A}" srcOrd="0" destOrd="0" parTransId="{6E835EA0-8E59-42EA-9566-D6B75BCC34A3}" sibTransId="{EB222B21-8228-4A2D-BBD5-53E75FD25D47}"/>
    <dgm:cxn modelId="{A854B37F-062F-4044-948C-6B681219A353}" type="presOf" srcId="{1460350C-475E-4298-8076-4B74C51E90EB}" destId="{C840332A-0E99-4A41-BD8F-89E264DDD732}" srcOrd="0" destOrd="0" presId="urn:microsoft.com/office/officeart/2005/8/layout/hierarchy1"/>
    <dgm:cxn modelId="{5C43DF1C-9207-44AE-8AA3-E2E774B88F9A}" type="presOf" srcId="{33E50AD8-64A9-4D81-84DE-59C6473C80E4}" destId="{AF88A2FA-13E0-4D59-AF3F-FFAC25732819}" srcOrd="0" destOrd="0" presId="urn:microsoft.com/office/officeart/2005/8/layout/hierarchy1"/>
    <dgm:cxn modelId="{EF533A11-35CD-4975-B4BB-58AC9541239E}" type="presOf" srcId="{A486B006-4749-4B3D-8AA5-604B5939F040}" destId="{FE6405D5-77B9-48CF-8F31-B67557E43C96}" srcOrd="0" destOrd="0" presId="urn:microsoft.com/office/officeart/2005/8/layout/hierarchy1"/>
    <dgm:cxn modelId="{F89637DC-D96E-4C8E-A474-63F072D9E5D8}" srcId="{49E49EE1-3CEF-46E3-ABDE-43CA0613863B}" destId="{36D98D49-B94A-4FE2-B3F2-626A8334B304}" srcOrd="0" destOrd="0" parTransId="{3860FC89-A372-4C6B-8356-A364A66EA125}" sibTransId="{3951685F-BBEC-49BD-AC45-6F76F6698ADF}"/>
    <dgm:cxn modelId="{BE9D81BA-E671-48B9-B74F-0846C8A19996}" srcId="{2C3F5EF0-9F79-4621-9018-964919F6301A}" destId="{5915008B-21A9-44E3-B3E8-787F14A9AF64}" srcOrd="0" destOrd="0" parTransId="{6AE84BDF-DC47-4872-99FE-C7A92060D3C8}" sibTransId="{0D667F84-271F-4678-9EBD-0662854DC26E}"/>
    <dgm:cxn modelId="{D48B1EBB-75F3-4A31-B661-118ABE7B1B79}" type="presOf" srcId="{E463102D-CD8C-49DD-A0B9-86803C31CCD6}" destId="{7D17B8A4-71D7-4C58-849E-4D4621BDBFDB}" srcOrd="0" destOrd="0" presId="urn:microsoft.com/office/officeart/2005/8/layout/hierarchy1"/>
    <dgm:cxn modelId="{A4679664-30DE-4EF9-BD35-D5A988D04EBD}" type="presOf" srcId="{6E835EA0-8E59-42EA-9566-D6B75BCC34A3}" destId="{8ADDBEA2-A4F0-45EE-BBA3-FAFCDB33A524}" srcOrd="0" destOrd="0" presId="urn:microsoft.com/office/officeart/2005/8/layout/hierarchy1"/>
    <dgm:cxn modelId="{506FD35B-9884-4BC3-9153-946ED9A6891D}" type="presOf" srcId="{63A6FDF5-939C-41F8-B0DD-EEFA28FC9C3C}" destId="{C2C34F18-4099-44EB-B282-3628C33585E7}" srcOrd="0" destOrd="0" presId="urn:microsoft.com/office/officeart/2005/8/layout/hierarchy1"/>
    <dgm:cxn modelId="{9DCC87A0-9DAD-44CF-A41F-4A04756F88B3}" srcId="{8C8C2E38-EA49-4801-A1B7-4DFD4FA3CCCF}" destId="{026FE2AB-03C1-46A9-93EF-FEEC8D2F6F19}" srcOrd="0" destOrd="0" parTransId="{E8D7ED46-FDB8-4866-A75D-43F74E2F1637}" sibTransId="{8AD0EDB7-8BFF-45B0-A431-C697D30DE790}"/>
    <dgm:cxn modelId="{7917ECC3-FF20-40FF-B876-763F2FA11033}" type="presOf" srcId="{A076AA47-CD01-49C3-B6E1-E370B0773B1A}" destId="{F63BADDB-77D5-45C0-A6B8-3E1668D8434F}" srcOrd="0" destOrd="0" presId="urn:microsoft.com/office/officeart/2005/8/layout/hierarchy1"/>
    <dgm:cxn modelId="{4B984D5F-6160-42C9-AE35-6DCAA17E01FD}" type="presOf" srcId="{E8D7ED46-FDB8-4866-A75D-43F74E2F1637}" destId="{482DCF1A-4A58-49E3-ADFF-ECC07A1A7C91}" srcOrd="0" destOrd="0" presId="urn:microsoft.com/office/officeart/2005/8/layout/hierarchy1"/>
    <dgm:cxn modelId="{37E8BD80-F55B-40FB-92A3-8C7CF2FE5C2A}" srcId="{32DBDD58-65A4-446F-917B-154E4435D4D9}" destId="{1E784950-27E6-4584-8436-C1055712EAD0}" srcOrd="0" destOrd="0" parTransId="{D7AF8F57-A4A1-4BD2-A647-50580406EBDF}" sibTransId="{CA182188-5A11-40A8-8262-D3507659A0FF}"/>
    <dgm:cxn modelId="{7AE0B255-1568-4835-AAB5-0DEB887F3137}" type="presOf" srcId="{6B92D935-5B7B-4EF2-9D82-7E40553A902A}" destId="{727E9BB5-FA77-465D-9B93-F3E62837FF9A}" srcOrd="0" destOrd="0" presId="urn:microsoft.com/office/officeart/2005/8/layout/hierarchy1"/>
    <dgm:cxn modelId="{5F1BE31E-756A-4589-8E8B-8F9251C55A64}" srcId="{78D26856-1CC9-4B5B-84D6-2EC73BD29C91}" destId="{8C8C2E38-EA49-4801-A1B7-4DFD4FA3CCCF}" srcOrd="2" destOrd="0" parTransId="{7F850360-5A2B-4F52-A941-FC2F5F3E7E2E}" sibTransId="{046570FF-A166-4BD1-BC65-0F16D1F06577}"/>
    <dgm:cxn modelId="{0C97E0E7-9F6A-443C-A8F7-13B024D10491}" srcId="{E463102D-CD8C-49DD-A0B9-86803C31CCD6}" destId="{C2D61A6F-3AF8-443A-BFC3-179DCC0BBF56}" srcOrd="0" destOrd="0" parTransId="{1460350C-475E-4298-8076-4B74C51E90EB}" sibTransId="{3235AE93-AAF7-4EA0-8B92-2A12220CDCBD}"/>
    <dgm:cxn modelId="{371F851E-7A36-4EBE-99EF-E116021FED5E}" type="presOf" srcId="{2C3F5EF0-9F79-4621-9018-964919F6301A}" destId="{659B85B6-24C1-4AF2-ACC7-D818BD635DBF}" srcOrd="0" destOrd="0" presId="urn:microsoft.com/office/officeart/2005/8/layout/hierarchy1"/>
    <dgm:cxn modelId="{082F3C5E-981B-4CE8-AAA5-5ACEDB884935}" type="presOf" srcId="{D7AF8F57-A4A1-4BD2-A647-50580406EBDF}" destId="{2728598E-406F-4E51-A023-A4C36B9F337D}" srcOrd="0" destOrd="0" presId="urn:microsoft.com/office/officeart/2005/8/layout/hierarchy1"/>
    <dgm:cxn modelId="{B1032C5C-74A1-4592-BD4E-CA31AE353B78}" type="presOf" srcId="{F6AF62B0-617A-4363-A512-2C4FAEC06103}" destId="{41857AFB-7C47-4441-8472-C103A1C8344C}" srcOrd="0" destOrd="0" presId="urn:microsoft.com/office/officeart/2005/8/layout/hierarchy1"/>
    <dgm:cxn modelId="{A1B66E62-A054-491F-809F-C8C70DDDBF2A}" type="presOf" srcId="{8C8C2E38-EA49-4801-A1B7-4DFD4FA3CCCF}" destId="{2E829B29-A34E-4B92-8C1A-1628447E5AFE}" srcOrd="0" destOrd="0" presId="urn:microsoft.com/office/officeart/2005/8/layout/hierarchy1"/>
    <dgm:cxn modelId="{0414154C-0DC4-4A63-A607-6CC5DEED3A91}" type="presOf" srcId="{1825127C-7BB1-4D45-9FA3-529E946DAE74}" destId="{00B802D1-E1E3-4CD0-999C-4D8C39293A47}" srcOrd="0" destOrd="0" presId="urn:microsoft.com/office/officeart/2005/8/layout/hierarchy1"/>
    <dgm:cxn modelId="{F47D4122-C4EF-42DC-A60C-6C069592B2EC}" srcId="{78D26856-1CC9-4B5B-84D6-2EC73BD29C91}" destId="{49E49EE1-3CEF-46E3-ABDE-43CA0613863B}" srcOrd="1" destOrd="0" parTransId="{6B92D935-5B7B-4EF2-9D82-7E40553A902A}" sibTransId="{B13DD1AB-6469-4B8E-8DE6-DF214C7CC6C3}"/>
    <dgm:cxn modelId="{6067B71F-A01F-4FA1-8DEB-D8FFAD45785E}" type="presOf" srcId="{6AE84BDF-DC47-4872-99FE-C7A92060D3C8}" destId="{BF3E93D7-A97C-47A1-B2CC-824B2C217ED1}" srcOrd="0" destOrd="0" presId="urn:microsoft.com/office/officeart/2005/8/layout/hierarchy1"/>
    <dgm:cxn modelId="{89DE63AD-C634-4B89-B829-D25F8B4DBA5D}" srcId="{1825127C-7BB1-4D45-9FA3-529E946DAE74}" destId="{63A6FDF5-939C-41F8-B0DD-EEFA28FC9C3C}" srcOrd="0" destOrd="0" parTransId="{2C6355AA-EA4A-4B11-8EE6-FD580AD2AC60}" sibTransId="{BF21AAD0-4D2A-41B3-AEE3-88B4A3456EF6}"/>
    <dgm:cxn modelId="{9D056C63-9EFA-4C8F-AABD-B1E0920A7531}" type="presOf" srcId="{01CD460C-4620-4CFB-91E1-D3629D8EB690}" destId="{3BC6F770-3C70-40EA-8040-758042BDB05A}" srcOrd="0" destOrd="0" presId="urn:microsoft.com/office/officeart/2005/8/layout/hierarchy1"/>
    <dgm:cxn modelId="{B480A37A-A5F5-460C-A97E-902E1CEB7E19}" type="presOf" srcId="{F21E4A92-28DA-4AC6-97EB-A07E942C0939}" destId="{34BAB46E-4EEA-4064-BB05-5C5A5C64718A}" srcOrd="0" destOrd="0" presId="urn:microsoft.com/office/officeart/2005/8/layout/hierarchy1"/>
    <dgm:cxn modelId="{7182908C-BF6D-40C6-9950-0A7E8C9CDAE6}" type="presOf" srcId="{11CFA303-EB8D-4E9D-ACB3-03A0F20DED1D}" destId="{D8FE7D10-F8C6-4082-88FE-87F82C7C893B}" srcOrd="0" destOrd="0" presId="urn:microsoft.com/office/officeart/2005/8/layout/hierarchy1"/>
    <dgm:cxn modelId="{578EDF0A-E3A0-4060-B179-89530D7A549B}" type="presParOf" srcId="{BC867FEA-7F10-4292-83F3-1A6F7A0C10D4}" destId="{5D1BE2FF-3002-415C-B508-1898D2D74FEF}" srcOrd="0" destOrd="0" presId="urn:microsoft.com/office/officeart/2005/8/layout/hierarchy1"/>
    <dgm:cxn modelId="{FFAA3E21-94EF-4733-90AB-5397222518CE}" type="presParOf" srcId="{5D1BE2FF-3002-415C-B508-1898D2D74FEF}" destId="{25816AD2-465C-4D8A-A29F-2739B52EF1B5}" srcOrd="0" destOrd="0" presId="urn:microsoft.com/office/officeart/2005/8/layout/hierarchy1"/>
    <dgm:cxn modelId="{F11E254F-516C-41EF-9D25-A4CF87387262}" type="presParOf" srcId="{25816AD2-465C-4D8A-A29F-2739B52EF1B5}" destId="{AB3D34E9-C4FC-4E4C-93B0-7F94190A1856}" srcOrd="0" destOrd="0" presId="urn:microsoft.com/office/officeart/2005/8/layout/hierarchy1"/>
    <dgm:cxn modelId="{C0114B67-3851-4A23-B37C-1F3E6E0C20CE}" type="presParOf" srcId="{25816AD2-465C-4D8A-A29F-2739B52EF1B5}" destId="{54417D53-FB98-4851-97FA-D4A6C4D14F12}" srcOrd="1" destOrd="0" presId="urn:microsoft.com/office/officeart/2005/8/layout/hierarchy1"/>
    <dgm:cxn modelId="{AA0047A9-465D-4A25-AA3F-AD93F2684C8A}" type="presParOf" srcId="{5D1BE2FF-3002-415C-B508-1898D2D74FEF}" destId="{714245D2-64DC-428A-A7B7-61E8C393A3B0}" srcOrd="1" destOrd="0" presId="urn:microsoft.com/office/officeart/2005/8/layout/hierarchy1"/>
    <dgm:cxn modelId="{111009EE-3B95-44BC-8D1C-3125A623E3F2}" type="presParOf" srcId="{714245D2-64DC-428A-A7B7-61E8C393A3B0}" destId="{41857AFB-7C47-4441-8472-C103A1C8344C}" srcOrd="0" destOrd="0" presId="urn:microsoft.com/office/officeart/2005/8/layout/hierarchy1"/>
    <dgm:cxn modelId="{D997957F-FEC4-415D-AFEF-47AE276C94B1}" type="presParOf" srcId="{714245D2-64DC-428A-A7B7-61E8C393A3B0}" destId="{671A1D1B-91EE-41E9-9826-B4751C368ACC}" srcOrd="1" destOrd="0" presId="urn:microsoft.com/office/officeart/2005/8/layout/hierarchy1"/>
    <dgm:cxn modelId="{E8E2A6F7-658F-4052-94A1-AA5A79C372EF}" type="presParOf" srcId="{671A1D1B-91EE-41E9-9826-B4751C368ACC}" destId="{FF30C03F-95C9-4EF6-BDD5-7A38D4A32F87}" srcOrd="0" destOrd="0" presId="urn:microsoft.com/office/officeart/2005/8/layout/hierarchy1"/>
    <dgm:cxn modelId="{B7B86825-09A4-477A-A549-E1B30A9C8051}" type="presParOf" srcId="{FF30C03F-95C9-4EF6-BDD5-7A38D4A32F87}" destId="{342BD883-FF08-4402-A215-7C18D093F58A}" srcOrd="0" destOrd="0" presId="urn:microsoft.com/office/officeart/2005/8/layout/hierarchy1"/>
    <dgm:cxn modelId="{92BA4C8F-7499-4494-A59D-21B2F5015ED2}" type="presParOf" srcId="{FF30C03F-95C9-4EF6-BDD5-7A38D4A32F87}" destId="{00B802D1-E1E3-4CD0-999C-4D8C39293A47}" srcOrd="1" destOrd="0" presId="urn:microsoft.com/office/officeart/2005/8/layout/hierarchy1"/>
    <dgm:cxn modelId="{0AD03DF5-DAFE-4F94-819C-1CA5AF69E2DF}" type="presParOf" srcId="{671A1D1B-91EE-41E9-9826-B4751C368ACC}" destId="{E96EFFA9-C290-4F65-944E-0B6ED87253AB}" srcOrd="1" destOrd="0" presId="urn:microsoft.com/office/officeart/2005/8/layout/hierarchy1"/>
    <dgm:cxn modelId="{8288CE74-A872-46A1-82C5-E8E0F7227C02}" type="presParOf" srcId="{E96EFFA9-C290-4F65-944E-0B6ED87253AB}" destId="{394C9A6C-E644-424E-8C57-ED628C8F0AC3}" srcOrd="0" destOrd="0" presId="urn:microsoft.com/office/officeart/2005/8/layout/hierarchy1"/>
    <dgm:cxn modelId="{691197C6-207D-4CD6-998F-2B75E5A4A50A}" type="presParOf" srcId="{E96EFFA9-C290-4F65-944E-0B6ED87253AB}" destId="{BE5642EC-FCE9-4EB3-A38C-38AA01DE9BEC}" srcOrd="1" destOrd="0" presId="urn:microsoft.com/office/officeart/2005/8/layout/hierarchy1"/>
    <dgm:cxn modelId="{7A07BD5F-3DB9-478D-82F1-DDB434940C2D}" type="presParOf" srcId="{BE5642EC-FCE9-4EB3-A38C-38AA01DE9BEC}" destId="{805A4CC6-B816-4099-9744-C15898CCBA98}" srcOrd="0" destOrd="0" presId="urn:microsoft.com/office/officeart/2005/8/layout/hierarchy1"/>
    <dgm:cxn modelId="{6D3488CD-1E75-4468-B94F-7D28DC91B4EB}" type="presParOf" srcId="{805A4CC6-B816-4099-9744-C15898CCBA98}" destId="{EEC7E400-7D7F-4047-A9CF-08D405AFAA93}" srcOrd="0" destOrd="0" presId="urn:microsoft.com/office/officeart/2005/8/layout/hierarchy1"/>
    <dgm:cxn modelId="{7CB341AE-C1E5-4844-BE2F-69751A04B31B}" type="presParOf" srcId="{805A4CC6-B816-4099-9744-C15898CCBA98}" destId="{C2C34F18-4099-44EB-B282-3628C33585E7}" srcOrd="1" destOrd="0" presId="urn:microsoft.com/office/officeart/2005/8/layout/hierarchy1"/>
    <dgm:cxn modelId="{C7BA9155-B8E5-40B1-ABE9-33D5F7EB77B6}" type="presParOf" srcId="{BE5642EC-FCE9-4EB3-A38C-38AA01DE9BEC}" destId="{243A650C-FA5B-493D-8DC5-6BD8E64AF58A}" srcOrd="1" destOrd="0" presId="urn:microsoft.com/office/officeart/2005/8/layout/hierarchy1"/>
    <dgm:cxn modelId="{0CE34665-B504-4966-B726-561F5AE61D59}" type="presParOf" srcId="{243A650C-FA5B-493D-8DC5-6BD8E64AF58A}" destId="{B4951C0A-30B5-4BA4-A607-3CFFE0B3B615}" srcOrd="0" destOrd="0" presId="urn:microsoft.com/office/officeart/2005/8/layout/hierarchy1"/>
    <dgm:cxn modelId="{3F68DBA4-E3F0-4E55-86B7-3645FF4FCD69}" type="presParOf" srcId="{243A650C-FA5B-493D-8DC5-6BD8E64AF58A}" destId="{EFFFCBA7-7D32-411C-936D-3B82B7202132}" srcOrd="1" destOrd="0" presId="urn:microsoft.com/office/officeart/2005/8/layout/hierarchy1"/>
    <dgm:cxn modelId="{BE9CF5E7-896D-442F-94EE-7620F54480BC}" type="presParOf" srcId="{EFFFCBA7-7D32-411C-936D-3B82B7202132}" destId="{AEF11B72-B81A-47D1-B484-282F20DE9B3F}" srcOrd="0" destOrd="0" presId="urn:microsoft.com/office/officeart/2005/8/layout/hierarchy1"/>
    <dgm:cxn modelId="{AA09F4BF-568A-4C0C-B460-CA0E7DAED581}" type="presParOf" srcId="{AEF11B72-B81A-47D1-B484-282F20DE9B3F}" destId="{1F140859-2471-4CFB-88A5-AC722E57BB77}" srcOrd="0" destOrd="0" presId="urn:microsoft.com/office/officeart/2005/8/layout/hierarchy1"/>
    <dgm:cxn modelId="{6A1AD947-51C2-4D72-B8F7-557F322D07A4}" type="presParOf" srcId="{AEF11B72-B81A-47D1-B484-282F20DE9B3F}" destId="{EEC1695C-B9A6-4866-A294-01AB6AE86312}" srcOrd="1" destOrd="0" presId="urn:microsoft.com/office/officeart/2005/8/layout/hierarchy1"/>
    <dgm:cxn modelId="{A8355F60-0A86-4B68-B671-57E96FE0FA32}" type="presParOf" srcId="{EFFFCBA7-7D32-411C-936D-3B82B7202132}" destId="{325AADDC-7028-44DE-A37D-F5961FEACCA6}" srcOrd="1" destOrd="0" presId="urn:microsoft.com/office/officeart/2005/8/layout/hierarchy1"/>
    <dgm:cxn modelId="{8BA70885-8CBB-4015-812D-4011AD25412F}" type="presParOf" srcId="{325AADDC-7028-44DE-A37D-F5961FEACCA6}" destId="{E498283E-7562-45A4-8341-F0F3E482F742}" srcOrd="0" destOrd="0" presId="urn:microsoft.com/office/officeart/2005/8/layout/hierarchy1"/>
    <dgm:cxn modelId="{1B8771B2-86A2-401C-BF78-6641DC3BD9BF}" type="presParOf" srcId="{325AADDC-7028-44DE-A37D-F5961FEACCA6}" destId="{5DDD6F7A-85C5-41AB-8C4A-9757FD0E070F}" srcOrd="1" destOrd="0" presId="urn:microsoft.com/office/officeart/2005/8/layout/hierarchy1"/>
    <dgm:cxn modelId="{8AFAEBDF-CB0E-4D13-B1E6-400EB275CCB4}" type="presParOf" srcId="{5DDD6F7A-85C5-41AB-8C4A-9757FD0E070F}" destId="{584C6DE4-69A0-40B9-8CBF-05D2CC46FCE8}" srcOrd="0" destOrd="0" presId="urn:microsoft.com/office/officeart/2005/8/layout/hierarchy1"/>
    <dgm:cxn modelId="{DA62E490-7B97-406D-8566-003073203A3C}" type="presParOf" srcId="{584C6DE4-69A0-40B9-8CBF-05D2CC46FCE8}" destId="{F28DF98D-CFFD-40F9-8C97-3E94EA4520ED}" srcOrd="0" destOrd="0" presId="urn:microsoft.com/office/officeart/2005/8/layout/hierarchy1"/>
    <dgm:cxn modelId="{5F918123-D927-4EEF-A374-21FB9F904A7B}" type="presParOf" srcId="{584C6DE4-69A0-40B9-8CBF-05D2CC46FCE8}" destId="{69970F0A-2883-4BEF-BFCD-EC46C26965EC}" srcOrd="1" destOrd="0" presId="urn:microsoft.com/office/officeart/2005/8/layout/hierarchy1"/>
    <dgm:cxn modelId="{01CE1662-CD63-4D1F-B2A4-00A9670F0545}" type="presParOf" srcId="{5DDD6F7A-85C5-41AB-8C4A-9757FD0E070F}" destId="{9A3D1059-2D9B-4506-8099-4B8C9A55A6B4}" srcOrd="1" destOrd="0" presId="urn:microsoft.com/office/officeart/2005/8/layout/hierarchy1"/>
    <dgm:cxn modelId="{7D2B0A57-2EA4-4514-A5D0-9D3034D09352}" type="presParOf" srcId="{9A3D1059-2D9B-4506-8099-4B8C9A55A6B4}" destId="{8ADDBEA2-A4F0-45EE-BBA3-FAFCDB33A524}" srcOrd="0" destOrd="0" presId="urn:microsoft.com/office/officeart/2005/8/layout/hierarchy1"/>
    <dgm:cxn modelId="{F7DAE4E0-A02B-4CD8-967E-E03CA74ACAF6}" type="presParOf" srcId="{9A3D1059-2D9B-4506-8099-4B8C9A55A6B4}" destId="{56CE5C80-7CAA-492A-AB26-7B5FE8E98052}" srcOrd="1" destOrd="0" presId="urn:microsoft.com/office/officeart/2005/8/layout/hierarchy1"/>
    <dgm:cxn modelId="{772AE360-B32F-49A8-9366-7F0F984346E6}" type="presParOf" srcId="{56CE5C80-7CAA-492A-AB26-7B5FE8E98052}" destId="{53EFCF80-17DA-421E-8ADE-D9289A8806BF}" srcOrd="0" destOrd="0" presId="urn:microsoft.com/office/officeart/2005/8/layout/hierarchy1"/>
    <dgm:cxn modelId="{34842351-9F0C-4743-B201-4C1623AA54CB}" type="presParOf" srcId="{53EFCF80-17DA-421E-8ADE-D9289A8806BF}" destId="{92AF0E31-5393-4F4C-8A12-21D9B0021D22}" srcOrd="0" destOrd="0" presId="urn:microsoft.com/office/officeart/2005/8/layout/hierarchy1"/>
    <dgm:cxn modelId="{C192819B-CC6F-4B29-BAC5-DE7CDA2C66B8}" type="presParOf" srcId="{53EFCF80-17DA-421E-8ADE-D9289A8806BF}" destId="{659B85B6-24C1-4AF2-ACC7-D818BD635DBF}" srcOrd="1" destOrd="0" presId="urn:microsoft.com/office/officeart/2005/8/layout/hierarchy1"/>
    <dgm:cxn modelId="{95EF71A0-1343-45DF-A963-91464F991449}" type="presParOf" srcId="{56CE5C80-7CAA-492A-AB26-7B5FE8E98052}" destId="{14A7B3E6-2448-4838-AD96-5D405DF67064}" srcOrd="1" destOrd="0" presId="urn:microsoft.com/office/officeart/2005/8/layout/hierarchy1"/>
    <dgm:cxn modelId="{06208061-871D-42BB-B0B4-2044E208CA3A}" type="presParOf" srcId="{14A7B3E6-2448-4838-AD96-5D405DF67064}" destId="{BF3E93D7-A97C-47A1-B2CC-824B2C217ED1}" srcOrd="0" destOrd="0" presId="urn:microsoft.com/office/officeart/2005/8/layout/hierarchy1"/>
    <dgm:cxn modelId="{0BF7938F-CF05-4697-9D18-E662C753F2DC}" type="presParOf" srcId="{14A7B3E6-2448-4838-AD96-5D405DF67064}" destId="{F04AABDF-8AF6-4407-BA00-920526E20442}" srcOrd="1" destOrd="0" presId="urn:microsoft.com/office/officeart/2005/8/layout/hierarchy1"/>
    <dgm:cxn modelId="{F1C0B4A5-5532-4B73-AB25-0513BE8228D3}" type="presParOf" srcId="{F04AABDF-8AF6-4407-BA00-920526E20442}" destId="{104B2CF2-4EC4-4409-A73E-CC8FD2BC48E0}" srcOrd="0" destOrd="0" presId="urn:microsoft.com/office/officeart/2005/8/layout/hierarchy1"/>
    <dgm:cxn modelId="{2664DC68-8A87-4B3B-BE3B-633F4558A833}" type="presParOf" srcId="{104B2CF2-4EC4-4409-A73E-CC8FD2BC48E0}" destId="{6C0CE39A-A95A-44EA-B81A-1B6800EA76DB}" srcOrd="0" destOrd="0" presId="urn:microsoft.com/office/officeart/2005/8/layout/hierarchy1"/>
    <dgm:cxn modelId="{751DD8DF-E8A1-43BE-8102-595EC40C9908}" type="presParOf" srcId="{104B2CF2-4EC4-4409-A73E-CC8FD2BC48E0}" destId="{660AF4B6-9719-4D10-B8B1-06642886DBA9}" srcOrd="1" destOrd="0" presId="urn:microsoft.com/office/officeart/2005/8/layout/hierarchy1"/>
    <dgm:cxn modelId="{2140D40D-FB7A-459D-9EF7-B57926840FA8}" type="presParOf" srcId="{F04AABDF-8AF6-4407-BA00-920526E20442}" destId="{E012294F-A3D2-4E05-A9D5-76D86F3053A0}" srcOrd="1" destOrd="0" presId="urn:microsoft.com/office/officeart/2005/8/layout/hierarchy1"/>
    <dgm:cxn modelId="{3AA7A7D4-F148-4378-8676-5FC3BEFC616D}" type="presParOf" srcId="{325AADDC-7028-44DE-A37D-F5961FEACCA6}" destId="{727E9BB5-FA77-465D-9B93-F3E62837FF9A}" srcOrd="2" destOrd="0" presId="urn:microsoft.com/office/officeart/2005/8/layout/hierarchy1"/>
    <dgm:cxn modelId="{FE00C6B3-1828-4449-8DBC-7AEC2CD1E4FF}" type="presParOf" srcId="{325AADDC-7028-44DE-A37D-F5961FEACCA6}" destId="{5D7A725F-A1BC-457F-BD4B-78397181FA01}" srcOrd="3" destOrd="0" presId="urn:microsoft.com/office/officeart/2005/8/layout/hierarchy1"/>
    <dgm:cxn modelId="{BFE9AC21-C3BF-4949-B4C7-52A907804CD9}" type="presParOf" srcId="{5D7A725F-A1BC-457F-BD4B-78397181FA01}" destId="{898D1F7D-0BB0-46E1-8B4C-F9D515EEF3E6}" srcOrd="0" destOrd="0" presId="urn:microsoft.com/office/officeart/2005/8/layout/hierarchy1"/>
    <dgm:cxn modelId="{BE5AA0B7-4777-4F89-B02A-748F68343FFA}" type="presParOf" srcId="{898D1F7D-0BB0-46E1-8B4C-F9D515EEF3E6}" destId="{91B461AA-80D6-45C2-8083-364B4CDF042E}" srcOrd="0" destOrd="0" presId="urn:microsoft.com/office/officeart/2005/8/layout/hierarchy1"/>
    <dgm:cxn modelId="{1E35C968-1972-45F8-A9E5-0609114B3C39}" type="presParOf" srcId="{898D1F7D-0BB0-46E1-8B4C-F9D515EEF3E6}" destId="{B978DD85-C073-4727-AC81-60C0A1688383}" srcOrd="1" destOrd="0" presId="urn:microsoft.com/office/officeart/2005/8/layout/hierarchy1"/>
    <dgm:cxn modelId="{7006D4E5-1721-47CA-AD09-8F1DD19C174A}" type="presParOf" srcId="{5D7A725F-A1BC-457F-BD4B-78397181FA01}" destId="{368EAA1E-0BFA-4F59-8B78-9A97A85319FE}" srcOrd="1" destOrd="0" presId="urn:microsoft.com/office/officeart/2005/8/layout/hierarchy1"/>
    <dgm:cxn modelId="{5F5F813B-29E5-44F6-AB34-78D1739E7DCB}" type="presParOf" srcId="{368EAA1E-0BFA-4F59-8B78-9A97A85319FE}" destId="{184C6909-C654-44EA-A2AD-BB2733444F0C}" srcOrd="0" destOrd="0" presId="urn:microsoft.com/office/officeart/2005/8/layout/hierarchy1"/>
    <dgm:cxn modelId="{83B15337-CD3F-4636-8746-C90D22CAF4D3}" type="presParOf" srcId="{368EAA1E-0BFA-4F59-8B78-9A97A85319FE}" destId="{0362F579-4B5D-4FBA-A5D1-2AAE259D8B01}" srcOrd="1" destOrd="0" presId="urn:microsoft.com/office/officeart/2005/8/layout/hierarchy1"/>
    <dgm:cxn modelId="{6E8CC76F-E542-4639-9610-10E40E87DC97}" type="presParOf" srcId="{0362F579-4B5D-4FBA-A5D1-2AAE259D8B01}" destId="{9466662C-7EB0-4F86-98CA-8E95A3D376AF}" srcOrd="0" destOrd="0" presId="urn:microsoft.com/office/officeart/2005/8/layout/hierarchy1"/>
    <dgm:cxn modelId="{E2FB9830-8F8C-436B-8120-8F0C4C47A033}" type="presParOf" srcId="{9466662C-7EB0-4F86-98CA-8E95A3D376AF}" destId="{1412C1D0-BCCB-4B42-8E8B-04D643E2D7D9}" srcOrd="0" destOrd="0" presId="urn:microsoft.com/office/officeart/2005/8/layout/hierarchy1"/>
    <dgm:cxn modelId="{9144E091-C003-4CC0-A9E3-39FA822EB41F}" type="presParOf" srcId="{9466662C-7EB0-4F86-98CA-8E95A3D376AF}" destId="{A8BBBB54-08DC-465A-A191-65E965CCE246}" srcOrd="1" destOrd="0" presId="urn:microsoft.com/office/officeart/2005/8/layout/hierarchy1"/>
    <dgm:cxn modelId="{E4EA56FC-5917-4385-90F5-5FD1E7242CD0}" type="presParOf" srcId="{0362F579-4B5D-4FBA-A5D1-2AAE259D8B01}" destId="{8A5C35D4-E6E1-48FE-924F-610881476957}" srcOrd="1" destOrd="0" presId="urn:microsoft.com/office/officeart/2005/8/layout/hierarchy1"/>
    <dgm:cxn modelId="{92D2FC13-A858-4678-911A-40E112C10794}" type="presParOf" srcId="{8A5C35D4-E6E1-48FE-924F-610881476957}" destId="{34BAB46E-4EEA-4064-BB05-5C5A5C64718A}" srcOrd="0" destOrd="0" presId="urn:microsoft.com/office/officeart/2005/8/layout/hierarchy1"/>
    <dgm:cxn modelId="{1DDB588C-404C-42EE-BB74-B7E9C0D20BF8}" type="presParOf" srcId="{8A5C35D4-E6E1-48FE-924F-610881476957}" destId="{946CEF5D-30B4-48E8-96A1-F5B0B0DFCE23}" srcOrd="1" destOrd="0" presId="urn:microsoft.com/office/officeart/2005/8/layout/hierarchy1"/>
    <dgm:cxn modelId="{5F388A6E-261E-42C2-B018-5D5BFA87F765}" type="presParOf" srcId="{946CEF5D-30B4-48E8-96A1-F5B0B0DFCE23}" destId="{A5525DF5-4291-4883-9AF9-766E40A2DC37}" srcOrd="0" destOrd="0" presId="urn:microsoft.com/office/officeart/2005/8/layout/hierarchy1"/>
    <dgm:cxn modelId="{97C39474-049E-4ECD-8B9A-853CE475E651}" type="presParOf" srcId="{A5525DF5-4291-4883-9AF9-766E40A2DC37}" destId="{C18346DB-4A16-4313-986F-985308D85708}" srcOrd="0" destOrd="0" presId="urn:microsoft.com/office/officeart/2005/8/layout/hierarchy1"/>
    <dgm:cxn modelId="{D1EB70DD-2802-4132-8282-0198FE142A69}" type="presParOf" srcId="{A5525DF5-4291-4883-9AF9-766E40A2DC37}" destId="{A5289948-1784-4F82-85BA-819E66874782}" srcOrd="1" destOrd="0" presId="urn:microsoft.com/office/officeart/2005/8/layout/hierarchy1"/>
    <dgm:cxn modelId="{7B1367B2-475A-4933-A595-E28A38A5BBEC}" type="presParOf" srcId="{946CEF5D-30B4-48E8-96A1-F5B0B0DFCE23}" destId="{BAAA676D-7CAC-4B09-8997-1115BF9DA998}" srcOrd="1" destOrd="0" presId="urn:microsoft.com/office/officeart/2005/8/layout/hierarchy1"/>
    <dgm:cxn modelId="{A296D12A-8E93-4BA2-9152-9C38E5E299BD}" type="presParOf" srcId="{325AADDC-7028-44DE-A37D-F5961FEACCA6}" destId="{4E7FC930-CDA7-4BC6-91A0-A89C681A171C}" srcOrd="4" destOrd="0" presId="urn:microsoft.com/office/officeart/2005/8/layout/hierarchy1"/>
    <dgm:cxn modelId="{801D1D44-D065-4501-A326-CB0AF2F3FD3F}" type="presParOf" srcId="{325AADDC-7028-44DE-A37D-F5961FEACCA6}" destId="{B84BD9BD-F14D-4515-8700-5C5903EF9103}" srcOrd="5" destOrd="0" presId="urn:microsoft.com/office/officeart/2005/8/layout/hierarchy1"/>
    <dgm:cxn modelId="{1A5078B9-656E-4DB2-A67A-7C71F54877DD}" type="presParOf" srcId="{B84BD9BD-F14D-4515-8700-5C5903EF9103}" destId="{7D89FA42-ECBB-4C70-89FD-CAC23E86D2D9}" srcOrd="0" destOrd="0" presId="urn:microsoft.com/office/officeart/2005/8/layout/hierarchy1"/>
    <dgm:cxn modelId="{82059973-CDFB-4EC6-A40E-7144FE10D3C8}" type="presParOf" srcId="{7D89FA42-ECBB-4C70-89FD-CAC23E86D2D9}" destId="{445DC2F8-5A52-4AA9-84CB-D9D0CCD45F00}" srcOrd="0" destOrd="0" presId="urn:microsoft.com/office/officeart/2005/8/layout/hierarchy1"/>
    <dgm:cxn modelId="{0CD301D8-6969-4380-BBAF-F0341FAC6EC3}" type="presParOf" srcId="{7D89FA42-ECBB-4C70-89FD-CAC23E86D2D9}" destId="{2E829B29-A34E-4B92-8C1A-1628447E5AFE}" srcOrd="1" destOrd="0" presId="urn:microsoft.com/office/officeart/2005/8/layout/hierarchy1"/>
    <dgm:cxn modelId="{39E9AA6F-4ED8-41F1-8DF4-7B41D959A08E}" type="presParOf" srcId="{B84BD9BD-F14D-4515-8700-5C5903EF9103}" destId="{44353582-52F8-4D49-A13E-60433C83D49B}" srcOrd="1" destOrd="0" presId="urn:microsoft.com/office/officeart/2005/8/layout/hierarchy1"/>
    <dgm:cxn modelId="{5AD8A27A-69D6-4A2A-906C-B7252552C753}" type="presParOf" srcId="{44353582-52F8-4D49-A13E-60433C83D49B}" destId="{482DCF1A-4A58-49E3-ADFF-ECC07A1A7C91}" srcOrd="0" destOrd="0" presId="urn:microsoft.com/office/officeart/2005/8/layout/hierarchy1"/>
    <dgm:cxn modelId="{5B906E39-ECA3-4803-BC40-D42F8773FC28}" type="presParOf" srcId="{44353582-52F8-4D49-A13E-60433C83D49B}" destId="{ABEE19E4-CEAE-445B-AF4F-A3F05543EBBF}" srcOrd="1" destOrd="0" presId="urn:microsoft.com/office/officeart/2005/8/layout/hierarchy1"/>
    <dgm:cxn modelId="{DEDB43FF-82B3-4B7B-8FED-AAA9090DCF5D}" type="presParOf" srcId="{ABEE19E4-CEAE-445B-AF4F-A3F05543EBBF}" destId="{836C1F32-58C8-4038-A6F1-2302E186457A}" srcOrd="0" destOrd="0" presId="urn:microsoft.com/office/officeart/2005/8/layout/hierarchy1"/>
    <dgm:cxn modelId="{93F005E2-60B7-487D-8014-D49B89A39B64}" type="presParOf" srcId="{836C1F32-58C8-4038-A6F1-2302E186457A}" destId="{175B4377-DE53-4873-ADA0-072691D3CA67}" srcOrd="0" destOrd="0" presId="urn:microsoft.com/office/officeart/2005/8/layout/hierarchy1"/>
    <dgm:cxn modelId="{88A1D76D-2EBD-45F3-A2B5-91ACB002D9EA}" type="presParOf" srcId="{836C1F32-58C8-4038-A6F1-2302E186457A}" destId="{5F7884C4-F9AE-4444-8415-9386D8F70286}" srcOrd="1" destOrd="0" presId="urn:microsoft.com/office/officeart/2005/8/layout/hierarchy1"/>
    <dgm:cxn modelId="{EF8817A3-183A-4C84-BC0B-91A14C21928B}" type="presParOf" srcId="{ABEE19E4-CEAE-445B-AF4F-A3F05543EBBF}" destId="{9FE5AAA5-6BE6-4A57-9F34-0F187977CEDA}" srcOrd="1" destOrd="0" presId="urn:microsoft.com/office/officeart/2005/8/layout/hierarchy1"/>
    <dgm:cxn modelId="{9AD60FFA-D4FB-446C-88D6-EFB7FB6C9B93}" type="presParOf" srcId="{325AADDC-7028-44DE-A37D-F5961FEACCA6}" destId="{1F743499-9FF0-4C33-B647-F1BA05AB00B3}" srcOrd="6" destOrd="0" presId="urn:microsoft.com/office/officeart/2005/8/layout/hierarchy1"/>
    <dgm:cxn modelId="{E1AD6BBF-09EA-473A-A255-73FC790A53EF}" type="presParOf" srcId="{325AADDC-7028-44DE-A37D-F5961FEACCA6}" destId="{3C8FDEAF-EBA7-41B3-B62D-7C8FE85BF331}" srcOrd="7" destOrd="0" presId="urn:microsoft.com/office/officeart/2005/8/layout/hierarchy1"/>
    <dgm:cxn modelId="{1555BF10-36CD-4A6E-9703-ECA3A84BA82D}" type="presParOf" srcId="{3C8FDEAF-EBA7-41B3-B62D-7C8FE85BF331}" destId="{A572AACB-28E0-4E3B-B1C7-0B743091B116}" srcOrd="0" destOrd="0" presId="urn:microsoft.com/office/officeart/2005/8/layout/hierarchy1"/>
    <dgm:cxn modelId="{AF02900F-E5EA-4CDF-A62C-44DDBABCC9F8}" type="presParOf" srcId="{A572AACB-28E0-4E3B-B1C7-0B743091B116}" destId="{999B1EEF-0B7E-425F-B7D1-1672ECA1AF76}" srcOrd="0" destOrd="0" presId="urn:microsoft.com/office/officeart/2005/8/layout/hierarchy1"/>
    <dgm:cxn modelId="{903BA746-4C2B-4EFB-9345-C40A8EE78EA9}" type="presParOf" srcId="{A572AACB-28E0-4E3B-B1C7-0B743091B116}" destId="{D8FE7D10-F8C6-4082-88FE-87F82C7C893B}" srcOrd="1" destOrd="0" presId="urn:microsoft.com/office/officeart/2005/8/layout/hierarchy1"/>
    <dgm:cxn modelId="{86048F17-C673-4022-85FD-D7FF4597BA34}" type="presParOf" srcId="{3C8FDEAF-EBA7-41B3-B62D-7C8FE85BF331}" destId="{EEB6D3EB-9DE7-42BF-B390-136F8A40EA48}" srcOrd="1" destOrd="0" presId="urn:microsoft.com/office/officeart/2005/8/layout/hierarchy1"/>
    <dgm:cxn modelId="{0068293C-BE42-47B7-8C0E-937DD9784D93}" type="presParOf" srcId="{325AADDC-7028-44DE-A37D-F5961FEACCA6}" destId="{E36560C3-5B29-4010-9346-C43DC7678FD8}" srcOrd="8" destOrd="0" presId="urn:microsoft.com/office/officeart/2005/8/layout/hierarchy1"/>
    <dgm:cxn modelId="{98617E05-D5BD-4B34-A0BB-252BEA7876E9}" type="presParOf" srcId="{325AADDC-7028-44DE-A37D-F5961FEACCA6}" destId="{074F57BE-D510-4929-B783-EAF9C01600EC}" srcOrd="9" destOrd="0" presId="urn:microsoft.com/office/officeart/2005/8/layout/hierarchy1"/>
    <dgm:cxn modelId="{E562F767-127A-4555-AF7C-06636DD0F842}" type="presParOf" srcId="{074F57BE-D510-4929-B783-EAF9C01600EC}" destId="{F3370071-EEAC-4FAA-A436-9B918038CF0D}" srcOrd="0" destOrd="0" presId="urn:microsoft.com/office/officeart/2005/8/layout/hierarchy1"/>
    <dgm:cxn modelId="{EE21529B-7BE8-423E-9F8C-DEBC9E20B32B}" type="presParOf" srcId="{F3370071-EEAC-4FAA-A436-9B918038CF0D}" destId="{FD793199-F358-41AA-AC3C-C75C7C953789}" srcOrd="0" destOrd="0" presId="urn:microsoft.com/office/officeart/2005/8/layout/hierarchy1"/>
    <dgm:cxn modelId="{301BF755-1369-4AB3-8A93-2B30E760139A}" type="presParOf" srcId="{F3370071-EEAC-4FAA-A436-9B918038CF0D}" destId="{F63BADDB-77D5-45C0-A6B8-3E1668D8434F}" srcOrd="1" destOrd="0" presId="urn:microsoft.com/office/officeart/2005/8/layout/hierarchy1"/>
    <dgm:cxn modelId="{C3460CBD-229D-478A-8D72-AB6AFABDD92A}" type="presParOf" srcId="{074F57BE-D510-4929-B783-EAF9C01600EC}" destId="{F023FA03-3724-4F0E-95A6-1D2574E6BA7D}" srcOrd="1" destOrd="0" presId="urn:microsoft.com/office/officeart/2005/8/layout/hierarchy1"/>
    <dgm:cxn modelId="{A9728745-4686-4BD5-8233-07B82F7AA51A}" type="presParOf" srcId="{F023FA03-3724-4F0E-95A6-1D2574E6BA7D}" destId="{7FB54FE3-BB9A-4CB1-8153-01CB764632DB}" srcOrd="0" destOrd="0" presId="urn:microsoft.com/office/officeart/2005/8/layout/hierarchy1"/>
    <dgm:cxn modelId="{D4F542F8-3CA8-416B-B069-B1A6C215FFBB}" type="presParOf" srcId="{F023FA03-3724-4F0E-95A6-1D2574E6BA7D}" destId="{1C795991-CA73-455D-B672-A4204996CFB8}" srcOrd="1" destOrd="0" presId="urn:microsoft.com/office/officeart/2005/8/layout/hierarchy1"/>
    <dgm:cxn modelId="{044D4DC6-097E-4AA3-B0B1-645FE110EB73}" type="presParOf" srcId="{1C795991-CA73-455D-B672-A4204996CFB8}" destId="{F2055A54-1098-4000-BAE3-142AF65B5211}" srcOrd="0" destOrd="0" presId="urn:microsoft.com/office/officeart/2005/8/layout/hierarchy1"/>
    <dgm:cxn modelId="{6895C453-32F0-4792-8E0A-F21497D1D0ED}" type="presParOf" srcId="{F2055A54-1098-4000-BAE3-142AF65B5211}" destId="{963F50ED-022C-4B8A-9B06-F55EC1BBAFB5}" srcOrd="0" destOrd="0" presId="urn:microsoft.com/office/officeart/2005/8/layout/hierarchy1"/>
    <dgm:cxn modelId="{8229AAEC-D78A-46CF-9915-FBB34ABD20A1}" type="presParOf" srcId="{F2055A54-1098-4000-BAE3-142AF65B5211}" destId="{585D546B-ABA7-483A-8406-DB7658029780}" srcOrd="1" destOrd="0" presId="urn:microsoft.com/office/officeart/2005/8/layout/hierarchy1"/>
    <dgm:cxn modelId="{F41317AE-D836-4FA2-A16E-3386E5A7186F}" type="presParOf" srcId="{1C795991-CA73-455D-B672-A4204996CFB8}" destId="{74CC9D4C-5E40-4DAA-9B4B-5BC8B410F6B5}" srcOrd="1" destOrd="0" presId="urn:microsoft.com/office/officeart/2005/8/layout/hierarchy1"/>
    <dgm:cxn modelId="{B0581AB4-7B43-4DF0-9392-9104C90F126D}" type="presParOf" srcId="{74CC9D4C-5E40-4DAA-9B4B-5BC8B410F6B5}" destId="{D41FFFC0-E27A-4F88-A90F-D505B0273089}" srcOrd="0" destOrd="0" presId="urn:microsoft.com/office/officeart/2005/8/layout/hierarchy1"/>
    <dgm:cxn modelId="{EDDCAF02-1A4F-4C5B-A19C-0DC82B48E035}" type="presParOf" srcId="{74CC9D4C-5E40-4DAA-9B4B-5BC8B410F6B5}" destId="{46A34ADB-1534-486E-B35E-2F2C175E4153}" srcOrd="1" destOrd="0" presId="urn:microsoft.com/office/officeart/2005/8/layout/hierarchy1"/>
    <dgm:cxn modelId="{DC7E9F01-8DFB-4480-9C3A-434D817FDCB2}" type="presParOf" srcId="{46A34ADB-1534-486E-B35E-2F2C175E4153}" destId="{221978A0-835A-4B76-8CF2-62CAF9691B18}" srcOrd="0" destOrd="0" presId="urn:microsoft.com/office/officeart/2005/8/layout/hierarchy1"/>
    <dgm:cxn modelId="{006E9295-0B75-45D9-991F-D25B7DA71791}" type="presParOf" srcId="{221978A0-835A-4B76-8CF2-62CAF9691B18}" destId="{A35FD8E9-3808-44BE-A1E5-3466587C4F7D}" srcOrd="0" destOrd="0" presId="urn:microsoft.com/office/officeart/2005/8/layout/hierarchy1"/>
    <dgm:cxn modelId="{DF51B4B1-AE5B-4E3B-8EC9-74F9DD799D22}" type="presParOf" srcId="{221978A0-835A-4B76-8CF2-62CAF9691B18}" destId="{3C351CBD-EE1D-445A-BDAA-4E6F41A5DEDC}" srcOrd="1" destOrd="0" presId="urn:microsoft.com/office/officeart/2005/8/layout/hierarchy1"/>
    <dgm:cxn modelId="{05D9D7A1-382B-4E17-BBA8-D9B134D2EF9C}" type="presParOf" srcId="{46A34ADB-1534-486E-B35E-2F2C175E4153}" destId="{5D785062-57F4-4C20-87D4-3641AD168C98}" srcOrd="1" destOrd="0" presId="urn:microsoft.com/office/officeart/2005/8/layout/hierarchy1"/>
    <dgm:cxn modelId="{045E1195-3852-40F4-B3C4-0CB413671A81}" type="presParOf" srcId="{5D785062-57F4-4C20-87D4-3641AD168C98}" destId="{3F192091-A854-46AE-8771-0DB844F2FDDF}" srcOrd="0" destOrd="0" presId="urn:microsoft.com/office/officeart/2005/8/layout/hierarchy1"/>
    <dgm:cxn modelId="{0B6062C6-1216-4FEA-9A99-FD8B66E32D6B}" type="presParOf" srcId="{5D785062-57F4-4C20-87D4-3641AD168C98}" destId="{BA92CBCF-8BC1-456F-9267-27E4306E6FC4}" srcOrd="1" destOrd="0" presId="urn:microsoft.com/office/officeart/2005/8/layout/hierarchy1"/>
    <dgm:cxn modelId="{174B7AEE-ED9D-4CB1-9573-FC100EA20A94}" type="presParOf" srcId="{BA92CBCF-8BC1-456F-9267-27E4306E6FC4}" destId="{5C090B8B-6BD8-4105-A8ED-8A2B77C597CD}" srcOrd="0" destOrd="0" presId="urn:microsoft.com/office/officeart/2005/8/layout/hierarchy1"/>
    <dgm:cxn modelId="{304C3C29-B50A-43C8-A3EA-F2795F4DAD9D}" type="presParOf" srcId="{5C090B8B-6BD8-4105-A8ED-8A2B77C597CD}" destId="{C25F8AE9-3E6B-49B1-AD38-49908F2C5644}" srcOrd="0" destOrd="0" presId="urn:microsoft.com/office/officeart/2005/8/layout/hierarchy1"/>
    <dgm:cxn modelId="{EB1C6521-3995-478A-B781-C968968C607B}" type="presParOf" srcId="{5C090B8B-6BD8-4105-A8ED-8A2B77C597CD}" destId="{AF88A2FA-13E0-4D59-AF3F-FFAC25732819}" srcOrd="1" destOrd="0" presId="urn:microsoft.com/office/officeart/2005/8/layout/hierarchy1"/>
    <dgm:cxn modelId="{71262EE8-6091-44A4-B585-73BE159FDA6C}" type="presParOf" srcId="{BA92CBCF-8BC1-456F-9267-27E4306E6FC4}" destId="{056B992F-2AF2-4F74-811A-F229C3A72FA8}" srcOrd="1" destOrd="0" presId="urn:microsoft.com/office/officeart/2005/8/layout/hierarchy1"/>
    <dgm:cxn modelId="{2FB026F6-EE4F-443E-9CA7-B8144C10E4EE}" type="presParOf" srcId="{325AADDC-7028-44DE-A37D-F5961FEACCA6}" destId="{B5387EA2-814F-453C-A9A6-2AC54C868EE8}" srcOrd="10" destOrd="0" presId="urn:microsoft.com/office/officeart/2005/8/layout/hierarchy1"/>
    <dgm:cxn modelId="{039AE6C5-4C6A-42BE-A110-02918B9BEC67}" type="presParOf" srcId="{325AADDC-7028-44DE-A37D-F5961FEACCA6}" destId="{1F085E62-1026-40A2-82F1-DD35104E75A3}" srcOrd="11" destOrd="0" presId="urn:microsoft.com/office/officeart/2005/8/layout/hierarchy1"/>
    <dgm:cxn modelId="{7CC45E46-8D9D-4299-B793-71A76D87CA1D}" type="presParOf" srcId="{1F085E62-1026-40A2-82F1-DD35104E75A3}" destId="{F1AFDCC4-A6A8-4DB6-9700-D5E05FD6B888}" srcOrd="0" destOrd="0" presId="urn:microsoft.com/office/officeart/2005/8/layout/hierarchy1"/>
    <dgm:cxn modelId="{DDD8BA4F-72F8-4AC1-BCD8-FB1CB90D4137}" type="presParOf" srcId="{F1AFDCC4-A6A8-4DB6-9700-D5E05FD6B888}" destId="{D0FD4450-C5C1-43CD-B73E-4C8C564DDA97}" srcOrd="0" destOrd="0" presId="urn:microsoft.com/office/officeart/2005/8/layout/hierarchy1"/>
    <dgm:cxn modelId="{1119F140-09E2-41EB-BB0B-44D43D2C1CED}" type="presParOf" srcId="{F1AFDCC4-A6A8-4DB6-9700-D5E05FD6B888}" destId="{E61D6BB4-7DAE-4EDC-AE07-37A4804807DA}" srcOrd="1" destOrd="0" presId="urn:microsoft.com/office/officeart/2005/8/layout/hierarchy1"/>
    <dgm:cxn modelId="{AE425198-13F6-4053-846E-39D5780CF010}" type="presParOf" srcId="{1F085E62-1026-40A2-82F1-DD35104E75A3}" destId="{B60CF8AB-B78C-4913-BE23-0D66CBB49370}" srcOrd="1" destOrd="0" presId="urn:microsoft.com/office/officeart/2005/8/layout/hierarchy1"/>
    <dgm:cxn modelId="{768357DD-F91A-4711-A5B5-43653E43F463}" type="presParOf" srcId="{B60CF8AB-B78C-4913-BE23-0D66CBB49370}" destId="{2728598E-406F-4E51-A023-A4C36B9F337D}" srcOrd="0" destOrd="0" presId="urn:microsoft.com/office/officeart/2005/8/layout/hierarchy1"/>
    <dgm:cxn modelId="{EF743BE5-4E37-4085-B2F3-DA2158AA6F02}" type="presParOf" srcId="{B60CF8AB-B78C-4913-BE23-0D66CBB49370}" destId="{B9AB06AB-2873-4D84-8B45-EC20EEC842BA}" srcOrd="1" destOrd="0" presId="urn:microsoft.com/office/officeart/2005/8/layout/hierarchy1"/>
    <dgm:cxn modelId="{CF5A1865-A904-4079-94A9-E5FF55125C8A}" type="presParOf" srcId="{B9AB06AB-2873-4D84-8B45-EC20EEC842BA}" destId="{988509DA-605E-4F34-85C0-7FF0C8177773}" srcOrd="0" destOrd="0" presId="urn:microsoft.com/office/officeart/2005/8/layout/hierarchy1"/>
    <dgm:cxn modelId="{C6C1D6C8-A6E1-4397-8D77-3BCF9417FFB2}" type="presParOf" srcId="{988509DA-605E-4F34-85C0-7FF0C8177773}" destId="{228ADD81-B3C3-4BF9-BD9A-4A5BFB79DE79}" srcOrd="0" destOrd="0" presId="urn:microsoft.com/office/officeart/2005/8/layout/hierarchy1"/>
    <dgm:cxn modelId="{EC2F68A9-9670-4E08-9124-BF6C73995F89}" type="presParOf" srcId="{988509DA-605E-4F34-85C0-7FF0C8177773}" destId="{D61EAD0D-AC55-42D0-9619-69CEB329EA1E}" srcOrd="1" destOrd="0" presId="urn:microsoft.com/office/officeart/2005/8/layout/hierarchy1"/>
    <dgm:cxn modelId="{CE279D90-55BF-4ECC-AF2D-B16EA4EB4659}" type="presParOf" srcId="{B9AB06AB-2873-4D84-8B45-EC20EEC842BA}" destId="{CE49DF5D-32CA-41F4-9BBD-33A33E9DD25C}" srcOrd="1" destOrd="0" presId="urn:microsoft.com/office/officeart/2005/8/layout/hierarchy1"/>
    <dgm:cxn modelId="{9F096E50-5966-48AB-A0CE-740FFA62E1BC}" type="presParOf" srcId="{CE49DF5D-32CA-41F4-9BBD-33A33E9DD25C}" destId="{8327E350-9F26-4AC1-8684-0949AB69D50B}" srcOrd="0" destOrd="0" presId="urn:microsoft.com/office/officeart/2005/8/layout/hierarchy1"/>
    <dgm:cxn modelId="{52757F2D-4D8C-4F54-B225-B64AFB4A68BC}" type="presParOf" srcId="{CE49DF5D-32CA-41F4-9BBD-33A33E9DD25C}" destId="{CCF1C0D1-5B45-45B5-8423-082F624038E0}" srcOrd="1" destOrd="0" presId="urn:microsoft.com/office/officeart/2005/8/layout/hierarchy1"/>
    <dgm:cxn modelId="{1BF3A506-9212-4035-AB61-25EFAD11ECF9}" type="presParOf" srcId="{CCF1C0D1-5B45-45B5-8423-082F624038E0}" destId="{0E2AEE48-08D7-4CC0-900C-A3319C767AC6}" srcOrd="0" destOrd="0" presId="urn:microsoft.com/office/officeart/2005/8/layout/hierarchy1"/>
    <dgm:cxn modelId="{D5330BD4-831A-46F4-8D5E-78A6164B1840}" type="presParOf" srcId="{0E2AEE48-08D7-4CC0-900C-A3319C767AC6}" destId="{E8820A90-252E-497D-A6BF-2CD936A17D13}" srcOrd="0" destOrd="0" presId="urn:microsoft.com/office/officeart/2005/8/layout/hierarchy1"/>
    <dgm:cxn modelId="{C0F069E5-5E28-4F6A-8232-200F87C940F7}" type="presParOf" srcId="{0E2AEE48-08D7-4CC0-900C-A3319C767AC6}" destId="{7D17B8A4-71D7-4C58-849E-4D4621BDBFDB}" srcOrd="1" destOrd="0" presId="urn:microsoft.com/office/officeart/2005/8/layout/hierarchy1"/>
    <dgm:cxn modelId="{30DDB82F-C5C8-4A36-B332-CF1F5C0B7F4E}" type="presParOf" srcId="{CCF1C0D1-5B45-45B5-8423-082F624038E0}" destId="{CEAC9908-0356-42E0-83AE-8D3D045BC13B}" srcOrd="1" destOrd="0" presId="urn:microsoft.com/office/officeart/2005/8/layout/hierarchy1"/>
    <dgm:cxn modelId="{E7F5B17F-8F23-4255-88EC-A7DFC513344E}" type="presParOf" srcId="{CEAC9908-0356-42E0-83AE-8D3D045BC13B}" destId="{C840332A-0E99-4A41-BD8F-89E264DDD732}" srcOrd="0" destOrd="0" presId="urn:microsoft.com/office/officeart/2005/8/layout/hierarchy1"/>
    <dgm:cxn modelId="{E9A552AD-B480-49AC-A572-937B1F8974F6}" type="presParOf" srcId="{CEAC9908-0356-42E0-83AE-8D3D045BC13B}" destId="{1DE16A22-E338-496A-9569-A60758358FAD}" srcOrd="1" destOrd="0" presId="urn:microsoft.com/office/officeart/2005/8/layout/hierarchy1"/>
    <dgm:cxn modelId="{071EB9A3-A65A-42A9-A4EE-3F7CBB3C4576}" type="presParOf" srcId="{1DE16A22-E338-496A-9569-A60758358FAD}" destId="{68DA6FB2-DD68-4C69-A8ED-8C4011101A19}" srcOrd="0" destOrd="0" presId="urn:microsoft.com/office/officeart/2005/8/layout/hierarchy1"/>
    <dgm:cxn modelId="{76260B11-DEC9-41DD-A679-4AF7AD19F71A}" type="presParOf" srcId="{68DA6FB2-DD68-4C69-A8ED-8C4011101A19}" destId="{B072FA72-9998-406C-A79B-A6B65702E94C}" srcOrd="0" destOrd="0" presId="urn:microsoft.com/office/officeart/2005/8/layout/hierarchy1"/>
    <dgm:cxn modelId="{AA085068-E263-4B9C-A0F9-F07CDC6935C2}" type="presParOf" srcId="{68DA6FB2-DD68-4C69-A8ED-8C4011101A19}" destId="{CE7CC48D-8E0D-413B-8559-1BE9C9C4533F}" srcOrd="1" destOrd="0" presId="urn:microsoft.com/office/officeart/2005/8/layout/hierarchy1"/>
    <dgm:cxn modelId="{DEDC319F-9F6F-4A1C-BDA2-D4740E50BFA4}" type="presParOf" srcId="{1DE16A22-E338-496A-9569-A60758358FAD}" destId="{BA308958-6098-4210-8F7E-0BA865E62E3B}" srcOrd="1" destOrd="0" presId="urn:microsoft.com/office/officeart/2005/8/layout/hierarchy1"/>
    <dgm:cxn modelId="{85628864-72F1-4B14-B96C-5A11854ED69F}" type="presParOf" srcId="{CEAC9908-0356-42E0-83AE-8D3D045BC13B}" destId="{3BC6F770-3C70-40EA-8040-758042BDB05A}" srcOrd="2" destOrd="0" presId="urn:microsoft.com/office/officeart/2005/8/layout/hierarchy1"/>
    <dgm:cxn modelId="{3BB60938-1D88-4972-B99D-9290483E8689}" type="presParOf" srcId="{CEAC9908-0356-42E0-83AE-8D3D045BC13B}" destId="{52F0CE7E-0754-4122-AF45-1AC92013D794}" srcOrd="3" destOrd="0" presId="urn:microsoft.com/office/officeart/2005/8/layout/hierarchy1"/>
    <dgm:cxn modelId="{7D113C2B-A238-4604-AB87-A6E6A4080D37}" type="presParOf" srcId="{52F0CE7E-0754-4122-AF45-1AC92013D794}" destId="{44916EB6-5071-4865-991D-C58B11C34075}" srcOrd="0" destOrd="0" presId="urn:microsoft.com/office/officeart/2005/8/layout/hierarchy1"/>
    <dgm:cxn modelId="{7E2C1759-A703-45BB-BA64-04F3CD550BC2}" type="presParOf" srcId="{44916EB6-5071-4865-991D-C58B11C34075}" destId="{8E073189-BA7E-4F86-8194-961432DF6037}" srcOrd="0" destOrd="0" presId="urn:microsoft.com/office/officeart/2005/8/layout/hierarchy1"/>
    <dgm:cxn modelId="{5AE38248-06F9-4827-939C-F6D4E0D3D777}" type="presParOf" srcId="{44916EB6-5071-4865-991D-C58B11C34075}" destId="{FE6405D5-77B9-48CF-8F31-B67557E43C96}" srcOrd="1" destOrd="0" presId="urn:microsoft.com/office/officeart/2005/8/layout/hierarchy1"/>
    <dgm:cxn modelId="{CA6F9C90-DEBA-4507-A33C-2CDE57A49F13}" type="presParOf" srcId="{52F0CE7E-0754-4122-AF45-1AC92013D794}" destId="{33A1153D-91F2-400D-ACE4-64E3A2ECE7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FDF-AB94-484E-BBEC-013781D3CE8A}" type="datetimeFigureOut">
              <a:rPr lang="th-TH" smtClean="0"/>
              <a:t>29/08/66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7A1B-6539-41DC-88C4-95825A311B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003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FDF-AB94-484E-BBEC-013781D3CE8A}" type="datetimeFigureOut">
              <a:rPr lang="th-TH" smtClean="0"/>
              <a:t>29/08/66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7A1B-6539-41DC-88C4-95825A311B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0284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FDF-AB94-484E-BBEC-013781D3CE8A}" type="datetimeFigureOut">
              <a:rPr lang="th-TH" smtClean="0"/>
              <a:t>29/08/66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7A1B-6539-41DC-88C4-95825A311B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52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FDF-AB94-484E-BBEC-013781D3CE8A}" type="datetimeFigureOut">
              <a:rPr lang="th-TH" smtClean="0"/>
              <a:t>29/08/66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7A1B-6539-41DC-88C4-95825A311B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471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FDF-AB94-484E-BBEC-013781D3CE8A}" type="datetimeFigureOut">
              <a:rPr lang="th-TH" smtClean="0"/>
              <a:t>29/08/66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7A1B-6539-41DC-88C4-95825A311B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381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FDF-AB94-484E-BBEC-013781D3CE8A}" type="datetimeFigureOut">
              <a:rPr lang="th-TH" smtClean="0"/>
              <a:t>29/08/66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7A1B-6539-41DC-88C4-95825A311B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4587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FDF-AB94-484E-BBEC-013781D3CE8A}" type="datetimeFigureOut">
              <a:rPr lang="th-TH" smtClean="0"/>
              <a:t>29/08/66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7A1B-6539-41DC-88C4-95825A311B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179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FDF-AB94-484E-BBEC-013781D3CE8A}" type="datetimeFigureOut">
              <a:rPr lang="th-TH" smtClean="0"/>
              <a:t>29/08/66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7A1B-6539-41DC-88C4-95825A311B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990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FDF-AB94-484E-BBEC-013781D3CE8A}" type="datetimeFigureOut">
              <a:rPr lang="th-TH" smtClean="0"/>
              <a:t>29/08/66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7A1B-6539-41DC-88C4-95825A311B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339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FDF-AB94-484E-BBEC-013781D3CE8A}" type="datetimeFigureOut">
              <a:rPr lang="th-TH" smtClean="0"/>
              <a:t>29/08/66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7A1B-6539-41DC-88C4-95825A311B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50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FDF-AB94-484E-BBEC-013781D3CE8A}" type="datetimeFigureOut">
              <a:rPr lang="th-TH" smtClean="0"/>
              <a:t>29/08/66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7A1B-6539-41DC-88C4-95825A311B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112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9FDF-AB94-484E-BBEC-013781D3CE8A}" type="datetimeFigureOut">
              <a:rPr lang="th-TH" smtClean="0"/>
              <a:t>29/08/66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67A1B-6539-41DC-88C4-95825A311B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88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D:\FM-INT-002-1%20Audit%20Checklist%20TIS-OHSAS18001_OPD.doc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D:\FM-INT-002-1%20Audit%20Checklist%20TIS-OHSAS18001_OPD.do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D:\FM-INT-002-1%20Audit%20Checklist%20TIS-OHSAS18001_OPD.do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D:\FM-INT-002-1%20Audit%20Checklist%20TIS-OHSAS18001_OPD.do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D:\FM-INT-002-1%20Audit%20Checklist%20TIS-OHSAS18001_OPD.do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D:\FM-INT-002-1%20Audit%20Checklist%20TIS-OHSAS18001_OPD.do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D:\FM-INT-002-1%20Audit%20Checklist%20TIS-OHSAS18001_OPD.do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D:\FM-INT-002-1%20Audit%20Checklist%20TIS-OHSAS18001_OPD.do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19718" y="1331333"/>
            <a:ext cx="77320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600" dirty="0" smtClean="0">
                <a:solidFill>
                  <a:srgbClr val="0070C0"/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ระบบมาตรฐานในสวนน้ำ </a:t>
            </a:r>
          </a:p>
          <a:p>
            <a:pPr algn="ctr"/>
            <a:r>
              <a:rPr lang="th-TH" sz="6600" dirty="0" smtClean="0">
                <a:solidFill>
                  <a:srgbClr val="0070C0"/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วานา นาวา</a:t>
            </a:r>
            <a:endParaRPr lang="th-TH" sz="6600" dirty="0">
              <a:solidFill>
                <a:srgbClr val="0070C0"/>
              </a:solidFill>
              <a:latin typeface="Arabica" panose="02000000000000000000" pitchFamily="50" charset="-34"/>
              <a:cs typeface="Arabica" panose="02000000000000000000" pitchFamily="50" charset="-3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58" y="564434"/>
            <a:ext cx="2686269" cy="25330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90156" y="3434597"/>
            <a:ext cx="3318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ISO45001</a:t>
            </a:r>
            <a:endParaRPr lang="th-TH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56021" y="3454991"/>
            <a:ext cx="3318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 GHPs</a:t>
            </a:r>
            <a:endParaRPr lang="th-TH" sz="5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165865" y="3444794"/>
            <a:ext cx="3318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</a:rPr>
              <a:t>ISO9001</a:t>
            </a:r>
            <a:endParaRPr lang="th-TH" sz="5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33518" y="4694830"/>
            <a:ext cx="3318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 02/08/23</a:t>
            </a:r>
            <a:endParaRPr lang="th-TH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6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58919" y="-121023"/>
            <a:ext cx="9876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</a:rPr>
              <a:t>KPI </a:t>
            </a:r>
            <a:r>
              <a:rPr lang="th-TH" sz="3600" b="1" dirty="0" smtClean="0">
                <a:solidFill>
                  <a:schemeClr val="bg2">
                    <a:lumMod val="10000"/>
                  </a:schemeClr>
                </a:solidFill>
              </a:rPr>
              <a:t>แผนก </a:t>
            </a: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</a:rPr>
              <a:t>F&amp;B</a:t>
            </a:r>
            <a:r>
              <a:rPr lang="en-US" sz="4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4400" b="1" dirty="0" smtClean="0">
                <a:solidFill>
                  <a:schemeClr val="bg2">
                    <a:lumMod val="10000"/>
                  </a:schemeClr>
                </a:solidFill>
              </a:rPr>
              <a:t>&gt;</a:t>
            </a:r>
            <a:r>
              <a:rPr lang="en-US" sz="48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FM-ISO-003</a:t>
            </a: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h-TH" sz="3200" b="1" dirty="0" smtClean="0">
                <a:solidFill>
                  <a:schemeClr val="bg2">
                    <a:lumMod val="10000"/>
                  </a:schemeClr>
                </a:solidFill>
              </a:rPr>
              <a:t>ใบรายงานและควบคุมวัตถุประสงค์</a:t>
            </a:r>
            <a:endParaRPr lang="th-TH" sz="3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914" y="1275608"/>
            <a:ext cx="207084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KPI: 2023</a:t>
            </a: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th-TH" sz="3200" b="1" dirty="0">
                <a:solidFill>
                  <a:schemeClr val="bg2">
                    <a:lumMod val="10000"/>
                  </a:schemeClr>
                </a:solidFill>
              </a:rPr>
              <a:t>เพื่อสร้างความพึงพอใจในของลูกค้าในด้านการบริการ รสชาติอาหารและความสะอาดต้องให้ได้มากกว่า 90%</a:t>
            </a:r>
            <a:endParaRPr lang="th-TH" sz="32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012" y="709974"/>
            <a:ext cx="8216152" cy="566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7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3859306" y="1174324"/>
            <a:ext cx="3993776" cy="103002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 smtClean="0">
                <a:solidFill>
                  <a:schemeClr val="bg1"/>
                </a:solidFill>
              </a:rPr>
              <a:t>จป. บริหาร</a:t>
            </a:r>
            <a:endParaRPr lang="th-TH" sz="40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47492" y="2649887"/>
            <a:ext cx="3993776" cy="94097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 smtClean="0">
                <a:solidFill>
                  <a:schemeClr val="bg1"/>
                </a:solidFill>
              </a:rPr>
              <a:t>จป. หัวหน้างาน</a:t>
            </a:r>
            <a:endParaRPr lang="th-TH" sz="40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60775" y="2733243"/>
            <a:ext cx="3992400" cy="118969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 smtClean="0">
                <a:solidFill>
                  <a:schemeClr val="bg1"/>
                </a:solidFill>
              </a:rPr>
              <a:t>จป. วิชาชีพ</a:t>
            </a:r>
            <a:endParaRPr lang="th-TH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8486" y="3403394"/>
            <a:ext cx="3294529" cy="31085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chemeClr val="bg2">
                    <a:lumMod val="10000"/>
                  </a:schemeClr>
                </a:solidFill>
              </a:rPr>
              <a:t>ศุภชัย วันโทน</a:t>
            </a:r>
          </a:p>
          <a:p>
            <a:pPr algn="ctr"/>
            <a:r>
              <a:rPr lang="th-TH" dirty="0">
                <a:solidFill>
                  <a:schemeClr val="bg2">
                    <a:lumMod val="10000"/>
                  </a:schemeClr>
                </a:solidFill>
              </a:rPr>
              <a:t>ศรัณย์กร สิรวิชญ์ชัยกร</a:t>
            </a:r>
            <a:br>
              <a:rPr lang="th-TH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th-TH" dirty="0" smtClean="0">
                <a:solidFill>
                  <a:schemeClr val="bg2">
                    <a:lumMod val="10000"/>
                  </a:schemeClr>
                </a:solidFill>
              </a:rPr>
              <a:t>สุ</a:t>
            </a:r>
            <a:r>
              <a:rPr lang="th-TH" dirty="0">
                <a:solidFill>
                  <a:schemeClr val="bg2">
                    <a:lumMod val="10000"/>
                  </a:schemeClr>
                </a:solidFill>
              </a:rPr>
              <a:t>พรรณี เขื่อนปะ</a:t>
            </a:r>
            <a:br>
              <a:rPr lang="th-TH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th-TH" dirty="0" smtClean="0">
                <a:solidFill>
                  <a:schemeClr val="bg2">
                    <a:lumMod val="10000"/>
                  </a:schemeClr>
                </a:solidFill>
              </a:rPr>
              <a:t>วินัย  </a:t>
            </a:r>
            <a:r>
              <a:rPr lang="th-TH" dirty="0">
                <a:solidFill>
                  <a:schemeClr val="bg2">
                    <a:lumMod val="10000"/>
                  </a:schemeClr>
                </a:solidFill>
              </a:rPr>
              <a:t>เอี่ยมรัมย์</a:t>
            </a:r>
          </a:p>
          <a:p>
            <a:pPr algn="ctr"/>
            <a:r>
              <a:rPr lang="th-TH" dirty="0">
                <a:solidFill>
                  <a:schemeClr val="bg2">
                    <a:lumMod val="10000"/>
                  </a:schemeClr>
                </a:solidFill>
              </a:rPr>
              <a:t>สรจักร บุตรสุวรรณ์</a:t>
            </a:r>
            <a:br>
              <a:rPr lang="th-TH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th-TH" dirty="0">
                <a:solidFill>
                  <a:schemeClr val="bg2">
                    <a:lumMod val="10000"/>
                  </a:schemeClr>
                </a:solidFill>
              </a:rPr>
              <a:t>วัลยา กุล</a:t>
            </a:r>
            <a:r>
              <a:rPr lang="th-TH" dirty="0" smtClean="0">
                <a:solidFill>
                  <a:schemeClr val="bg2">
                    <a:lumMod val="10000"/>
                  </a:schemeClr>
                </a:solidFill>
              </a:rPr>
              <a:t>บุญ</a:t>
            </a:r>
            <a:br>
              <a:rPr lang="th-TH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th-TH" dirty="0" smtClean="0">
                <a:solidFill>
                  <a:schemeClr val="bg2">
                    <a:lumMod val="10000"/>
                  </a:schemeClr>
                </a:solidFill>
              </a:rPr>
              <a:t>ธณรรฆษภร ผึ้งงาม</a:t>
            </a:r>
            <a:endParaRPr lang="th-TH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09711" y="3774317"/>
            <a:ext cx="3294529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2">
                    <a:lumMod val="10000"/>
                  </a:schemeClr>
                </a:solidFill>
              </a:rPr>
              <a:t>คุณมณฑ</a:t>
            </a:r>
            <a:r>
              <a:rPr lang="th-TH" dirty="0">
                <a:solidFill>
                  <a:schemeClr val="bg2">
                    <a:lumMod val="10000"/>
                  </a:schemeClr>
                </a:solidFill>
              </a:rPr>
              <a:t>กานต์ สายมงคล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43398" y="2027249"/>
            <a:ext cx="3294529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chemeClr val="bg2">
                    <a:lumMod val="10000"/>
                  </a:schemeClr>
                </a:solidFill>
              </a:rPr>
              <a:t>คุณสุทธิชัยใจอู่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20484" y="250994"/>
            <a:ext cx="5540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b="1" dirty="0" smtClean="0">
                <a:solidFill>
                  <a:schemeClr val="bg2">
                    <a:lumMod val="10000"/>
                  </a:schemeClr>
                </a:solidFill>
              </a:rPr>
              <a:t>จป. ในแผนก </a:t>
            </a:r>
            <a:r>
              <a:rPr lang="en-US" sz="5400" b="1" dirty="0" smtClean="0">
                <a:solidFill>
                  <a:schemeClr val="bg2">
                    <a:lumMod val="10000"/>
                  </a:schemeClr>
                </a:solidFill>
              </a:rPr>
              <a:t>F &amp; B</a:t>
            </a:r>
            <a:endParaRPr lang="th-TH" sz="5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8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5642" y="1971748"/>
            <a:ext cx="55403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b="1" dirty="0" smtClean="0">
                <a:solidFill>
                  <a:schemeClr val="bg2">
                    <a:lumMod val="10000"/>
                  </a:schemeClr>
                </a:solidFill>
              </a:rPr>
              <a:t>คปอ. คณะกรรมการความปลอดภัย</a:t>
            </a:r>
            <a:endParaRPr lang="th-TH" sz="54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42" y="150320"/>
            <a:ext cx="4697733" cy="655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1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54379471"/>
              </p:ext>
            </p:extLst>
          </p:nvPr>
        </p:nvGraphicFramePr>
        <p:xfrm>
          <a:off x="309282" y="228600"/>
          <a:ext cx="11080377" cy="6185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0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73418" y="340267"/>
            <a:ext cx="926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Training</a:t>
            </a:r>
            <a:endParaRPr lang="th-TH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6774" y="1674807"/>
            <a:ext cx="11138452" cy="4798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h-TH" sz="3600" dirty="0">
              <a:solidFill>
                <a:schemeClr val="accent6">
                  <a:lumMod val="75000"/>
                </a:schemeClr>
              </a:solidFill>
              <a:latin typeface="DB HelvethaicaMon X 55 Regular" panose="02000506090000020004" pitchFamily="2" charset="-34"/>
              <a:cs typeface="DB HelvethaicaMon X 55 Regular" panose="02000506090000020004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600" dirty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ปฐมนิเทศ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DB HelvethaicaMon X 55 Regular" panose="02000506090000020004" pitchFamily="2" charset="-34"/>
              <a:cs typeface="DB HelvethaicaMon X 55 Regular" panose="02000506090000020004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600" dirty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ความปลอดภัยในการทำงานสำหรับพนักงานใหม่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DB HelvethaicaMon X 55 Regular" panose="02000506090000020004" pitchFamily="2" charset="-34"/>
              <a:cs typeface="DB HelvethaicaMon X 55 Regular" panose="02000506090000020004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600" dirty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การฝึกอบรมการดับเพลิงขั้นต้น การฝึกซ้อมดับเพลิง และการฝึกซ้อมอพยพหนีไฟ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DB HelvethaicaMon X 55 Regular" panose="02000506090000020004" pitchFamily="2" charset="-34"/>
              <a:cs typeface="DB HelvethaicaMon X 55 Regular" panose="02000506090000020004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600" dirty="0">
                <a:solidFill>
                  <a:schemeClr val="accent4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เจ้าหน้าที่ความปลอดภัยในการทำงานระดับหัวหน้างาน</a:t>
            </a:r>
            <a:endParaRPr lang="en-US" sz="3600" dirty="0">
              <a:solidFill>
                <a:schemeClr val="accent4">
                  <a:lumMod val="75000"/>
                </a:schemeClr>
              </a:solidFill>
              <a:latin typeface="DB HelvethaicaMon X 55 Regular" panose="02000506090000020004" pitchFamily="2" charset="-34"/>
              <a:cs typeface="DB HelvethaicaMon X 55 Regular" panose="02000506090000020004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600" dirty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ระบบการจัดการชีวอนามัยและความปลอดภัย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ISO45001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600" dirty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ระบบบริหารงานคุณภาพ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ISO9001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600" dirty="0" smtClean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มาตรฐาน</a:t>
            </a:r>
            <a:r>
              <a:rPr lang="th-TH" sz="3600" dirty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สุขลักษณะที่ดีในการผลิตอาหาร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GHPs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600" dirty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การอบรมทักษะการเป็นหัวหน้างาน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DB HelvethaicaMon X 55 Regular" panose="02000506090000020004" pitchFamily="2" charset="-34"/>
              <a:cs typeface="DB HelvethaicaMon X 55 Regular" panose="02000506090000020004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600" dirty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การอบรมทักษะอื่น ๆ ตามหน้าที่การ</a:t>
            </a:r>
            <a:r>
              <a:rPr lang="th-TH" sz="3600" dirty="0" smtClean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ปฎิบัติงาน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600" dirty="0" smtClean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แผนฉุกเฉิน ตามที่มีการกำหนดตามนโยบายของบริษัทฯ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DB HelvethaicaMon X 55 Regular" panose="02000506090000020004" pitchFamily="2" charset="-34"/>
              <a:cs typeface="DB HelvethaicaMon X 55 Regular" panose="02000506090000020004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600" dirty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อื่น ๆ ตามนโยบาย แผนหรือโปรแกรมประจำปีของบริษัท</a:t>
            </a:r>
            <a:r>
              <a:rPr lang="th-TH" sz="3600" dirty="0" smtClean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ฯ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DB HelvethaicaMon X 55 Regular" panose="02000506090000020004" pitchFamily="2" charset="-34"/>
              <a:cs typeface="DB HelvethaicaMon X 55 Regular" panose="0200050609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1070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383328" y="0"/>
            <a:ext cx="7322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2">
                    <a:lumMod val="10000"/>
                  </a:schemeClr>
                </a:solidFill>
              </a:rPr>
              <a:t>communication</a:t>
            </a:r>
            <a:endParaRPr lang="th-TH" sz="5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090" y="851356"/>
            <a:ext cx="3018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 smtClean="0">
                <a:solidFill>
                  <a:schemeClr val="bg2">
                    <a:lumMod val="10000"/>
                  </a:schemeClr>
                </a:solidFill>
              </a:rPr>
              <a:t>การสื่อสารภายใน</a:t>
            </a:r>
            <a:endParaRPr lang="th-TH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325" y="2755725"/>
            <a:ext cx="2790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 smtClean="0">
                <a:solidFill>
                  <a:schemeClr val="bg2">
                    <a:lumMod val="10000"/>
                  </a:schemeClr>
                </a:solidFill>
              </a:rPr>
              <a:t>การสื่อสารภายนอก</a:t>
            </a:r>
            <a:endParaRPr lang="th-TH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4904" y="1194085"/>
            <a:ext cx="10515600" cy="1881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Courier New" panose="02070309020205020404" pitchFamily="49" charset="0"/>
              <a:buChar char="o"/>
            </a:pPr>
            <a:r>
              <a:rPr lang="th-TH" sz="2800" dirty="0" smtClean="0">
                <a:solidFill>
                  <a:schemeClr val="accent4">
                    <a:lumMod val="50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การสื่อสารภายในที่เกี่ยวข้องกับ ระบบ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OH&amp;S </a:t>
            </a:r>
            <a:r>
              <a:rPr lang="th-TH" sz="2800" dirty="0" smtClean="0">
                <a:solidFill>
                  <a:schemeClr val="accent4">
                    <a:lumMod val="50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ในระหว่างระดับและหน้าที่การทำงานต่าง ๆ ในองค์กร และ รวมถึงมีการเปลี่ยนแปลงระบบ</a:t>
            </a:r>
          </a:p>
          <a:p>
            <a:pPr marL="571500" indent="-571500" algn="l">
              <a:buFont typeface="Courier New" panose="02070309020205020404" pitchFamily="49" charset="0"/>
              <a:buChar char="o"/>
            </a:pPr>
            <a:r>
              <a:rPr lang="th-TH" sz="2800" dirty="0" smtClean="0">
                <a:solidFill>
                  <a:schemeClr val="accent4">
                    <a:lumMod val="50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กระบวนการสื่อสารทำให้บุคลากรมีส่วนร่วมในการปรับปรุงอย่างต่อเนื่อง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/>
            </a:r>
            <a:b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</a:br>
            <a:endParaRPr lang="th-TH" sz="2800" dirty="0">
              <a:solidFill>
                <a:schemeClr val="accent4">
                  <a:lumMod val="50000"/>
                </a:schemeClr>
              </a:solidFill>
              <a:latin typeface="Arabica" panose="02000000000000000000" pitchFamily="50" charset="-34"/>
              <a:cs typeface="Arabica" panose="02000000000000000000" pitchFamily="50" charset="-34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4904" y="3203052"/>
            <a:ext cx="10515600" cy="110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Courier New" panose="02070309020205020404" pitchFamily="49" charset="0"/>
              <a:buChar char="o"/>
            </a:pPr>
            <a:r>
              <a:rPr lang="th-TH" sz="2800" dirty="0" smtClean="0">
                <a:solidFill>
                  <a:schemeClr val="accent4">
                    <a:lumMod val="50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กระบวนการสื่อสารที่องค์กรสร้างขึ้น</a:t>
            </a:r>
          </a:p>
          <a:p>
            <a:pPr marL="571500" indent="-571500" algn="l">
              <a:buFont typeface="Courier New" panose="02070309020205020404" pitchFamily="49" charset="0"/>
              <a:buChar char="o"/>
            </a:pPr>
            <a:r>
              <a:rPr lang="th-TH" sz="2800" dirty="0" smtClean="0">
                <a:solidFill>
                  <a:schemeClr val="accent4">
                    <a:lumMod val="50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ข้อกำหนดของกฏหมายและข้อกำหนดอื่น ๆ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8170" y="4538664"/>
            <a:ext cx="4155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 smtClean="0">
                <a:solidFill>
                  <a:schemeClr val="bg2">
                    <a:lumMod val="10000"/>
                  </a:schemeClr>
                </a:solidFill>
              </a:rPr>
              <a:t>การสื่อสารภายในองค์กร</a:t>
            </a:r>
            <a:endParaRPr lang="th-TH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4904" y="4855133"/>
            <a:ext cx="10515600" cy="14664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Line / phone office / Trello 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Arabica" panose="02000000000000000000" pitchFamily="50" charset="-34"/>
              <a:cs typeface="Arabica" panose="02000000000000000000" pitchFamily="50" charset="-34"/>
            </a:endParaRP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th-TH" sz="2800" dirty="0" smtClean="0">
                <a:solidFill>
                  <a:schemeClr val="accent4">
                    <a:lumMod val="50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บอร์ดประชาสัมพันธ์ ที่ออฟฟิต และ หน้าห้องอาหารพนักงาน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th-TH" sz="2800" dirty="0" smtClean="0">
                <a:solidFill>
                  <a:schemeClr val="accent4">
                    <a:lumMod val="50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การเข้ารับฝึกอบรมต่าง ๆ /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Morning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Brife</a:t>
            </a:r>
            <a:endParaRPr lang="en-US" sz="2800" dirty="0" smtClean="0">
              <a:solidFill>
                <a:schemeClr val="accent4">
                  <a:lumMod val="50000"/>
                </a:schemeClr>
              </a:solidFill>
              <a:latin typeface="Arabica" panose="02000000000000000000" pitchFamily="50" charset="-34"/>
              <a:cs typeface="Arabica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943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383328" y="0"/>
            <a:ext cx="7322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2">
                    <a:lumMod val="10000"/>
                  </a:schemeClr>
                </a:solidFill>
              </a:rPr>
              <a:t>Communication  </a:t>
            </a:r>
            <a:endParaRPr lang="th-TH" sz="5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81069" y="169277"/>
            <a:ext cx="3018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1" dirty="0" smtClean="0">
                <a:solidFill>
                  <a:schemeClr val="bg2">
                    <a:lumMod val="10000"/>
                  </a:schemeClr>
                </a:solidFill>
              </a:rPr>
              <a:t>การสื่อสารภายใน</a:t>
            </a:r>
            <a:endParaRPr lang="th-TH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66" y="760638"/>
            <a:ext cx="8316000" cy="588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895" y="36964"/>
            <a:ext cx="5311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2">
                    <a:lumMod val="10000"/>
                  </a:schemeClr>
                </a:solidFill>
              </a:rPr>
              <a:t>Communication  </a:t>
            </a:r>
            <a:endParaRPr lang="th-TH" sz="5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7892" y="76944"/>
            <a:ext cx="39582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b="1" dirty="0" smtClean="0">
                <a:solidFill>
                  <a:schemeClr val="bg2">
                    <a:lumMod val="10000"/>
                  </a:schemeClr>
                </a:solidFill>
              </a:rPr>
              <a:t>การสื่อสารภายนอก</a:t>
            </a:r>
            <a:endParaRPr lang="th-TH" sz="44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006" y="846385"/>
            <a:ext cx="9180000" cy="57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894526" y="283382"/>
            <a:ext cx="64029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PR </a:t>
            </a:r>
            <a:r>
              <a:rPr lang="en-US" sz="5400" dirty="0" smtClean="0"/>
              <a:t>(Procedure)</a:t>
            </a:r>
            <a:endParaRPr lang="th-TH" sz="54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3047" y="2782756"/>
            <a:ext cx="10515600" cy="3659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PR-FBS-057 </a:t>
            </a:r>
            <a:r>
              <a:rPr lang="th-TH" sz="3200" dirty="0"/>
              <a:t>กระบวนการให้บริการอาหารและเครื่องดื่ม </a:t>
            </a:r>
            <a:endParaRPr lang="en-US" sz="3200" dirty="0"/>
          </a:p>
          <a:p>
            <a:r>
              <a:rPr lang="en-US" sz="2800" dirty="0" smtClean="0"/>
              <a:t>Service Procedures in Food and Beverage</a:t>
            </a:r>
          </a:p>
          <a:p>
            <a:endParaRPr lang="en-US" sz="2800" dirty="0" smtClean="0"/>
          </a:p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PR-PER-028 </a:t>
            </a:r>
            <a:r>
              <a:rPr lang="th-TH" sz="3200" dirty="0" smtClean="0"/>
              <a:t>สุขลักษณะ</a:t>
            </a:r>
            <a:r>
              <a:rPr lang="th-TH" sz="3200" dirty="0"/>
              <a:t>ส่วนบุคคล </a:t>
            </a:r>
            <a:r>
              <a:rPr lang="en-US" sz="2800" dirty="0"/>
              <a:t>Personal Hygiene</a:t>
            </a:r>
          </a:p>
          <a:p>
            <a:endParaRPr lang="en-US" sz="3200" dirty="0" smtClean="0"/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PR-TAC-026 </a:t>
            </a:r>
            <a:r>
              <a:rPr lang="th-TH" sz="3200" dirty="0" smtClean="0"/>
              <a:t>การ</a:t>
            </a:r>
            <a:r>
              <a:rPr lang="th-TH" sz="3200" dirty="0"/>
              <a:t>ชี้บ่ง และสอบกลับได้ของอาหาร </a:t>
            </a:r>
            <a:endParaRPr lang="en-US" sz="3200" dirty="0"/>
          </a:p>
          <a:p>
            <a:r>
              <a:rPr lang="en-US" sz="2800" dirty="0"/>
              <a:t>Food Identification and Traceability </a:t>
            </a:r>
          </a:p>
          <a:p>
            <a:endParaRPr lang="en-US" sz="3200" dirty="0" smtClean="0"/>
          </a:p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PR-FQC-022</a:t>
            </a:r>
            <a:r>
              <a:rPr lang="th-TH" sz="3200" dirty="0" smtClean="0"/>
              <a:t>การ</a:t>
            </a:r>
            <a:r>
              <a:rPr lang="th-TH" sz="3200" dirty="0"/>
              <a:t>ควบคุมคุณภาพและความปลอดภัยของ</a:t>
            </a:r>
            <a:r>
              <a:rPr lang="th-TH" sz="3200" dirty="0" smtClean="0"/>
              <a:t>อาหาร</a:t>
            </a:r>
          </a:p>
          <a:p>
            <a:r>
              <a:rPr lang="th-TH" sz="3200" dirty="0" smtClean="0"/>
              <a:t> </a:t>
            </a:r>
            <a:r>
              <a:rPr lang="en-US" sz="2800" dirty="0"/>
              <a:t>Food Quality and Safety Control</a:t>
            </a:r>
            <a:br>
              <a:rPr lang="en-US" sz="2800" dirty="0"/>
            </a:b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19658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167619" y="199350"/>
            <a:ext cx="1052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WI_FBS (Work Instruction)</a:t>
            </a:r>
            <a:endParaRPr lang="th-TH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78423" y="1506695"/>
            <a:ext cx="11635153" cy="39656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300" dirty="0" smtClean="0"/>
              <a:t>WI-FBS-006</a:t>
            </a:r>
            <a:r>
              <a:rPr lang="en-US" sz="3600" dirty="0" smtClean="0"/>
              <a:t> </a:t>
            </a:r>
            <a:r>
              <a:rPr lang="th-TH" sz="3600" dirty="0"/>
              <a:t>การวัดปริมาณเหล้าด้วยไม้วัดเหล้า </a:t>
            </a:r>
            <a:endParaRPr lang="th-TH" sz="36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endParaRPr lang="en-US" sz="36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300" dirty="0"/>
              <a:t>WI-FBS-007</a:t>
            </a:r>
            <a:r>
              <a:rPr lang="en-US" sz="3600" dirty="0"/>
              <a:t> </a:t>
            </a:r>
            <a:r>
              <a:rPr lang="th-TH" sz="3600" dirty="0"/>
              <a:t>การบริหารสินค้าคงคลัง </a:t>
            </a:r>
            <a:r>
              <a:rPr lang="en-US" sz="3300" dirty="0"/>
              <a:t>Inventory </a:t>
            </a:r>
            <a:r>
              <a:rPr lang="en-US" sz="3300" dirty="0" smtClean="0"/>
              <a:t>Management</a:t>
            </a:r>
          </a:p>
          <a:p>
            <a:pPr marL="1143000" indent="-1143000" algn="l">
              <a:buFont typeface="Wingdings" panose="05000000000000000000" pitchFamily="2" charset="2"/>
              <a:buChar char="v"/>
            </a:pPr>
            <a:endParaRPr lang="en-US" sz="33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300" dirty="0"/>
              <a:t>WI-FBS-008</a:t>
            </a:r>
            <a:r>
              <a:rPr lang="en-US" sz="3600" dirty="0"/>
              <a:t> </a:t>
            </a:r>
            <a:r>
              <a:rPr lang="th-TH" sz="3600" dirty="0"/>
              <a:t>การควบคุมการเคลื่อนย้ายผลิตภัณฑ์อาหารหลังการปรุงสุก </a:t>
            </a:r>
            <a:r>
              <a:rPr lang="en-US" sz="3300" dirty="0"/>
              <a:t>Food Transfer Control for Food Safety </a:t>
            </a:r>
            <a:r>
              <a:rPr lang="en-US" sz="3300" dirty="0" smtClean="0"/>
              <a:t>Quality</a:t>
            </a:r>
          </a:p>
          <a:p>
            <a:pPr algn="l"/>
            <a:endParaRPr lang="en-US" sz="33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300" dirty="0"/>
              <a:t>WI-FBS-009</a:t>
            </a:r>
            <a:r>
              <a:rPr lang="en-US" sz="3200" dirty="0"/>
              <a:t> </a:t>
            </a:r>
            <a:r>
              <a:rPr lang="en-US" sz="3300" dirty="0"/>
              <a:t>Food and Beverage Transfer Via By Purchase Plus </a:t>
            </a:r>
            <a:r>
              <a:rPr lang="en-US" sz="3300" dirty="0" smtClean="0"/>
              <a:t> </a:t>
            </a:r>
            <a:endParaRPr lang="th-TH" sz="3300" dirty="0"/>
          </a:p>
        </p:txBody>
      </p:sp>
    </p:spTree>
    <p:extLst>
      <p:ext uri="{BB962C8B-B14F-4D97-AF65-F5344CB8AC3E}">
        <p14:creationId xmlns:p14="http://schemas.microsoft.com/office/powerpoint/2010/main" val="13016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76" y="-7341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66049" y="2549742"/>
            <a:ext cx="33182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accent2">
                    <a:lumMod val="50000"/>
                  </a:schemeClr>
                </a:solidFill>
              </a:rPr>
              <a:t>ISO9001</a:t>
            </a:r>
          </a:p>
          <a:p>
            <a:pPr algn="ctr"/>
            <a:r>
              <a:rPr lang="en-US" sz="3000" b="1" dirty="0" smtClean="0">
                <a:solidFill>
                  <a:schemeClr val="accent2">
                    <a:lumMod val="50000"/>
                  </a:schemeClr>
                </a:solidFill>
              </a:rPr>
              <a:t>Quality Management Systems</a:t>
            </a:r>
            <a:endParaRPr lang="th-TH" sz="3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472" y="2546243"/>
            <a:ext cx="33182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ISO45001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Occupational Health and Safety Management Systems</a:t>
            </a:r>
            <a:endParaRPr lang="th-TH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21"/>
          <a:stretch/>
        </p:blipFill>
        <p:spPr>
          <a:xfrm>
            <a:off x="4132454" y="330627"/>
            <a:ext cx="2343400" cy="2276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83"/>
          <a:stretch/>
        </p:blipFill>
        <p:spPr>
          <a:xfrm>
            <a:off x="646695" y="275082"/>
            <a:ext cx="2293813" cy="22470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41577" y="2546243"/>
            <a:ext cx="3318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 GHPs</a:t>
            </a:r>
          </a:p>
          <a:p>
            <a:pPr algn="ctr"/>
            <a:r>
              <a:rPr lang="en-US" sz="3000" b="1" dirty="0" smtClean="0"/>
              <a:t>Good Hygiene Practices</a:t>
            </a:r>
            <a:endParaRPr lang="th-TH" sz="3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561" y="175289"/>
            <a:ext cx="4422879" cy="252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4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78423" y="1506695"/>
            <a:ext cx="11635153" cy="39656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WI-KCS-001 </a:t>
            </a:r>
            <a:r>
              <a:rPr lang="th-TH" sz="3600" dirty="0"/>
              <a:t>การเปิดงานระบบสาธารณูปโภคก่อน</a:t>
            </a:r>
            <a:r>
              <a:rPr lang="th-TH" sz="3600" dirty="0" smtClean="0"/>
              <a:t>ทำงาน</a:t>
            </a:r>
          </a:p>
          <a:p>
            <a:pPr algn="l"/>
            <a:endParaRPr lang="en-US" sz="36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WI-KCS-002 </a:t>
            </a:r>
            <a:r>
              <a:rPr lang="th-TH" sz="3600" dirty="0"/>
              <a:t>การปิดระบบสาธารณูปโภค </a:t>
            </a:r>
            <a:endParaRPr lang="th-TH" sz="36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endParaRPr lang="en-US" sz="33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WI-KCS-003 </a:t>
            </a:r>
            <a:r>
              <a:rPr lang="th-TH" sz="3600" dirty="0"/>
              <a:t>การใช้งาน </a:t>
            </a:r>
            <a:r>
              <a:rPr lang="en-US" sz="3600" dirty="0"/>
              <a:t>COMBI OVEN </a:t>
            </a:r>
            <a:endParaRPr lang="en-US" sz="36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endParaRPr lang="en-US" sz="33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WI-KCS-004 </a:t>
            </a:r>
            <a:r>
              <a:rPr lang="th-TH" sz="3600" dirty="0"/>
              <a:t>การใช้งานเตาอบ</a:t>
            </a:r>
            <a:r>
              <a:rPr lang="th-TH" sz="3600" dirty="0" smtClean="0"/>
              <a:t>แก๊ส </a:t>
            </a:r>
            <a:r>
              <a:rPr lang="en-US" sz="3600" dirty="0"/>
              <a:t>Roaster Duck </a:t>
            </a:r>
            <a:endParaRPr lang="en-US" sz="36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endParaRPr lang="th-TH" sz="3300" dirty="0"/>
          </a:p>
        </p:txBody>
      </p:sp>
      <p:sp>
        <p:nvSpPr>
          <p:cNvPr id="5" name="TextBox 4"/>
          <p:cNvSpPr txBox="1"/>
          <p:nvPr/>
        </p:nvSpPr>
        <p:spPr>
          <a:xfrm>
            <a:off x="1167619" y="199350"/>
            <a:ext cx="1052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WI_KCS (Work Instruction)</a:t>
            </a:r>
            <a:endParaRPr lang="th-TH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82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78423" y="1506695"/>
            <a:ext cx="11635153" cy="39656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WI-KCS-005 </a:t>
            </a:r>
            <a:r>
              <a:rPr lang="th-TH" sz="3600" dirty="0"/>
              <a:t>การใช้งานหม้อซุปไฟฟ้า </a:t>
            </a:r>
            <a:r>
              <a:rPr lang="en-US" sz="3600" dirty="0"/>
              <a:t>Electric Indirect Tilting Boiling Pans </a:t>
            </a:r>
            <a:endParaRPr lang="en-US" sz="36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endParaRPr lang="en-US" sz="36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WI-KCS-006 </a:t>
            </a:r>
            <a:r>
              <a:rPr lang="th-TH" sz="3600" dirty="0"/>
              <a:t>การใช้งาน </a:t>
            </a:r>
            <a:r>
              <a:rPr lang="en-US" sz="3600" dirty="0"/>
              <a:t>Cold room - Freezer room </a:t>
            </a:r>
            <a:r>
              <a:rPr lang="th-TH" sz="3600" dirty="0"/>
              <a:t>และการจัดเรียงวัตถุดิบ </a:t>
            </a:r>
            <a:endParaRPr lang="th-TH" sz="36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endParaRPr lang="en-US" sz="33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WI-KCS-007 </a:t>
            </a:r>
            <a:r>
              <a:rPr lang="th-TH" sz="3600" dirty="0"/>
              <a:t>การใช้โปรแกรม </a:t>
            </a:r>
            <a:r>
              <a:rPr lang="en-US" sz="3600" dirty="0"/>
              <a:t>Purchase Plus </a:t>
            </a:r>
            <a:r>
              <a:rPr lang="th-TH" sz="3600" dirty="0"/>
              <a:t>ในการสั่ง</a:t>
            </a:r>
            <a:r>
              <a:rPr lang="th-TH" sz="3600" dirty="0" smtClean="0"/>
              <a:t>ตลาด</a:t>
            </a:r>
          </a:p>
          <a:p>
            <a:pPr algn="l"/>
            <a:endParaRPr lang="en-US" sz="33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WI-KCS-008 Food &amp; Beverage Transfer Via MC </a:t>
            </a:r>
            <a:endParaRPr lang="th-TH" sz="3300" dirty="0"/>
          </a:p>
        </p:txBody>
      </p:sp>
      <p:sp>
        <p:nvSpPr>
          <p:cNvPr id="5" name="TextBox 4"/>
          <p:cNvSpPr txBox="1"/>
          <p:nvPr/>
        </p:nvSpPr>
        <p:spPr>
          <a:xfrm>
            <a:off x="1167619" y="199350"/>
            <a:ext cx="1052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WI_KCS (Work Instruction)</a:t>
            </a:r>
            <a:endParaRPr lang="th-TH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30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96645" y="199350"/>
            <a:ext cx="91363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accent5">
                    <a:lumMod val="75000"/>
                  </a:schemeClr>
                </a:solidFill>
              </a:rPr>
              <a:t>WI_FBS </a:t>
            </a:r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(Work Instruction)</a:t>
            </a:r>
            <a:endParaRPr lang="th-TH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47234" y="1506696"/>
            <a:ext cx="11635153" cy="47534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WI-FBS-001 </a:t>
            </a:r>
            <a:r>
              <a:rPr lang="th-TH" sz="3600" dirty="0"/>
              <a:t>การปฏิบัติในการตรวจสอบสินค้าหมดคุณภาพ หรือทำ</a:t>
            </a:r>
            <a:r>
              <a:rPr lang="th-TH" sz="3600" dirty="0" smtClean="0"/>
              <a:t>ผิดพลาด</a:t>
            </a:r>
          </a:p>
          <a:p>
            <a:pPr marL="1143000" indent="-1143000" algn="l">
              <a:buFont typeface="Wingdings" panose="05000000000000000000" pitchFamily="2" charset="2"/>
              <a:buChar char="v"/>
            </a:pPr>
            <a:endParaRPr lang="en-US" sz="36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WI-FBS-002 </a:t>
            </a:r>
            <a:r>
              <a:rPr lang="th-TH" sz="3600" dirty="0"/>
              <a:t>การปฏิบัติในการเปิดร้านค้า </a:t>
            </a:r>
            <a:r>
              <a:rPr lang="en-US" sz="3300" dirty="0"/>
              <a:t>Food &amp; Beverage </a:t>
            </a:r>
            <a:r>
              <a:rPr lang="th-TH" sz="3600" dirty="0"/>
              <a:t>ในพื้นที่ส่วน </a:t>
            </a:r>
            <a:r>
              <a:rPr lang="en-US" sz="3600" dirty="0"/>
              <a:t>Bar </a:t>
            </a:r>
            <a:endParaRPr lang="en-US" sz="36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endParaRPr lang="en-US" sz="36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WI-FBS-003 </a:t>
            </a:r>
            <a:r>
              <a:rPr lang="th-TH" sz="3600" dirty="0"/>
              <a:t>การปฏิบัติในการเปิด-ปิดร้านค้า </a:t>
            </a:r>
            <a:r>
              <a:rPr lang="en-US" sz="3300" dirty="0"/>
              <a:t>F&amp;B</a:t>
            </a:r>
            <a:r>
              <a:rPr lang="en-US" sz="3600" dirty="0"/>
              <a:t> </a:t>
            </a:r>
            <a:r>
              <a:rPr lang="th-TH" sz="3600" dirty="0"/>
              <a:t>ในพื้นที่ส่วน </a:t>
            </a:r>
            <a:r>
              <a:rPr lang="en-US" sz="3300" dirty="0"/>
              <a:t>Fisherman </a:t>
            </a:r>
            <a:r>
              <a:rPr lang="en-US" sz="3300" dirty="0" smtClean="0"/>
              <a:t>Café</a:t>
            </a:r>
          </a:p>
          <a:p>
            <a:pPr algn="l"/>
            <a:r>
              <a:rPr lang="en-US" sz="3300" dirty="0" smtClean="0"/>
              <a:t> </a:t>
            </a:r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WI-FBS-004 </a:t>
            </a:r>
            <a:r>
              <a:rPr lang="th-TH" sz="3600" dirty="0"/>
              <a:t>ขั้นตอนการล้างจานด้วยเครื่องและมือ </a:t>
            </a:r>
            <a:endParaRPr lang="th-TH" sz="3600" dirty="0" smtClean="0"/>
          </a:p>
          <a:p>
            <a:pPr algn="l"/>
            <a:endParaRPr lang="en-US" sz="36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 smtClean="0"/>
              <a:t>WI-FBS-005 </a:t>
            </a:r>
            <a:r>
              <a:rPr lang="th-TH" sz="3600" dirty="0"/>
              <a:t>คู่มือเครื่อง </a:t>
            </a:r>
            <a:r>
              <a:rPr lang="en-US" sz="3300" dirty="0"/>
              <a:t>VIOTECH </a:t>
            </a:r>
            <a:r>
              <a:rPr lang="th-TH" sz="3300" dirty="0"/>
              <a:t>รุ่น </a:t>
            </a:r>
            <a:r>
              <a:rPr lang="en-US" sz="3300" dirty="0"/>
              <a:t>S400 </a:t>
            </a:r>
            <a:r>
              <a:rPr lang="en-US" sz="3600" dirty="0"/>
              <a:t>(</a:t>
            </a:r>
            <a:r>
              <a:rPr lang="th-TH" sz="3600" dirty="0"/>
              <a:t>เครื่องฆ่าเชื้อช้อน-ส้อม ด้วยรังสี </a:t>
            </a:r>
            <a:r>
              <a:rPr lang="en-US" sz="3300" dirty="0"/>
              <a:t>UV</a:t>
            </a:r>
            <a:r>
              <a:rPr lang="en-US" sz="3600" dirty="0"/>
              <a:t>) 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69087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78423" y="1506695"/>
            <a:ext cx="11635153" cy="39656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DS-CLE-001 </a:t>
            </a:r>
            <a:r>
              <a:rPr lang="th-TH" sz="3600" dirty="0"/>
              <a:t>โปรแกรมทำความสะอาด </a:t>
            </a:r>
            <a:r>
              <a:rPr lang="en-US" sz="3300" dirty="0"/>
              <a:t>Cleaning Program-The Grove </a:t>
            </a:r>
            <a:endParaRPr lang="en-US" sz="33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endParaRPr lang="en-US" sz="33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DS-CLE-002 </a:t>
            </a:r>
            <a:r>
              <a:rPr lang="th-TH" sz="3600" dirty="0"/>
              <a:t>โปรแกรมทำความสะอาด </a:t>
            </a:r>
            <a:r>
              <a:rPr lang="en-US" sz="3300" dirty="0"/>
              <a:t>Cleaning Program-Surf Bar </a:t>
            </a:r>
            <a:endParaRPr lang="en-US" sz="33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endParaRPr lang="en-US" sz="33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DS-CLE-003 </a:t>
            </a:r>
            <a:r>
              <a:rPr lang="th-TH" sz="3600" dirty="0"/>
              <a:t>โปรแกรมทำความสะอาด </a:t>
            </a:r>
            <a:r>
              <a:rPr lang="en-US" sz="3300" dirty="0"/>
              <a:t>Cleaning Program-Tree Top </a:t>
            </a:r>
            <a:r>
              <a:rPr lang="en-US" sz="3300" dirty="0" smtClean="0"/>
              <a:t>Lounge</a:t>
            </a:r>
          </a:p>
          <a:p>
            <a:pPr algn="l"/>
            <a:r>
              <a:rPr lang="en-US" sz="3300" dirty="0" smtClean="0"/>
              <a:t> </a:t>
            </a:r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 smtClean="0"/>
              <a:t>DS-CLE-004 </a:t>
            </a:r>
            <a:r>
              <a:rPr lang="th-TH" sz="3600" dirty="0"/>
              <a:t>โปรแกรมทำความสะอาด </a:t>
            </a:r>
            <a:r>
              <a:rPr lang="en-US" sz="3300" dirty="0"/>
              <a:t>Cleaning Program-Fisherman's </a:t>
            </a:r>
            <a:r>
              <a:rPr lang="en-US" sz="3300" dirty="0" smtClean="0"/>
              <a:t>café</a:t>
            </a:r>
          </a:p>
          <a:p>
            <a:pPr algn="l"/>
            <a:endParaRPr lang="en-US" sz="33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DS-CLE-005 </a:t>
            </a:r>
            <a:r>
              <a:rPr lang="th-TH" sz="3600" dirty="0"/>
              <a:t>โปรแกรมทำความสะอาด </a:t>
            </a:r>
            <a:r>
              <a:rPr lang="en-US" sz="3300" dirty="0"/>
              <a:t>Cleaning Program-Main Kitchen </a:t>
            </a:r>
            <a:endParaRPr lang="th-TH" sz="3300" dirty="0"/>
          </a:p>
        </p:txBody>
      </p:sp>
      <p:sp>
        <p:nvSpPr>
          <p:cNvPr id="5" name="TextBox 4"/>
          <p:cNvSpPr txBox="1"/>
          <p:nvPr/>
        </p:nvSpPr>
        <p:spPr>
          <a:xfrm>
            <a:off x="1167619" y="199350"/>
            <a:ext cx="1052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DS (Support Document)</a:t>
            </a:r>
            <a:endParaRPr lang="th-TH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5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78423" y="1506695"/>
            <a:ext cx="11635153" cy="39656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300" dirty="0"/>
              <a:t>DS-CLE-006</a:t>
            </a:r>
            <a:r>
              <a:rPr lang="en-US" sz="3200" dirty="0"/>
              <a:t> </a:t>
            </a:r>
            <a:r>
              <a:rPr lang="th-TH" sz="3200" dirty="0"/>
              <a:t>โปรแกรมทำความสะอาด </a:t>
            </a:r>
            <a:r>
              <a:rPr lang="en-US" sz="3300" dirty="0"/>
              <a:t>Cleaning Program-Vana Cafe by </a:t>
            </a:r>
            <a:r>
              <a:rPr lang="en-US" sz="3200" dirty="0" err="1"/>
              <a:t>Monin</a:t>
            </a:r>
            <a:r>
              <a:rPr lang="en-US" sz="3200" dirty="0"/>
              <a:t> </a:t>
            </a:r>
            <a:endParaRPr lang="en-US" sz="32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endParaRPr lang="en-US" sz="33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300" dirty="0"/>
              <a:t>DS-CLE-007</a:t>
            </a:r>
            <a:r>
              <a:rPr lang="en-US" sz="3200" dirty="0"/>
              <a:t> </a:t>
            </a:r>
            <a:r>
              <a:rPr lang="th-TH" sz="3200" dirty="0"/>
              <a:t>โปรแกรมทำความสะอาด </a:t>
            </a:r>
            <a:r>
              <a:rPr lang="en-US" sz="3300" dirty="0"/>
              <a:t>Cleaning </a:t>
            </a:r>
            <a:r>
              <a:rPr lang="en-US" sz="3300" dirty="0" smtClean="0"/>
              <a:t>Program-Slushy</a:t>
            </a:r>
          </a:p>
          <a:p>
            <a:pPr marL="1143000" indent="-1143000" algn="l">
              <a:buFont typeface="Wingdings" panose="05000000000000000000" pitchFamily="2" charset="2"/>
              <a:buChar char="v"/>
            </a:pPr>
            <a:endParaRPr lang="en-US" sz="3200" dirty="0" smtClean="0"/>
          </a:p>
          <a:p>
            <a:pPr algn="l"/>
            <a:r>
              <a:rPr lang="en-US" sz="3200" dirty="0" smtClean="0"/>
              <a:t> </a:t>
            </a:r>
            <a:endParaRPr lang="en-US" sz="33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300" dirty="0"/>
              <a:t>DS-CLE-008</a:t>
            </a:r>
            <a:r>
              <a:rPr lang="en-US" sz="3200" dirty="0"/>
              <a:t> </a:t>
            </a:r>
            <a:r>
              <a:rPr lang="th-TH" sz="3200" dirty="0"/>
              <a:t>โปรแกรมทำความสะอาด </a:t>
            </a:r>
            <a:r>
              <a:rPr lang="en-US" sz="3300" dirty="0"/>
              <a:t>Cleaning Program-Beach Bar </a:t>
            </a:r>
            <a:r>
              <a:rPr lang="en-US" sz="3300" dirty="0" smtClean="0"/>
              <a:t> </a:t>
            </a:r>
          </a:p>
          <a:p>
            <a:pPr marL="1143000" indent="-1143000" algn="l">
              <a:buFont typeface="Wingdings" panose="05000000000000000000" pitchFamily="2" charset="2"/>
              <a:buChar char="v"/>
            </a:pPr>
            <a:endParaRPr lang="en-US" sz="33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300" dirty="0"/>
              <a:t>DS-CLE-009</a:t>
            </a:r>
            <a:r>
              <a:rPr lang="en-US" sz="3600" dirty="0"/>
              <a:t> </a:t>
            </a:r>
            <a:r>
              <a:rPr lang="th-TH" sz="3600" dirty="0"/>
              <a:t>โปรแกรมการทำความสะอาด </a:t>
            </a:r>
            <a:r>
              <a:rPr lang="en-US" sz="3300" dirty="0"/>
              <a:t>Cleaning Program-Kiosk </a:t>
            </a:r>
            <a:endParaRPr lang="en-US" sz="33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67619" y="199350"/>
            <a:ext cx="1052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DS (Support Document)</a:t>
            </a:r>
            <a:endParaRPr lang="th-TH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99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78423" y="1223683"/>
            <a:ext cx="11635153" cy="447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38163" indent="-538163" algn="l">
              <a:buFont typeface="Wingdings" panose="05000000000000000000" pitchFamily="2" charset="2"/>
              <a:buChar char="v"/>
            </a:pPr>
            <a:r>
              <a:rPr lang="en-US" sz="3600" dirty="0"/>
              <a:t>DS-KCS-001 </a:t>
            </a:r>
            <a:r>
              <a:rPr lang="th-TH" sz="3600" dirty="0"/>
              <a:t>มาตรฐานคุณภาพของน้ำมันในการทอด </a:t>
            </a:r>
            <a:r>
              <a:rPr lang="en-US" sz="3600" dirty="0" smtClean="0"/>
              <a:t>Quality </a:t>
            </a:r>
            <a:r>
              <a:rPr lang="en-US" sz="3600" dirty="0"/>
              <a:t>Standard of Cooking Oil for </a:t>
            </a:r>
            <a:r>
              <a:rPr lang="en-US" sz="3600" dirty="0" smtClean="0"/>
              <a:t>Frying</a:t>
            </a:r>
          </a:p>
          <a:p>
            <a:pPr marL="712788" indent="-712788" algn="l">
              <a:buFont typeface="Wingdings" panose="05000000000000000000" pitchFamily="2" charset="2"/>
              <a:buChar char="v"/>
            </a:pPr>
            <a:endParaRPr lang="en-US" sz="3600" dirty="0" smtClean="0"/>
          </a:p>
          <a:p>
            <a:pPr marL="444500" indent="-444500" algn="l">
              <a:buFont typeface="Wingdings" panose="05000000000000000000" pitchFamily="2" charset="2"/>
              <a:buChar char="v"/>
            </a:pPr>
            <a:r>
              <a:rPr lang="en-US" sz="3600" dirty="0"/>
              <a:t> DS-FBS-001 </a:t>
            </a:r>
            <a:r>
              <a:rPr lang="th-TH" sz="3600" dirty="0"/>
              <a:t>การใช้งานเครื่องกดแป๊ปซี่ </a:t>
            </a:r>
            <a:r>
              <a:rPr lang="en-US" sz="3600" dirty="0"/>
              <a:t>Pepsi machine </a:t>
            </a:r>
            <a:r>
              <a:rPr lang="en-US" sz="3600" dirty="0" smtClean="0"/>
              <a:t>instruction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endParaRPr lang="en-US" sz="3600" dirty="0"/>
          </a:p>
          <a:p>
            <a:pPr marL="538163" indent="-538163" algn="l">
              <a:buFont typeface="Wingdings" panose="05000000000000000000" pitchFamily="2" charset="2"/>
              <a:buChar char="v"/>
            </a:pPr>
            <a:r>
              <a:rPr lang="en-US" sz="3600" dirty="0"/>
              <a:t>DS-FBS-002 </a:t>
            </a:r>
            <a:r>
              <a:rPr lang="th-TH" sz="3600" dirty="0"/>
              <a:t>รายการสารก่อภูมิแพ้ </a:t>
            </a:r>
            <a:r>
              <a:rPr lang="en-US" sz="3600" dirty="0"/>
              <a:t>Allergen </a:t>
            </a:r>
            <a:r>
              <a:rPr lang="en-US" sz="3600" dirty="0" smtClean="0"/>
              <a:t>List</a:t>
            </a:r>
          </a:p>
          <a:p>
            <a:pPr marL="538163" indent="-538163" algn="l">
              <a:buFont typeface="Wingdings" panose="05000000000000000000" pitchFamily="2" charset="2"/>
              <a:buChar char="v"/>
            </a:pPr>
            <a:endParaRPr lang="en-US" sz="3600" dirty="0" smtClean="0"/>
          </a:p>
          <a:p>
            <a:pPr marL="538163" indent="-538163" algn="l">
              <a:buFont typeface="Wingdings" panose="05000000000000000000" pitchFamily="2" charset="2"/>
              <a:buChar char="v"/>
            </a:pPr>
            <a:r>
              <a:rPr lang="en-US" sz="3600" dirty="0"/>
              <a:t>DS-FQC-001 </a:t>
            </a:r>
            <a:r>
              <a:rPr lang="th-TH" sz="3600" dirty="0"/>
              <a:t>ข้อมูลอ้างอิงมาตรฐานอุณหภูมิใจกลางของอาหารปรุงสุกขั้นต่ำ เพื่อความปลอดภัยของอาหาร </a:t>
            </a:r>
            <a:r>
              <a:rPr lang="en-US" sz="3600" dirty="0"/>
              <a:t>Standard Reference of Food's Core Temperature for Food </a:t>
            </a:r>
            <a:r>
              <a:rPr lang="en-US" sz="3600" dirty="0" smtClean="0"/>
              <a:t>Safety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67619" y="199350"/>
            <a:ext cx="1052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DS (Support Document)</a:t>
            </a:r>
            <a:endParaRPr lang="th-TH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 descr="ทอดปลา อาหาร ไฟ - กราฟิกแบบเวกเตอร์ฟรีบน Pixaba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906" y="4400084"/>
            <a:ext cx="3231517" cy="2144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59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SD (Standard)</a:t>
            </a:r>
            <a:endParaRPr lang="th-T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9754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SD-RSK-005 </a:t>
            </a:r>
            <a:r>
              <a:rPr lang="th-TH" sz="3600" dirty="0"/>
              <a:t>กฎระเบียบความปลอดภัยในการใช้ลิฟท์ขนส่งอาหาร </a:t>
            </a:r>
            <a:r>
              <a:rPr lang="en-US" sz="3600" dirty="0"/>
              <a:t>Goods Lift Safety </a:t>
            </a:r>
            <a:r>
              <a:rPr lang="en-US" sz="3600" dirty="0" smtClean="0"/>
              <a:t>Rules</a:t>
            </a:r>
          </a:p>
          <a:p>
            <a:endParaRPr lang="en-US" sz="3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SD-RSK-006 </a:t>
            </a:r>
            <a:r>
              <a:rPr lang="th-TH" sz="3600" dirty="0"/>
              <a:t>กฎระเบียบความปลอดภัยในการทำงานบริเวณหรือที่เกี่ยวข้องกับก๊าซ </a:t>
            </a:r>
            <a:r>
              <a:rPr lang="en-US" sz="3600" dirty="0"/>
              <a:t>Gas Safety </a:t>
            </a:r>
            <a:r>
              <a:rPr lang="en-US" sz="3600" dirty="0" smtClean="0"/>
              <a:t>Rule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3510424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78423" y="1506695"/>
            <a:ext cx="11635153" cy="45424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38163" indent="-538163" algn="l">
              <a:buFont typeface="Wingdings" panose="05000000000000000000" pitchFamily="2" charset="2"/>
              <a:buChar char="Ø"/>
            </a:pPr>
            <a:r>
              <a:rPr lang="en-US" sz="3600" dirty="0"/>
              <a:t>FM-FBS-001 </a:t>
            </a:r>
            <a:r>
              <a:rPr lang="th-TH" sz="3600" dirty="0"/>
              <a:t>แบบฟอร์มการเปิด-ปิด </a:t>
            </a:r>
            <a:r>
              <a:rPr lang="en-US" sz="3600" dirty="0"/>
              <a:t>The Grove - Opening and Closing Checklist </a:t>
            </a:r>
            <a:endParaRPr lang="en-US" sz="3600" dirty="0" smtClean="0"/>
          </a:p>
          <a:p>
            <a:pPr algn="l"/>
            <a:endParaRPr lang="en-US" sz="3600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dirty="0"/>
              <a:t>FM-FBS-002 </a:t>
            </a:r>
            <a:r>
              <a:rPr lang="th-TH" sz="3600" dirty="0"/>
              <a:t>แบบฟอร์มการเปิด-ปิด </a:t>
            </a:r>
            <a:r>
              <a:rPr lang="en-US" sz="3600" dirty="0"/>
              <a:t>Bar - Opening and Closing Checklist </a:t>
            </a:r>
            <a:endParaRPr lang="en-US" sz="3600" dirty="0" smtClean="0"/>
          </a:p>
          <a:p>
            <a:pPr algn="l"/>
            <a:endParaRPr lang="en-US" sz="3600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dirty="0"/>
              <a:t>FM-FBS-003 Operations - Float </a:t>
            </a:r>
            <a:r>
              <a:rPr lang="en-US" sz="3600" dirty="0" smtClean="0"/>
              <a:t>Check</a:t>
            </a:r>
          </a:p>
          <a:p>
            <a:pPr algn="l"/>
            <a:endParaRPr lang="en-US" sz="3600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dirty="0"/>
              <a:t>FM-FBS-004 </a:t>
            </a:r>
            <a:r>
              <a:rPr lang="th-TH" sz="3600" dirty="0"/>
              <a:t>ตารางตรวจทำความสะอาดห้องล้างจานประจำสัปดาห์ </a:t>
            </a:r>
            <a:endParaRPr lang="th-TH" sz="3600" dirty="0" smtClean="0"/>
          </a:p>
          <a:p>
            <a:pPr algn="l"/>
            <a:endParaRPr lang="en-US" sz="3600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dirty="0"/>
              <a:t>FM-FBS-005 </a:t>
            </a:r>
            <a:r>
              <a:rPr lang="th-TH" sz="3600" dirty="0"/>
              <a:t>ตารางการทำความสะอาดบ่อดักไขมัน </a:t>
            </a:r>
            <a:r>
              <a:rPr lang="en-US" sz="3600" dirty="0"/>
              <a:t>Cleaning Month Checklist </a:t>
            </a:r>
            <a:r>
              <a:rPr lang="en-US" sz="3600" dirty="0" smtClean="0"/>
              <a:t>Grease </a:t>
            </a:r>
            <a:r>
              <a:rPr lang="en-US" sz="3600" dirty="0"/>
              <a:t>Trap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7619" y="199350"/>
            <a:ext cx="1052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FM_FBS (Form)</a:t>
            </a:r>
            <a:endParaRPr lang="th-TH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3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78423" y="1506695"/>
            <a:ext cx="11635153" cy="45424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FM-FBS-006 </a:t>
            </a:r>
            <a:r>
              <a:rPr lang="th-TH" sz="3200" dirty="0"/>
              <a:t>ตารางการทำความสะอาด </a:t>
            </a:r>
            <a:r>
              <a:rPr lang="en-US" sz="3200" dirty="0"/>
              <a:t>Month Cleaning </a:t>
            </a:r>
            <a:r>
              <a:rPr lang="en-US" sz="3200" dirty="0" smtClean="0"/>
              <a:t>Checklist</a:t>
            </a:r>
          </a:p>
          <a:p>
            <a:pPr algn="l"/>
            <a:r>
              <a:rPr lang="en-US" sz="3200" dirty="0" smtClean="0"/>
              <a:t>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 smtClean="0"/>
              <a:t>FM-FBS-007 </a:t>
            </a:r>
            <a:r>
              <a:rPr lang="th-TH" sz="3200" dirty="0"/>
              <a:t>บันทึกการทำความสะอาด ลิฟท์ขนส่ง </a:t>
            </a:r>
            <a:r>
              <a:rPr lang="en-US" sz="3200" dirty="0"/>
              <a:t>Record Cleaning </a:t>
            </a:r>
            <a:r>
              <a:rPr lang="en-US" sz="3200" dirty="0" smtClean="0"/>
              <a:t>Elevator</a:t>
            </a:r>
          </a:p>
          <a:p>
            <a:pPr algn="l"/>
            <a:r>
              <a:rPr lang="en-US" sz="3200" dirty="0" smtClean="0"/>
              <a:t> </a:t>
            </a:r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FM-FBS-008 </a:t>
            </a:r>
            <a:r>
              <a:rPr lang="th-TH" sz="3200" dirty="0"/>
              <a:t>แบบฟอร์มการเปิด-ปิด </a:t>
            </a:r>
            <a:r>
              <a:rPr lang="en-US" sz="3200" dirty="0"/>
              <a:t>Fisherman Cafe - Opening and Closing Checklist </a:t>
            </a:r>
            <a:endParaRPr lang="en-US" sz="3200" dirty="0" smtClean="0"/>
          </a:p>
          <a:p>
            <a:pPr algn="l"/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FM-FBS-009 </a:t>
            </a:r>
            <a:r>
              <a:rPr lang="th-TH" sz="3200" dirty="0"/>
              <a:t>แบบฟอร์มปรุงอาหารผิดพลาดหรือสินค้าหมดอายุ </a:t>
            </a:r>
            <a:endParaRPr lang="th-TH" sz="3200" dirty="0" smtClean="0"/>
          </a:p>
          <a:p>
            <a:pPr algn="l"/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FM-FBS-010 Check List-Line Buffet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7619" y="199350"/>
            <a:ext cx="1052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FM_FBS (Form)</a:t>
            </a:r>
            <a:endParaRPr lang="th-TH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85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78423" y="1506695"/>
            <a:ext cx="11635153" cy="47956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FM-FBS-011 </a:t>
            </a:r>
            <a:r>
              <a:rPr lang="th-TH" sz="3200" dirty="0"/>
              <a:t>แบบฟอร์มการเปิด-ปิด </a:t>
            </a:r>
            <a:r>
              <a:rPr lang="en-US" sz="3200" dirty="0"/>
              <a:t>Main Kitchen - Opening and Closing Checklist </a:t>
            </a:r>
            <a:endParaRPr lang="en-US" sz="3200" dirty="0" smtClean="0"/>
          </a:p>
          <a:p>
            <a:pPr algn="l"/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FM-FBS-012 </a:t>
            </a:r>
            <a:r>
              <a:rPr lang="th-TH" sz="3200" dirty="0"/>
              <a:t>แบบฟอร์มการตรวจสภาพรถใช้ในการขนส่งอาหาร </a:t>
            </a:r>
            <a:endParaRPr lang="th-TH" sz="3200" dirty="0" smtClean="0"/>
          </a:p>
          <a:p>
            <a:pPr algn="l"/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FM-FBS-013 Check List Beach Hut and Cabana </a:t>
            </a:r>
            <a:endParaRPr lang="en-US" sz="3200" dirty="0" smtClean="0"/>
          </a:p>
          <a:p>
            <a:pPr algn="l"/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FM-FBS-013 </a:t>
            </a:r>
            <a:r>
              <a:rPr lang="en-US" sz="3200" dirty="0" smtClean="0"/>
              <a:t>Yogurt land </a:t>
            </a:r>
            <a:r>
              <a:rPr lang="en-US" sz="3200" dirty="0"/>
              <a:t>opening and closing </a:t>
            </a:r>
            <a:r>
              <a:rPr lang="en-US" sz="3200" dirty="0" smtClean="0"/>
              <a:t>checklist</a:t>
            </a:r>
          </a:p>
          <a:p>
            <a:pPr algn="l"/>
            <a:r>
              <a:rPr lang="en-US" sz="3200" dirty="0" smtClean="0"/>
              <a:t> </a:t>
            </a:r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FM-FBS-014 Booking of Beach Hut and Cabana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7619" y="199350"/>
            <a:ext cx="1052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FM_FBS (Form)</a:t>
            </a:r>
            <a:endParaRPr lang="th-TH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88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99766"/>
              </p:ext>
            </p:extLst>
          </p:nvPr>
        </p:nvGraphicFramePr>
        <p:xfrm>
          <a:off x="925607" y="1344706"/>
          <a:ext cx="9468968" cy="52062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9586"/>
                <a:gridCol w="2726284"/>
                <a:gridCol w="2531549"/>
                <a:gridCol w="2531549"/>
              </a:tblGrid>
              <a:tr h="600721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000" u="none" strike="noStrike" dirty="0">
                          <a:effectLst/>
                        </a:rPr>
                        <a:t> 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ISO45001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ISO9001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GHPs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</a:tr>
              <a:tr h="1151383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ชื่อระบบ</a:t>
                      </a:r>
                      <a:endParaRPr lang="th-TH" sz="2400" b="0" i="0" u="none" strike="noStrike" dirty="0">
                        <a:solidFill>
                          <a:schemeClr val="bg1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000" u="none" strike="noStrike" dirty="0">
                          <a:effectLst/>
                        </a:rPr>
                        <a:t>การจัดการอาชีวอนามัย และ ความปลอดภัย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000" u="none" strike="noStrike" dirty="0">
                          <a:effectLst/>
                        </a:rPr>
                        <a:t>การจัดการระบบบริการงานด้านคุณภาพ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000" u="none" strike="noStrike" dirty="0">
                          <a:effectLst/>
                        </a:rPr>
                        <a:t>การปฏิบัติสุขลักษณะที่ดีในการผลิตอาหาร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/>
                </a:tc>
              </a:tr>
              <a:tr h="1151383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สโลแกน</a:t>
                      </a:r>
                      <a:endParaRPr lang="th-TH" sz="2400" b="0" i="0" u="none" strike="noStrike" dirty="0">
                        <a:solidFill>
                          <a:schemeClr val="bg1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Be Vana, be safe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At Vana Nava, quality is controlled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At Vana </a:t>
                      </a:r>
                      <a:r>
                        <a:rPr lang="en-US" sz="1800" u="none" strike="noStrike" dirty="0" smtClean="0">
                          <a:effectLst/>
                        </a:rPr>
                        <a:t>Nava , food </a:t>
                      </a:r>
                      <a:r>
                        <a:rPr lang="en-US" sz="1800" u="none" strike="noStrike" dirty="0">
                          <a:effectLst/>
                        </a:rPr>
                        <a:t>quality is controlled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/>
                </a:tc>
              </a:tr>
              <a:tr h="1151383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นโยบาย</a:t>
                      </a:r>
                      <a:endParaRPr lang="th-TH" sz="2400" b="0" i="0" u="none" strike="noStrike" dirty="0">
                        <a:solidFill>
                          <a:schemeClr val="bg1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000" u="none" strike="noStrike" dirty="0">
                          <a:effectLst/>
                        </a:rPr>
                        <a:t>ดำเนินการ สื่อสาร จัดสรร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000" u="none" strike="noStrike" dirty="0">
                          <a:effectLst/>
                        </a:rPr>
                        <a:t>ดำเนินการ สื่อสาร จัดสรร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000" u="none" strike="noStrike" dirty="0">
                          <a:effectLst/>
                        </a:rPr>
                        <a:t>ผลิตอาหาร สะอาดปลอดภัย ใส่ใจผู้บริโภค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/>
                </a:tc>
              </a:tr>
              <a:tr h="11513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Keyword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000" u="none" strike="noStrike" dirty="0">
                          <a:effectLst/>
                        </a:rPr>
                        <a:t>ความปลอดภัย </a:t>
                      </a:r>
                      <a:r>
                        <a:rPr lang="en-US" sz="2000" u="none" strike="noStrike" dirty="0" smtClean="0">
                          <a:effectLst/>
                        </a:rPr>
                        <a:t>(Safety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000" u="none" strike="noStrike" dirty="0">
                          <a:effectLst/>
                        </a:rPr>
                        <a:t>คุณภาพ </a:t>
                      </a:r>
                      <a:r>
                        <a:rPr lang="en-US" sz="2000" u="none" strike="noStrike" dirty="0" smtClean="0">
                          <a:effectLst/>
                        </a:rPr>
                        <a:t>(Quality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000" u="none" strike="noStrike" dirty="0">
                          <a:effectLst/>
                        </a:rPr>
                        <a:t>สุขลักษณะด้านอาหาร  </a:t>
                      </a:r>
                      <a:r>
                        <a:rPr lang="th-TH" sz="2000" u="none" strike="noStrike" dirty="0" smtClean="0">
                          <a:effectLst/>
                        </a:rPr>
                        <a:t>              </a:t>
                      </a:r>
                      <a:r>
                        <a:rPr lang="en-US" sz="2000" u="none" strike="noStrike" dirty="0" smtClean="0">
                          <a:effectLst/>
                        </a:rPr>
                        <a:t>(Food </a:t>
                      </a:r>
                      <a:r>
                        <a:rPr lang="en-US" sz="2000" u="none" strike="noStrike" dirty="0">
                          <a:effectLst/>
                        </a:rPr>
                        <a:t>Hygiene)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19715" y="236710"/>
            <a:ext cx="6402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dirty="0" smtClean="0">
                <a:latin typeface="LilyUPC" panose="020B0604020202020204" pitchFamily="34" charset="-34"/>
                <a:cs typeface="LilyUPC" panose="020B0604020202020204" pitchFamily="34" charset="-34"/>
              </a:rPr>
              <a:t>นโยบายระบบในสวนน้ำ</a:t>
            </a:r>
            <a:endParaRPr lang="th-TH" sz="5400" dirty="0"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050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583742" y="1731474"/>
            <a:ext cx="9106512" cy="30392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FM-KCS-001 </a:t>
            </a:r>
            <a:r>
              <a:rPr lang="th-TH" sz="3200" dirty="0"/>
              <a:t>แบบฟอร์มการควบคุมกระบวนการผลิตหรือประกอบ</a:t>
            </a:r>
            <a:r>
              <a:rPr lang="th-TH" sz="3200" dirty="0" smtClean="0"/>
              <a:t>อาหาร</a:t>
            </a:r>
          </a:p>
          <a:p>
            <a:pPr algn="l"/>
            <a:r>
              <a:rPr lang="th-TH" sz="3200" dirty="0"/>
              <a:t> </a:t>
            </a:r>
            <a:r>
              <a:rPr lang="th-TH" sz="3200" dirty="0" smtClean="0"/>
              <a:t>      </a:t>
            </a:r>
            <a:r>
              <a:rPr lang="en-US" sz="3200" dirty="0"/>
              <a:t>Food Operation Control Record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FM-KCS-015 </a:t>
            </a:r>
            <a:r>
              <a:rPr lang="th-TH" sz="3200" dirty="0"/>
              <a:t>แบบฟอร์มบันทึกการทำงาน-การเปลี่ยนน้ำมัน-การเช็คอุณหภูมิการอุ่นอาหาร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67619" y="199350"/>
            <a:ext cx="1052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FM_KCS (Form)</a:t>
            </a:r>
            <a:endParaRPr lang="th-TH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8" y="1021624"/>
            <a:ext cx="2657960" cy="342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3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78423" y="1031184"/>
            <a:ext cx="11635153" cy="51726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FM-GPC-001 </a:t>
            </a:r>
            <a:r>
              <a:rPr lang="th-TH" sz="3200" dirty="0"/>
              <a:t>บันทึกการตรวจสอบสภาพแก้ว กระจก และ</a:t>
            </a:r>
            <a:r>
              <a:rPr lang="th-TH" sz="3200" dirty="0" smtClean="0"/>
              <a:t>พลาสติก</a:t>
            </a:r>
          </a:p>
          <a:p>
            <a:pPr algn="l"/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FM-GPC-002 </a:t>
            </a:r>
            <a:r>
              <a:rPr lang="th-TH" sz="3200" dirty="0"/>
              <a:t>บันทึกการตรวจสอบอุปกรณ์ เครื่องแก้วที่นำเข้า-ออก ภายในพื้นที่ </a:t>
            </a:r>
          </a:p>
          <a:p>
            <a:pPr algn="l"/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FM-GPC-003 </a:t>
            </a:r>
            <a:r>
              <a:rPr lang="th-TH" sz="3200" dirty="0"/>
              <a:t>ทะเบียนการตรวจสอบแก้ว กระจก และพลาสติก</a:t>
            </a:r>
            <a:r>
              <a:rPr lang="th-TH" sz="3200" dirty="0" smtClean="0"/>
              <a:t>แข็ง</a:t>
            </a:r>
          </a:p>
          <a:p>
            <a:pPr algn="l"/>
            <a:endParaRPr lang="th-TH" sz="3200" dirty="0" smtClean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FM-RVD-004 Routine Temp. Control Record and Weekly Cleaning </a:t>
            </a:r>
          </a:p>
          <a:p>
            <a:pPr algn="l"/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 smtClean="0"/>
              <a:t>FM-PER-001 </a:t>
            </a:r>
            <a:r>
              <a:rPr lang="en-US" sz="3200" dirty="0"/>
              <a:t>MONITORING CHECKLIST OF PERSONAL HYGIENE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FM-PER-002 </a:t>
            </a:r>
            <a:r>
              <a:rPr lang="th-TH" sz="3200" dirty="0"/>
              <a:t>แบบฟอร์มสำหรับผู้เยี่ยมชม</a:t>
            </a:r>
            <a:r>
              <a:rPr lang="th-TH" sz="3200" dirty="0" smtClean="0"/>
              <a:t>ในพื้นที่</a:t>
            </a:r>
            <a:r>
              <a:rPr lang="th-TH" sz="3200" dirty="0"/>
              <a:t>การประกอบอาหาร </a:t>
            </a:r>
            <a:r>
              <a:rPr lang="en-US" sz="3200" dirty="0"/>
              <a:t>Visitor Form for Access to Food Cooking - Preparation Area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67619" y="199350"/>
            <a:ext cx="1052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FM (Form)</a:t>
            </a:r>
            <a:endParaRPr lang="th-TH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42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295" y="1328084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th-TH" sz="15000" dirty="0" smtClean="0"/>
              <a:t>ขอสิ้นสุดเพียงเท่านี้ค่ะ</a:t>
            </a:r>
            <a:endParaRPr lang="th-TH" sz="15000" dirty="0"/>
          </a:p>
        </p:txBody>
      </p:sp>
    </p:spTree>
    <p:extLst>
      <p:ext uri="{BB962C8B-B14F-4D97-AF65-F5344CB8AC3E}">
        <p14:creationId xmlns:p14="http://schemas.microsoft.com/office/powerpoint/2010/main" val="1071796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23" y="221728"/>
            <a:ext cx="11682047" cy="6165626"/>
          </a:xfrm>
        </p:spPr>
        <p:txBody>
          <a:bodyPr>
            <a:noAutofit/>
          </a:bodyPr>
          <a:lstStyle/>
          <a:p>
            <a:r>
              <a:rPr lang="en-US" sz="1800" dirty="0"/>
              <a:t>KPI</a:t>
            </a:r>
            <a:r>
              <a:rPr lang="en-US" sz="2000" dirty="0"/>
              <a:t> </a:t>
            </a:r>
            <a:r>
              <a:rPr lang="th-TH" sz="2000" dirty="0"/>
              <a:t>ของแผนกอาหารและเครื่องดื่ม ปี 2023 คือ</a:t>
            </a:r>
            <a:r>
              <a:rPr lang="th-TH" sz="2000" dirty="0" smtClean="0"/>
              <a:t>อะไร</a:t>
            </a:r>
            <a:r>
              <a:rPr lang="en-US" sz="2000" dirty="0" smtClean="0"/>
              <a:t>&gt;</a:t>
            </a:r>
            <a:r>
              <a:rPr lang="th-TH" sz="2000" dirty="0" smtClean="0"/>
              <a:t> </a:t>
            </a:r>
            <a:r>
              <a:rPr lang="th-TH" sz="2000" dirty="0"/>
              <a:t>เพื่อสร้างความพึงพอใจในของลูกค้าในด้านการบริการ รสชาติอาหารและความสะอาดต้องให้ได้มากกว่า 90%</a:t>
            </a:r>
            <a:endParaRPr lang="en-US" sz="2000" dirty="0"/>
          </a:p>
          <a:p>
            <a:r>
              <a:rPr lang="th-TH" sz="2000" dirty="0" smtClean="0"/>
              <a:t>หัวหน้า</a:t>
            </a:r>
            <a:r>
              <a:rPr lang="th-TH" sz="2000" dirty="0"/>
              <a:t>แผนก อาหารและเครื่องดื่ม  มีชื่อว่าอะไร </a:t>
            </a:r>
            <a:r>
              <a:rPr lang="en-US" sz="2000" dirty="0"/>
              <a:t>&gt; </a:t>
            </a:r>
            <a:r>
              <a:rPr lang="th-TH" sz="2000" dirty="0"/>
              <a:t>คุณสุทธิชัย ใจอู่</a:t>
            </a:r>
            <a:endParaRPr lang="en-US" sz="2000" dirty="0"/>
          </a:p>
          <a:p>
            <a:r>
              <a:rPr lang="th-TH" sz="2000" dirty="0" smtClean="0"/>
              <a:t>ระบบ </a:t>
            </a:r>
            <a:r>
              <a:rPr lang="en-US" sz="1800" dirty="0"/>
              <a:t>ISO</a:t>
            </a:r>
            <a:r>
              <a:rPr lang="th-TH" sz="2000" dirty="0"/>
              <a:t>45001 คือระบบอะไร และเกี่ยวกับอะไร </a:t>
            </a:r>
            <a:r>
              <a:rPr lang="en-US" sz="2000" dirty="0"/>
              <a:t>&gt; </a:t>
            </a:r>
            <a:r>
              <a:rPr lang="th-TH" sz="2000" dirty="0"/>
              <a:t>การจัดการอาชีวอนามัย และ ความปลอดภัย </a:t>
            </a:r>
            <a:endParaRPr lang="en-US" sz="2000" dirty="0"/>
          </a:p>
          <a:p>
            <a:r>
              <a:rPr lang="th-TH" sz="2000" dirty="0" smtClean="0"/>
              <a:t>ระบบ </a:t>
            </a:r>
            <a:r>
              <a:rPr lang="en-US" sz="1800" dirty="0"/>
              <a:t>ISO</a:t>
            </a:r>
            <a:r>
              <a:rPr lang="th-TH" sz="2000" dirty="0"/>
              <a:t>9001 คือระบบอะไร และเกี่ยวกับอะไร </a:t>
            </a:r>
            <a:r>
              <a:rPr lang="en-US" sz="2000" dirty="0"/>
              <a:t>&gt; </a:t>
            </a:r>
            <a:r>
              <a:rPr lang="th-TH" sz="2000" dirty="0"/>
              <a:t>การจัดการระบบบริการงานด้านคุณภาพ</a:t>
            </a:r>
            <a:endParaRPr lang="en-US" sz="2000" dirty="0"/>
          </a:p>
          <a:p>
            <a:r>
              <a:rPr lang="th-TH" sz="2000" dirty="0" smtClean="0"/>
              <a:t>ให้</a:t>
            </a:r>
            <a:r>
              <a:rPr lang="th-TH" sz="2000" dirty="0"/>
              <a:t>บอกชื่อน้ำยาสารเคมีที่ใช้ในพื้นที่ และ ใช้ทำอะไร มา </a:t>
            </a:r>
            <a:r>
              <a:rPr lang="th-TH" sz="2000" dirty="0" smtClean="0"/>
              <a:t>3 </a:t>
            </a:r>
            <a:r>
              <a:rPr lang="th-TH" sz="2000" dirty="0"/>
              <a:t>ชนิด</a:t>
            </a:r>
            <a:endParaRPr lang="en-US" sz="2000" dirty="0"/>
          </a:p>
          <a:p>
            <a:r>
              <a:rPr lang="th-TH" sz="2000" dirty="0" smtClean="0"/>
              <a:t>มาตรฐาน</a:t>
            </a:r>
            <a:r>
              <a:rPr lang="th-TH" sz="2000" dirty="0"/>
              <a:t>น้ำมัน ในการทอดซ้ำมีกี่เกณฑ์ อะไรบ้าง </a:t>
            </a:r>
            <a:r>
              <a:rPr lang="en-US" sz="2000" dirty="0"/>
              <a:t>&gt; </a:t>
            </a:r>
            <a:r>
              <a:rPr lang="th-TH" sz="2000" dirty="0"/>
              <a:t>3 เกณฑ์ - ดูที่สีของ</a:t>
            </a:r>
            <a:r>
              <a:rPr lang="th-TH" sz="2000" dirty="0" smtClean="0"/>
              <a:t>น้ำมัน </a:t>
            </a:r>
            <a:r>
              <a:rPr lang="th-TH" sz="2000" dirty="0"/>
              <a:t>- ทอดอาหารรวมกันไม่เกิน 30 กก  - ทอดอาหารรวมกันไม่เกิน 250 นาที</a:t>
            </a:r>
            <a:endParaRPr lang="en-US" sz="2000" dirty="0"/>
          </a:p>
          <a:p>
            <a:r>
              <a:rPr lang="en-US" sz="1800" dirty="0"/>
              <a:t>MSDS</a:t>
            </a:r>
            <a:r>
              <a:rPr lang="en-US" sz="2000" dirty="0"/>
              <a:t> </a:t>
            </a:r>
            <a:r>
              <a:rPr lang="th-TH" sz="2000" dirty="0"/>
              <a:t>คือ อะไรและใช้ทำอะไร </a:t>
            </a:r>
            <a:r>
              <a:rPr lang="en-US" sz="1800" dirty="0"/>
              <a:t>Material Safety Data Sheet (MSDS) </a:t>
            </a:r>
            <a:r>
              <a:rPr lang="th-TH" sz="2000" dirty="0"/>
              <a:t>นั้น หมายถึงเอกสารข้อมูลความปลอดภัยสารเคมี</a:t>
            </a:r>
            <a:endParaRPr lang="en-US" sz="2000" dirty="0"/>
          </a:p>
          <a:p>
            <a:r>
              <a:rPr lang="th-TH" sz="2000" dirty="0" smtClean="0"/>
              <a:t>ให้</a:t>
            </a:r>
            <a:r>
              <a:rPr lang="th-TH" sz="2000" dirty="0"/>
              <a:t>บอกเอกสาร </a:t>
            </a:r>
            <a:r>
              <a:rPr lang="en-US" sz="1800" dirty="0"/>
              <a:t>Form</a:t>
            </a:r>
            <a:r>
              <a:rPr lang="en-US" sz="2000" dirty="0"/>
              <a:t> </a:t>
            </a:r>
            <a:r>
              <a:rPr lang="th-TH" sz="2000" dirty="0"/>
              <a:t>ที่ใช้ในพื้นที่ มาอย่างน้อย 3 แบบฟอร์ม และพร้อม</a:t>
            </a:r>
            <a:r>
              <a:rPr lang="th-TH" sz="2000" dirty="0" smtClean="0"/>
              <a:t>อธิบาย</a:t>
            </a:r>
          </a:p>
          <a:p>
            <a:r>
              <a:rPr lang="th-TH" sz="2000" dirty="0"/>
              <a:t>ระบบ </a:t>
            </a:r>
            <a:r>
              <a:rPr lang="en-US" sz="1800" dirty="0"/>
              <a:t>GHPs</a:t>
            </a:r>
            <a:r>
              <a:rPr lang="en-US" sz="2000" dirty="0"/>
              <a:t> </a:t>
            </a:r>
            <a:r>
              <a:rPr lang="th-TH" sz="2000" dirty="0"/>
              <a:t>คือระบบอะไร และเกี่ยวกับอะไร </a:t>
            </a:r>
            <a:r>
              <a:rPr lang="en-US" sz="2000" dirty="0"/>
              <a:t>&gt; </a:t>
            </a:r>
            <a:r>
              <a:rPr lang="th-TH" sz="2000" dirty="0"/>
              <a:t>การปฏิบัติสุขลักษณะที่ดีในการผลิตอาหาร</a:t>
            </a:r>
            <a:endParaRPr lang="en-US" sz="2000" dirty="0"/>
          </a:p>
          <a:p>
            <a:r>
              <a:rPr lang="th-TH" sz="2000" dirty="0"/>
              <a:t>แผนฉุกเฉินที่ต้องเข้ารับอบรม มีอะไรบ้าง ตอบมา 3 ข้อ</a:t>
            </a:r>
          </a:p>
          <a:p>
            <a:r>
              <a:rPr lang="th-TH" sz="2000" dirty="0"/>
              <a:t>คุณมีส่วนร่วมอย่างไรในการดำเนินการตามนโยบายของระบบมาตรฐาน </a:t>
            </a:r>
            <a:r>
              <a:rPr lang="en-US" sz="2000" dirty="0"/>
              <a:t>( </a:t>
            </a:r>
            <a:r>
              <a:rPr lang="th-TH" sz="2000" dirty="0"/>
              <a:t>เลือกมา 1 ระบบ </a:t>
            </a:r>
            <a:r>
              <a:rPr lang="en-US" sz="2000" dirty="0"/>
              <a:t>)</a:t>
            </a:r>
          </a:p>
          <a:p>
            <a:r>
              <a:rPr lang="th-TH" sz="2000" dirty="0"/>
              <a:t>จป.วิชาชีพคือใคร </a:t>
            </a:r>
            <a:r>
              <a:rPr lang="en-US" sz="2000" dirty="0"/>
              <a:t>&gt; </a:t>
            </a:r>
            <a:r>
              <a:rPr lang="th-TH" sz="2000" dirty="0"/>
              <a:t>มณฑกานต์ สายมงคล</a:t>
            </a:r>
          </a:p>
          <a:p>
            <a:r>
              <a:rPr lang="th-TH" sz="2000" dirty="0"/>
              <a:t>ถ้าเกิดไฟไหม้ในครัวคุณ</a:t>
            </a:r>
            <a:r>
              <a:rPr lang="th-TH" sz="2000" dirty="0" smtClean="0"/>
              <a:t>จะ</a:t>
            </a:r>
            <a:r>
              <a:rPr lang="th-TH" sz="2000" dirty="0"/>
              <a:t>ทำอย่างไร</a:t>
            </a:r>
          </a:p>
          <a:p>
            <a:r>
              <a:rPr lang="th-TH" sz="2000" dirty="0"/>
              <a:t>กรณีพนักงานเกิดอุบัติเหตุในครัว คุณมีขั้นตอนการแจ้งอย่างไร </a:t>
            </a:r>
            <a:endParaRPr lang="th-TH" sz="2000" dirty="0" smtClean="0"/>
          </a:p>
          <a:p>
            <a:r>
              <a:rPr lang="th-TH" sz="2000" dirty="0" smtClean="0"/>
              <a:t>จงบอกความเสี่ยงในพื้นที่ปฏิบัติงานของคุณมา คนละ 1 ความเสี่ยง พร้อมวิธีลดความเสี่ยงนั้น</a:t>
            </a:r>
          </a:p>
          <a:p>
            <a:r>
              <a:rPr lang="th-TH" sz="2000" dirty="0" smtClean="0"/>
              <a:t>สารก่อภูมิแพ้ที่ขึ้นทะเบียนมีอะไรบ้าง บอกมาคนละ 1 อย่าง</a:t>
            </a:r>
            <a:endParaRPr lang="th-TH" sz="20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868300" y="887506"/>
            <a:ext cx="33405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1500" dirty="0" smtClean="0">
                <a:solidFill>
                  <a:schemeClr val="accent1">
                    <a:lumMod val="75000"/>
                  </a:schemeClr>
                </a:solidFill>
              </a:rPr>
              <a:t>คำถาม</a:t>
            </a:r>
            <a:endParaRPr lang="th-TH" sz="11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71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63" y="664862"/>
            <a:ext cx="120169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800" dirty="0" smtClean="0">
                <a:solidFill>
                  <a:schemeClr val="accent5">
                    <a:lumMod val="75000"/>
                  </a:schemeClr>
                </a:solidFill>
              </a:rPr>
              <a:t>วัตถุประสงค์ด้านความปลอดภัย 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ISO 45001</a:t>
            </a:r>
            <a:r>
              <a:rPr lang="th-TH" sz="4800" dirty="0" smtClean="0">
                <a:solidFill>
                  <a:schemeClr val="accent5">
                    <a:lumMod val="75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 </a:t>
            </a:r>
            <a:r>
              <a:rPr lang="th-TH" sz="4800" dirty="0" smtClean="0">
                <a:solidFill>
                  <a:schemeClr val="accent5">
                    <a:lumMod val="75000"/>
                  </a:schemeClr>
                </a:solidFill>
              </a:rPr>
              <a:t>ของบริษัทฯ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(KPI)</a:t>
            </a:r>
            <a:endParaRPr lang="th-TH" sz="4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th-TH" sz="3200" dirty="0" smtClean="0">
                <a:solidFill>
                  <a:schemeClr val="accent5">
                    <a:lumMod val="75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ปฏิบัติให้สอดคล้องตามกฏหมายและนโยบายของบริษัท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100 % </a:t>
            </a:r>
            <a:endParaRPr lang="th-TH" dirty="0">
              <a:solidFill>
                <a:schemeClr val="accent5">
                  <a:lumMod val="75000"/>
                </a:schemeClr>
              </a:solidFill>
              <a:latin typeface="Arabica" panose="02000000000000000000" pitchFamily="50" charset="-34"/>
              <a:cs typeface="Arabica" panose="02000000000000000000" pitchFamily="50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1392" y="2411467"/>
            <a:ext cx="121092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800" dirty="0" smtClean="0">
                <a:solidFill>
                  <a:schemeClr val="accent6">
                    <a:lumMod val="75000"/>
                  </a:schemeClr>
                </a:solidFill>
              </a:rPr>
              <a:t>วัตถุประสงค์ด้านคุณภาพ </a:t>
            </a:r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ISO 9001</a:t>
            </a:r>
            <a:r>
              <a:rPr lang="th-TH" sz="4800" dirty="0" smtClean="0">
                <a:solidFill>
                  <a:schemeClr val="accent6">
                    <a:lumMod val="75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 </a:t>
            </a:r>
            <a:r>
              <a:rPr lang="th-TH" sz="4800" dirty="0" smtClean="0">
                <a:solidFill>
                  <a:schemeClr val="accent6">
                    <a:lumMod val="75000"/>
                  </a:schemeClr>
                </a:solidFill>
              </a:rPr>
              <a:t>ของบริษัทฯ </a:t>
            </a:r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</a:rPr>
              <a:t>(KPI)</a:t>
            </a:r>
            <a:endParaRPr lang="th-TH" sz="4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th-TH" sz="3200" dirty="0" smtClean="0">
                <a:solidFill>
                  <a:schemeClr val="accent6">
                    <a:lumMod val="75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การสร้างความพึงพอใจให้กับลูกค้าที่มาใช้บริการสวนน้ำวานา นาวา จากผลคะแนนในระบบ</a:t>
            </a:r>
            <a:r>
              <a:rPr lang="th-TH" sz="3200" dirty="0">
                <a:solidFill>
                  <a:schemeClr val="accent6">
                    <a:lumMod val="75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Guest Satisfaction Survey </a:t>
            </a:r>
            <a:r>
              <a:rPr lang="th-TH" sz="3200" dirty="0" smtClean="0">
                <a:solidFill>
                  <a:schemeClr val="accent6">
                    <a:lumMod val="75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ต้องไม่ต่ำกว่า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96 %</a:t>
            </a:r>
            <a:endParaRPr lang="th-TH" sz="3200" dirty="0">
              <a:solidFill>
                <a:schemeClr val="accent6">
                  <a:lumMod val="75000"/>
                </a:schemeClr>
              </a:solidFill>
              <a:latin typeface="Arabica" panose="02000000000000000000" pitchFamily="50" charset="-34"/>
              <a:cs typeface="Arabica" panose="02000000000000000000" pitchFamily="50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83" y="4733340"/>
            <a:ext cx="12109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800" dirty="0" smtClean="0">
                <a:solidFill>
                  <a:srgbClr val="7030A0"/>
                </a:solidFill>
              </a:rPr>
              <a:t>นโยบาย ด้านหลักเกณฑ์ </a:t>
            </a:r>
            <a:r>
              <a:rPr lang="en-US" sz="4800" dirty="0" smtClean="0">
                <a:solidFill>
                  <a:srgbClr val="7030A0"/>
                </a:solidFill>
              </a:rPr>
              <a:t>GHPs</a:t>
            </a:r>
            <a:r>
              <a:rPr lang="th-TH" sz="4800" dirty="0" smtClean="0">
                <a:solidFill>
                  <a:srgbClr val="7030A0"/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 </a:t>
            </a:r>
            <a:r>
              <a:rPr lang="th-TH" sz="4800" dirty="0" smtClean="0">
                <a:solidFill>
                  <a:srgbClr val="7030A0"/>
                </a:solidFill>
              </a:rPr>
              <a:t>ของบริษัทฯ</a:t>
            </a:r>
          </a:p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th-TH" sz="3200" dirty="0" smtClean="0">
                <a:solidFill>
                  <a:srgbClr val="7030A0"/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ปฏิบัติสุขลักษณะที่ดีในการผลิตอาหาร</a:t>
            </a:r>
            <a:endParaRPr lang="th-TH" sz="3200" dirty="0">
              <a:solidFill>
                <a:srgbClr val="7030A0"/>
              </a:solidFill>
              <a:latin typeface="Arabica" panose="02000000000000000000" pitchFamily="50" charset="-34"/>
              <a:cs typeface="Arabica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4040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4881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solidFill>
                  <a:schemeClr val="bg2">
                    <a:lumMod val="10000"/>
                  </a:schemeClr>
                </a:solidFill>
              </a:rPr>
              <a:t>ประเมินความเสี่ยงด้านประเมินความเสี่ยงความปลอดภัย</a:t>
            </a:r>
            <a:endParaRPr lang="th-TH" sz="3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366897"/>
            <a:ext cx="39457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</a:rPr>
              <a:t>FM-HAZ-001 : </a:t>
            </a:r>
            <a:endParaRPr lang="th-TH" sz="32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th-TH" sz="3200" b="1" dirty="0" smtClean="0">
                <a:solidFill>
                  <a:schemeClr val="bg2">
                    <a:lumMod val="10000"/>
                  </a:schemeClr>
                </a:solidFill>
              </a:rPr>
              <a:t>บันทึกการแยกประเภทกิจกรรม</a:t>
            </a:r>
          </a:p>
          <a:p>
            <a:r>
              <a:rPr lang="th-TH" sz="3200" b="1" dirty="0" smtClean="0">
                <a:solidFill>
                  <a:schemeClr val="bg2">
                    <a:lumMod val="10000"/>
                  </a:schemeClr>
                </a:solidFill>
              </a:rPr>
              <a:t> งาน และ การสำรวจพื้นที่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6" r="9622" b="3726"/>
          <a:stretch/>
        </p:blipFill>
        <p:spPr>
          <a:xfrm>
            <a:off x="4555579" y="107575"/>
            <a:ext cx="5865891" cy="673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8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814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solidFill>
                  <a:schemeClr val="bg2">
                    <a:lumMod val="10000"/>
                  </a:schemeClr>
                </a:solidFill>
              </a:rPr>
              <a:t>ประเมินความ</a:t>
            </a:r>
            <a:r>
              <a:rPr lang="th-TH" sz="3600" b="1" dirty="0">
                <a:solidFill>
                  <a:schemeClr val="bg2">
                    <a:lumMod val="10000"/>
                  </a:schemeClr>
                </a:solidFill>
              </a:rPr>
              <a:t>เสี่ยงด้านประเมินความเสี่ยงความปลอดภัย</a:t>
            </a:r>
            <a:endParaRPr lang="th-TH" sz="3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4789" y="443633"/>
            <a:ext cx="10361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</a:rPr>
              <a:t>FM-HAZ-002 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th-TH" sz="3200" b="1" dirty="0" smtClean="0">
                <a:solidFill>
                  <a:schemeClr val="bg2">
                    <a:lumMod val="10000"/>
                  </a:schemeClr>
                </a:solidFill>
              </a:rPr>
              <a:t>แบบวิเคราะห์การบ่งชี้อันตราย และประเมินความเสี่ยง</a:t>
            </a:r>
            <a:endParaRPr lang="th-TH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47" y="877710"/>
            <a:ext cx="9514806" cy="582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460" y="0"/>
            <a:ext cx="577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solidFill>
                  <a:schemeClr val="bg2">
                    <a:lumMod val="10000"/>
                  </a:schemeClr>
                </a:solidFill>
              </a:rPr>
              <a:t>ประเมินความเสี่ยงด้านความปลอดภัย</a:t>
            </a:r>
            <a:endParaRPr lang="th-TH" sz="3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8954" y="445621"/>
            <a:ext cx="103610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</a:rPr>
              <a:t>FM-HAZ-007 : </a:t>
            </a:r>
            <a:r>
              <a:rPr lang="th-TH" sz="3200" b="1" dirty="0" smtClean="0">
                <a:solidFill>
                  <a:schemeClr val="bg2">
                    <a:lumMod val="10000"/>
                  </a:schemeClr>
                </a:solidFill>
              </a:rPr>
              <a:t>แบบวิเคราะห์การประเมินความเสี่ยงและโอกาศด้านอาชีวอนามัย และ ความปลอดภัย ที่มีผลกระทบกับองค์กร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" t="1764" r="794"/>
          <a:stretch/>
        </p:blipFill>
        <p:spPr>
          <a:xfrm>
            <a:off x="2301062" y="973299"/>
            <a:ext cx="7896829" cy="582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082" y="0"/>
            <a:ext cx="7322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chemeClr val="bg2">
                    <a:lumMod val="10000"/>
                  </a:schemeClr>
                </a:solidFill>
              </a:rPr>
              <a:t>ประเมินความเสี่ยงด้านคุณภาพ</a:t>
            </a:r>
            <a:endParaRPr lang="th-TH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5477" y="380061"/>
            <a:ext cx="10361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</a:rPr>
              <a:t>FM-ISO-001 </a:t>
            </a:r>
            <a:r>
              <a:rPr lang="th-TH" sz="3200" b="1" dirty="0" smtClean="0">
                <a:solidFill>
                  <a:schemeClr val="bg2">
                    <a:lumMod val="10000"/>
                  </a:schemeClr>
                </a:solidFill>
              </a:rPr>
              <a:t>แบบวิเคราะห์การประเมินความเสี่ยงและโอกาสในการปรับปรุง</a:t>
            </a:r>
            <a:endParaRPr lang="th-TH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13"/>
          <a:stretch/>
        </p:blipFill>
        <p:spPr>
          <a:xfrm>
            <a:off x="2391470" y="892427"/>
            <a:ext cx="7734165" cy="59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0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47593" y="177178"/>
            <a:ext cx="10430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b="1" dirty="0" smtClean="0">
                <a:solidFill>
                  <a:schemeClr val="bg2">
                    <a:lumMod val="10000"/>
                  </a:schemeClr>
                </a:solidFill>
              </a:rPr>
              <a:t>ทะเบียนสารเคมีในแผนก</a:t>
            </a:r>
            <a:endParaRPr lang="th-TH" sz="54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4"/>
          <a:srcRect l="26400" t="23559" r="28044" b="11219"/>
          <a:stretch/>
        </p:blipFill>
        <p:spPr bwMode="auto">
          <a:xfrm>
            <a:off x="1783890" y="1100508"/>
            <a:ext cx="8624220" cy="51916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4518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103738</TotalTime>
  <Words>1621</Words>
  <Application>Microsoft Office PowerPoint</Application>
  <PresentationFormat>Widescreen</PresentationFormat>
  <Paragraphs>257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Angsana New</vt:lpstr>
      <vt:lpstr>Arabica</vt:lpstr>
      <vt:lpstr>Arial</vt:lpstr>
      <vt:lpstr>BrowalliaUPC</vt:lpstr>
      <vt:lpstr>Calibri</vt:lpstr>
      <vt:lpstr>Calibri Light</vt:lpstr>
      <vt:lpstr>Cordia New</vt:lpstr>
      <vt:lpstr>Courier New</vt:lpstr>
      <vt:lpstr>DB HelvethaicaMon X 55 Regular</vt:lpstr>
      <vt:lpstr>DB HelvethaicaMon X 65 Med</vt:lpstr>
      <vt:lpstr>LilyUPC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SD (Standard)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Suphannee Khuanpa</dc:creator>
  <cp:lastModifiedBy>Suphannee Khuanpa</cp:lastModifiedBy>
  <cp:revision>163</cp:revision>
  <cp:lastPrinted>2023-08-12T07:17:56Z</cp:lastPrinted>
  <dcterms:created xsi:type="dcterms:W3CDTF">2021-12-21T06:50:58Z</dcterms:created>
  <dcterms:modified xsi:type="dcterms:W3CDTF">2023-08-29T12:16:32Z</dcterms:modified>
</cp:coreProperties>
</file>