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9"/>
  </p:notesMasterIdLst>
  <p:sldIdLst>
    <p:sldId id="284" r:id="rId5"/>
    <p:sldId id="311" r:id="rId6"/>
    <p:sldId id="317" r:id="rId7"/>
    <p:sldId id="312" r:id="rId8"/>
    <p:sldId id="287" r:id="rId9"/>
    <p:sldId id="262" r:id="rId10"/>
    <p:sldId id="261" r:id="rId11"/>
    <p:sldId id="309" r:id="rId12"/>
    <p:sldId id="298" r:id="rId13"/>
    <p:sldId id="299" r:id="rId14"/>
    <p:sldId id="288" r:id="rId15"/>
    <p:sldId id="300" r:id="rId16"/>
    <p:sldId id="301" r:id="rId17"/>
    <p:sldId id="302" r:id="rId18"/>
    <p:sldId id="303" r:id="rId19"/>
    <p:sldId id="310" r:id="rId20"/>
    <p:sldId id="304" r:id="rId21"/>
    <p:sldId id="305" r:id="rId22"/>
    <p:sldId id="313" r:id="rId23"/>
    <p:sldId id="314" r:id="rId24"/>
    <p:sldId id="307" r:id="rId25"/>
    <p:sldId id="315" r:id="rId26"/>
    <p:sldId id="316" r:id="rId27"/>
    <p:sldId id="29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6216" userDrawn="1">
          <p15:clr>
            <a:srgbClr val="A4A3A4"/>
          </p15:clr>
        </p15:guide>
        <p15:guide id="3" pos="1440" userDrawn="1">
          <p15:clr>
            <a:srgbClr val="A4A3A4"/>
          </p15:clr>
        </p15:guide>
        <p15:guide id="4" orient="horz" pos="2352" userDrawn="1">
          <p15:clr>
            <a:srgbClr val="A4A3A4"/>
          </p15:clr>
        </p15:guide>
        <p15:guide id="5" orient="horz" pos="936" userDrawn="1">
          <p15:clr>
            <a:srgbClr val="A4A3A4"/>
          </p15:clr>
        </p15:guide>
        <p15:guide id="6" pos="3840" userDrawn="1">
          <p15:clr>
            <a:srgbClr val="A4A3A4"/>
          </p15:clr>
        </p15:guide>
        <p15:guide id="7" orient="horz" pos="31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C46A"/>
    <a:srgbClr val="97EFD3"/>
    <a:srgbClr val="F15574"/>
    <a:srgbClr val="F4EBE8"/>
    <a:srgbClr val="ECC4BF"/>
    <a:srgbClr val="C9ABA7"/>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A517AC-C2EB-4C88-9F07-00C3635E55CD}" v="17" dt="2023-11-19T05:22:06.7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99" autoAdjust="0"/>
  </p:normalViewPr>
  <p:slideViewPr>
    <p:cSldViewPr snapToGrid="0" snapToObjects="1" showGuides="1">
      <p:cViewPr varScale="1">
        <p:scale>
          <a:sx n="82" d="100"/>
          <a:sy n="82" d="100"/>
        </p:scale>
        <p:origin x="720" y="72"/>
      </p:cViewPr>
      <p:guideLst>
        <p:guide orient="horz" pos="528"/>
        <p:guide pos="6216"/>
        <p:guide pos="1440"/>
        <p:guide orient="horz" pos="2352"/>
        <p:guide orient="horz" pos="936"/>
        <p:guide pos="3840"/>
        <p:guide orient="horz" pos="314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35" Type="http://schemas.microsoft.com/office/2018/10/relationships/authors" Target="author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38102F-BFA3-4357-9FA0-3A064E6F1B5A}" type="datetimeFigureOut">
              <a:rPr lang="en-US" smtClean="0"/>
              <a:t>11/19/2023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D3DFC-11A7-4DDF-8AEE-A5ACE051EBF3}" type="slidenum">
              <a:rPr lang="en-US" smtClean="0"/>
              <a:t>‹#›</a:t>
            </a:fld>
            <a:endParaRPr lang="en-US" dirty="0"/>
          </a:p>
        </p:txBody>
      </p:sp>
    </p:spTree>
    <p:extLst>
      <p:ext uri="{BB962C8B-B14F-4D97-AF65-F5344CB8AC3E}">
        <p14:creationId xmlns:p14="http://schemas.microsoft.com/office/powerpoint/2010/main" val="2403009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463040" y="2240280"/>
            <a:ext cx="4873752" cy="1709928"/>
          </a:xfrm>
        </p:spPr>
        <p:txBody>
          <a:bodyPr anchor="b">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463040" y="4014216"/>
            <a:ext cx="4873752" cy="630936"/>
          </a:xfrm>
        </p:spPr>
        <p:txBody>
          <a:bodyPr>
            <a:noAutofit/>
          </a:bodyPr>
          <a:lstStyle>
            <a:lvl1pPr marL="54864" indent="0" algn="l">
              <a:lnSpc>
                <a:spcPct val="120000"/>
              </a:lnSpc>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7246779" y="812292"/>
            <a:ext cx="383462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3797591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meline">
    <p:bg>
      <p:bgPr>
        <a:solidFill>
          <a:schemeClr val="accent3"/>
        </a:solidFill>
        <a:effectLst/>
      </p:bgPr>
    </p:bg>
    <p:spTree>
      <p:nvGrpSpPr>
        <p:cNvPr id="1" name=""/>
        <p:cNvGrpSpPr/>
        <p:nvPr/>
      </p:nvGrpSpPr>
      <p:grpSpPr>
        <a:xfrm>
          <a:off x="0" y="0"/>
          <a:ext cx="0" cy="0"/>
          <a:chOff x="0" y="0"/>
          <a:chExt cx="0" cy="0"/>
        </a:xfrm>
      </p:grpSpPr>
      <p:sp>
        <p:nvSpPr>
          <p:cNvPr id="8" name="Google Shape;1251;p56">
            <a:extLst>
              <a:ext uri="{FF2B5EF4-FFF2-40B4-BE49-F238E27FC236}">
                <a16:creationId xmlns:a16="http://schemas.microsoft.com/office/drawing/2014/main" id="{5240ABBF-9F6E-51C2-3600-798F3A8C4868}"/>
              </a:ext>
            </a:extLst>
          </p:cNvPr>
          <p:cNvSpPr/>
          <p:nvPr userDrawn="1"/>
        </p:nvSpPr>
        <p:spPr>
          <a:xfrm>
            <a:off x="547230" y="194408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724FD7F3-2232-7463-6613-3EF2344BD063}"/>
              </a:ext>
            </a:extLst>
          </p:cNvPr>
          <p:cNvSpPr/>
          <p:nvPr userDrawn="1"/>
        </p:nvSpPr>
        <p:spPr>
          <a:xfrm>
            <a:off x="4922989" y="194696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234E24BE-6EC9-C62B-1B5F-EBE5C279EF38}"/>
              </a:ext>
            </a:extLst>
          </p:cNvPr>
          <p:cNvSpPr/>
          <p:nvPr userDrawn="1"/>
        </p:nvSpPr>
        <p:spPr>
          <a:xfrm>
            <a:off x="9225456" y="192477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F4987345-5BC3-6B09-35D1-118625B93B26}"/>
              </a:ext>
            </a:extLst>
          </p:cNvPr>
          <p:cNvSpPr/>
          <p:nvPr userDrawn="1"/>
        </p:nvSpPr>
        <p:spPr>
          <a:xfrm>
            <a:off x="2798649" y="3902220"/>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D24F97D8-E25C-583D-72FF-A9AD2A77A71F}"/>
              </a:ext>
            </a:extLst>
          </p:cNvPr>
          <p:cNvSpPr/>
          <p:nvPr userDrawn="1"/>
        </p:nvSpPr>
        <p:spPr>
          <a:xfrm>
            <a:off x="7156227" y="388003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36" name="Text Placeholder 35">
            <a:extLst>
              <a:ext uri="{FF2B5EF4-FFF2-40B4-BE49-F238E27FC236}">
                <a16:creationId xmlns:a16="http://schemas.microsoft.com/office/drawing/2014/main" id="{C96B6B23-01AB-14E3-6F7D-14E56C8F7FB4}"/>
              </a:ext>
            </a:extLst>
          </p:cNvPr>
          <p:cNvSpPr>
            <a:spLocks noGrp="1"/>
          </p:cNvSpPr>
          <p:nvPr>
            <p:ph type="body" sz="quarter" idx="13"/>
          </p:nvPr>
        </p:nvSpPr>
        <p:spPr>
          <a:xfrm>
            <a:off x="458788"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0" name="Text Placeholder 35">
            <a:extLst>
              <a:ext uri="{FF2B5EF4-FFF2-40B4-BE49-F238E27FC236}">
                <a16:creationId xmlns:a16="http://schemas.microsoft.com/office/drawing/2014/main" id="{B5D9C006-6816-1398-2752-53296B2275E9}"/>
              </a:ext>
            </a:extLst>
          </p:cNvPr>
          <p:cNvSpPr>
            <a:spLocks noGrp="1"/>
          </p:cNvSpPr>
          <p:nvPr>
            <p:ph type="body" sz="quarter" idx="15"/>
          </p:nvPr>
        </p:nvSpPr>
        <p:spPr>
          <a:xfrm>
            <a:off x="4844975"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3" name="Text Placeholder 35">
            <a:extLst>
              <a:ext uri="{FF2B5EF4-FFF2-40B4-BE49-F238E27FC236}">
                <a16:creationId xmlns:a16="http://schemas.microsoft.com/office/drawing/2014/main" id="{5C67F012-5EC1-3C44-2545-C90EFB6C7AA3}"/>
              </a:ext>
            </a:extLst>
          </p:cNvPr>
          <p:cNvSpPr>
            <a:spLocks noGrp="1"/>
          </p:cNvSpPr>
          <p:nvPr>
            <p:ph type="body" sz="quarter" idx="17"/>
          </p:nvPr>
        </p:nvSpPr>
        <p:spPr>
          <a:xfrm>
            <a:off x="9137214"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39" name="Text Placeholder 35">
            <a:extLst>
              <a:ext uri="{FF2B5EF4-FFF2-40B4-BE49-F238E27FC236}">
                <a16:creationId xmlns:a16="http://schemas.microsoft.com/office/drawing/2014/main" id="{84C1F7B9-544F-1D65-F30E-22B977B0EA42}"/>
              </a:ext>
            </a:extLst>
          </p:cNvPr>
          <p:cNvSpPr>
            <a:spLocks noGrp="1"/>
          </p:cNvSpPr>
          <p:nvPr>
            <p:ph type="body" sz="quarter" idx="14"/>
          </p:nvPr>
        </p:nvSpPr>
        <p:spPr>
          <a:xfrm>
            <a:off x="2710407"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1" name="Text Placeholder 35">
            <a:extLst>
              <a:ext uri="{FF2B5EF4-FFF2-40B4-BE49-F238E27FC236}">
                <a16:creationId xmlns:a16="http://schemas.microsoft.com/office/drawing/2014/main" id="{F0785379-F700-62B9-BF17-703A87E29891}"/>
              </a:ext>
            </a:extLst>
          </p:cNvPr>
          <p:cNvSpPr>
            <a:spLocks noGrp="1"/>
          </p:cNvSpPr>
          <p:nvPr>
            <p:ph type="body" sz="quarter" idx="16"/>
          </p:nvPr>
        </p:nvSpPr>
        <p:spPr>
          <a:xfrm>
            <a:off x="7067985"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Tree>
    <p:extLst>
      <p:ext uri="{BB962C8B-B14F-4D97-AF65-F5344CB8AC3E}">
        <p14:creationId xmlns:p14="http://schemas.microsoft.com/office/powerpoint/2010/main" val="226600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5"/>
        </a:solidFill>
        <a:effectLst/>
      </p:bgPr>
    </p:bg>
    <p:spTree>
      <p:nvGrpSpPr>
        <p:cNvPr id="1" name=""/>
        <p:cNvGrpSpPr/>
        <p:nvPr/>
      </p:nvGrpSpPr>
      <p:grpSpPr>
        <a:xfrm>
          <a:off x="0" y="0"/>
          <a:ext cx="0" cy="0"/>
          <a:chOff x="0" y="0"/>
          <a:chExt cx="0" cy="0"/>
        </a:xfrm>
      </p:grpSpPr>
      <p:sp>
        <p:nvSpPr>
          <p:cNvPr id="11" name="Google Shape;634;p42">
            <a:extLst>
              <a:ext uri="{FF2B5EF4-FFF2-40B4-BE49-F238E27FC236}">
                <a16:creationId xmlns:a16="http://schemas.microsoft.com/office/drawing/2014/main" id="{8B24251C-09A2-7EC7-D81E-7B4EC1A6C8FB}"/>
              </a:ext>
            </a:extLst>
          </p:cNvPr>
          <p:cNvSpPr/>
          <p:nvPr userDrawn="1"/>
        </p:nvSpPr>
        <p:spPr>
          <a:xfrm>
            <a:off x="1043969" y="2096168"/>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634;p42">
            <a:extLst>
              <a:ext uri="{FF2B5EF4-FFF2-40B4-BE49-F238E27FC236}">
                <a16:creationId xmlns:a16="http://schemas.microsoft.com/office/drawing/2014/main" id="{7095FC12-1305-9C50-D9A9-1BA4392374E6}"/>
              </a:ext>
            </a:extLst>
          </p:cNvPr>
          <p:cNvSpPr/>
          <p:nvPr userDrawn="1"/>
        </p:nvSpPr>
        <p:spPr>
          <a:xfrm>
            <a:off x="1043969" y="4160972"/>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Title 22">
            <a:extLst>
              <a:ext uri="{FF2B5EF4-FFF2-40B4-BE49-F238E27FC236}">
                <a16:creationId xmlns:a16="http://schemas.microsoft.com/office/drawing/2014/main" id="{AA325A5B-8E43-DA35-85DE-66DB81C5F5AD}"/>
              </a:ext>
            </a:extLst>
          </p:cNvPr>
          <p:cNvSpPr>
            <a:spLocks noGrp="1"/>
          </p:cNvSpPr>
          <p:nvPr>
            <p:ph type="title"/>
          </p:nvPr>
        </p:nvSpPr>
        <p:spPr/>
        <p:txBody>
          <a:bodyPr/>
          <a:lstStyle/>
          <a:p>
            <a:r>
              <a:rPr lang="en-US" noProof="0"/>
              <a:t>Click to edit Master title style</a:t>
            </a:r>
          </a:p>
        </p:txBody>
      </p:sp>
      <p:sp>
        <p:nvSpPr>
          <p:cNvPr id="21" name="Text Placeholder 2">
            <a:extLst>
              <a:ext uri="{FF2B5EF4-FFF2-40B4-BE49-F238E27FC236}">
                <a16:creationId xmlns:a16="http://schemas.microsoft.com/office/drawing/2014/main" id="{BCA26A7E-435E-AFBA-FECA-047481A83CB8}"/>
              </a:ext>
            </a:extLst>
          </p:cNvPr>
          <p:cNvSpPr>
            <a:spLocks noGrp="1"/>
          </p:cNvSpPr>
          <p:nvPr>
            <p:ph type="body" idx="1"/>
          </p:nvPr>
        </p:nvSpPr>
        <p:spPr>
          <a:xfrm>
            <a:off x="892795" y="1920319"/>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4A82CD3C-84E1-013B-FEDD-5B4008CD2B33}"/>
              </a:ext>
            </a:extLst>
          </p:cNvPr>
          <p:cNvSpPr>
            <a:spLocks noGrp="1"/>
          </p:cNvSpPr>
          <p:nvPr>
            <p:ph sz="half" idx="2"/>
          </p:nvPr>
        </p:nvSpPr>
        <p:spPr>
          <a:xfrm>
            <a:off x="4645152" y="2007884"/>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2" name="Text Placeholder 4">
            <a:extLst>
              <a:ext uri="{FF2B5EF4-FFF2-40B4-BE49-F238E27FC236}">
                <a16:creationId xmlns:a16="http://schemas.microsoft.com/office/drawing/2014/main" id="{42E5F6B0-4BF8-B61C-19DC-44EADF2C6A3E}"/>
              </a:ext>
            </a:extLst>
          </p:cNvPr>
          <p:cNvSpPr>
            <a:spLocks noGrp="1"/>
          </p:cNvSpPr>
          <p:nvPr>
            <p:ph type="body" sz="quarter" idx="3"/>
          </p:nvPr>
        </p:nvSpPr>
        <p:spPr>
          <a:xfrm>
            <a:off x="892795" y="4005858"/>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3">
            <a:extLst>
              <a:ext uri="{FF2B5EF4-FFF2-40B4-BE49-F238E27FC236}">
                <a16:creationId xmlns:a16="http://schemas.microsoft.com/office/drawing/2014/main" id="{710FDC74-97A7-7CF9-8479-7DF70FE009C4}"/>
              </a:ext>
            </a:extLst>
          </p:cNvPr>
          <p:cNvSpPr>
            <a:spLocks noGrp="1"/>
          </p:cNvSpPr>
          <p:nvPr>
            <p:ph sz="half" idx="13"/>
          </p:nvPr>
        </p:nvSpPr>
        <p:spPr>
          <a:xfrm>
            <a:off x="4645152" y="4093420"/>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9" name="Slide Number Placeholder 8">
            <a:extLst>
              <a:ext uri="{FF2B5EF4-FFF2-40B4-BE49-F238E27FC236}">
                <a16:creationId xmlns:a16="http://schemas.microsoft.com/office/drawing/2014/main" id="{7EA9E27A-A5B9-7554-B03C-977DD0697109}"/>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8" name="Footer Placeholder 7">
            <a:extLst>
              <a:ext uri="{FF2B5EF4-FFF2-40B4-BE49-F238E27FC236}">
                <a16:creationId xmlns:a16="http://schemas.microsoft.com/office/drawing/2014/main" id="{10B2D671-9FA9-57ED-C5BB-EF64BEB1363E}"/>
              </a:ext>
            </a:extLst>
          </p:cNvPr>
          <p:cNvSpPr>
            <a:spLocks noGrp="1"/>
          </p:cNvSpPr>
          <p:nvPr>
            <p:ph type="ftr" sz="quarter" idx="11"/>
          </p:nvPr>
        </p:nvSpPr>
        <p:spPr/>
        <p:txBody>
          <a:bodyPr/>
          <a:lstStyle/>
          <a:p>
            <a:r>
              <a:rPr lang="en-US" noProof="0"/>
              <a:t>Presentation title</a:t>
            </a:r>
          </a:p>
        </p:txBody>
      </p:sp>
      <p:sp>
        <p:nvSpPr>
          <p:cNvPr id="7" name="Date Placeholder 6">
            <a:extLst>
              <a:ext uri="{FF2B5EF4-FFF2-40B4-BE49-F238E27FC236}">
                <a16:creationId xmlns:a16="http://schemas.microsoft.com/office/drawing/2014/main" id="{ECF944D9-3F95-D788-A7A5-9C541DBDE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78057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6481182" y="2106081"/>
            <a:ext cx="5056632"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5054248"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5048882"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4604512"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6358128" y="1956816"/>
            <a:ext cx="5047488"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6600154" y="2944368"/>
            <a:ext cx="4608576"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89090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837094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8;p53">
            <a:extLst>
              <a:ext uri="{FF2B5EF4-FFF2-40B4-BE49-F238E27FC236}">
                <a16:creationId xmlns:a16="http://schemas.microsoft.com/office/drawing/2014/main" id="{1BF10461-2A6D-BD12-B1D7-5A73DDD367A8}"/>
              </a:ext>
            </a:extLst>
          </p:cNvPr>
          <p:cNvSpPr/>
          <p:nvPr userDrawn="1"/>
        </p:nvSpPr>
        <p:spPr>
          <a:xfrm>
            <a:off x="4599233"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9" name="Text Placeholder 24">
            <a:extLst>
              <a:ext uri="{FF2B5EF4-FFF2-40B4-BE49-F238E27FC236}">
                <a16:creationId xmlns:a16="http://schemas.microsoft.com/office/drawing/2014/main" id="{9B6C5E12-67C8-B5AA-FC61-A40F6C388F8B}"/>
              </a:ext>
            </a:extLst>
          </p:cNvPr>
          <p:cNvSpPr>
            <a:spLocks noGrp="1"/>
          </p:cNvSpPr>
          <p:nvPr>
            <p:ph type="body" sz="quarter" idx="16"/>
          </p:nvPr>
        </p:nvSpPr>
        <p:spPr>
          <a:xfrm>
            <a:off x="448056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2" name="Content Placeholder 3">
            <a:extLst>
              <a:ext uri="{FF2B5EF4-FFF2-40B4-BE49-F238E27FC236}">
                <a16:creationId xmlns:a16="http://schemas.microsoft.com/office/drawing/2014/main" id="{92BD99C3-C1A1-E89B-FB77-6221D2FBE9A6}"/>
              </a:ext>
            </a:extLst>
          </p:cNvPr>
          <p:cNvSpPr>
            <a:spLocks noGrp="1"/>
          </p:cNvSpPr>
          <p:nvPr>
            <p:ph sz="half" idx="13"/>
          </p:nvPr>
        </p:nvSpPr>
        <p:spPr>
          <a:xfrm>
            <a:off x="4715873"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8247888"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8489914"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48316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7" name="Google Shape;327;p33">
            <a:extLst>
              <a:ext uri="{FF2B5EF4-FFF2-40B4-BE49-F238E27FC236}">
                <a16:creationId xmlns:a16="http://schemas.microsoft.com/office/drawing/2014/main" id="{E7EB222B-6CF5-9486-E495-4BBCFBA5DEE9}"/>
              </a:ext>
            </a:extLst>
          </p:cNvPr>
          <p:cNvSpPr/>
          <p:nvPr userDrawn="1"/>
        </p:nvSpPr>
        <p:spPr>
          <a:xfrm>
            <a:off x="5400719" y="1198578"/>
            <a:ext cx="6114430" cy="4794575"/>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9" name="Google Shape;328;p33">
            <a:extLst>
              <a:ext uri="{FF2B5EF4-FFF2-40B4-BE49-F238E27FC236}">
                <a16:creationId xmlns:a16="http://schemas.microsoft.com/office/drawing/2014/main" id="{1FEBC754-F0A8-F9F6-F804-7081E078D8F5}"/>
              </a:ext>
            </a:extLst>
          </p:cNvPr>
          <p:cNvSpPr/>
          <p:nvPr userDrawn="1"/>
        </p:nvSpPr>
        <p:spPr>
          <a:xfrm>
            <a:off x="5196524" y="838200"/>
            <a:ext cx="6114430" cy="49149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4" name="Title 1">
            <a:extLst>
              <a:ext uri="{FF2B5EF4-FFF2-40B4-BE49-F238E27FC236}">
                <a16:creationId xmlns:a16="http://schemas.microsoft.com/office/drawing/2014/main" id="{A8F8B0E5-D249-4F2F-16F0-7A9A49B95D39}"/>
              </a:ext>
            </a:extLst>
          </p:cNvPr>
          <p:cNvSpPr>
            <a:spLocks noGrp="1"/>
          </p:cNvSpPr>
          <p:nvPr>
            <p:ph type="title"/>
          </p:nvPr>
        </p:nvSpPr>
        <p:spPr>
          <a:xfrm>
            <a:off x="5978024" y="1783080"/>
            <a:ext cx="4959821" cy="1162762"/>
          </a:xfrm>
        </p:spPr>
        <p:txBody>
          <a:bodyPr/>
          <a:lstStyle>
            <a:lvl1pPr algn="l">
              <a:lnSpc>
                <a:spcPct val="90000"/>
              </a:lnSpc>
              <a:defRPr/>
            </a:lvl1pPr>
          </a:lstStyle>
          <a:p>
            <a:r>
              <a:rPr lang="en-US" noProof="0"/>
              <a:t>Click to edit Master title style</a:t>
            </a:r>
          </a:p>
        </p:txBody>
      </p:sp>
      <p:sp>
        <p:nvSpPr>
          <p:cNvPr id="19" name="Picture Placeholder 18">
            <a:extLst>
              <a:ext uri="{FF2B5EF4-FFF2-40B4-BE49-F238E27FC236}">
                <a16:creationId xmlns:a16="http://schemas.microsoft.com/office/drawing/2014/main" id="{52CFE759-845E-6170-DB8C-EA3FA075BBC8}"/>
              </a:ext>
            </a:extLst>
          </p:cNvPr>
          <p:cNvSpPr>
            <a:spLocks noGrp="1"/>
          </p:cNvSpPr>
          <p:nvPr>
            <p:ph type="pic" sz="quarter" idx="13"/>
          </p:nvPr>
        </p:nvSpPr>
        <p:spPr>
          <a:xfrm>
            <a:off x="0" y="0"/>
            <a:ext cx="4351128" cy="6858000"/>
          </a:xfrm>
          <a:solidFill>
            <a:schemeClr val="accent5"/>
          </a:solidFill>
        </p:spPr>
        <p:txBody>
          <a:bodyPr anchor="ctr"/>
          <a:lstStyle>
            <a:lvl1pPr marL="0" indent="0" algn="ctr">
              <a:buNone/>
              <a:defRPr/>
            </a:lvl1pPr>
          </a:lstStyle>
          <a:p>
            <a:r>
              <a:rPr lang="en-US" noProof="0"/>
              <a:t>Click icon to add picture</a:t>
            </a:r>
          </a:p>
        </p:txBody>
      </p:sp>
      <p:sp>
        <p:nvSpPr>
          <p:cNvPr id="15" name="Content Placeholder 2">
            <a:extLst>
              <a:ext uri="{FF2B5EF4-FFF2-40B4-BE49-F238E27FC236}">
                <a16:creationId xmlns:a16="http://schemas.microsoft.com/office/drawing/2014/main" id="{77189B6C-4236-0B00-D585-EEE5183EC3B5}"/>
              </a:ext>
            </a:extLst>
          </p:cNvPr>
          <p:cNvSpPr>
            <a:spLocks noGrp="1"/>
          </p:cNvSpPr>
          <p:nvPr>
            <p:ph idx="1"/>
          </p:nvPr>
        </p:nvSpPr>
        <p:spPr>
          <a:xfrm>
            <a:off x="5961888" y="2944368"/>
            <a:ext cx="4818888" cy="2130552"/>
          </a:xfrm>
        </p:spPr>
        <p:txBody>
          <a:bodyPr/>
          <a:lstStyle>
            <a:lvl1pPr marL="0" indent="0">
              <a:lnSpc>
                <a:spcPct val="10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sp>
        <p:nvSpPr>
          <p:cNvPr id="5" name="Slide Number Placeholder 4">
            <a:extLst>
              <a:ext uri="{FF2B5EF4-FFF2-40B4-BE49-F238E27FC236}">
                <a16:creationId xmlns:a16="http://schemas.microsoft.com/office/drawing/2014/main" id="{22D37E9B-F86D-C91D-23CC-19F188DE83F6}"/>
              </a:ext>
            </a:extLst>
          </p:cNvPr>
          <p:cNvSpPr>
            <a:spLocks noGrp="1"/>
          </p:cNvSpPr>
          <p:nvPr>
            <p:ph type="sldNum" sz="quarter" idx="12"/>
          </p:nvPr>
        </p:nvSpPr>
        <p:spPr>
          <a:xfrm>
            <a:off x="8072901" y="6400904"/>
            <a:ext cx="365760" cy="246888"/>
          </a:xfrm>
        </p:spPr>
        <p:txBody>
          <a:bodyPr/>
          <a:lstStyle/>
          <a:p>
            <a:fld id="{8D0AFDD5-844D-364D-8AEC-50CF4D36D55D}" type="slidenum">
              <a:rPr lang="en-US" noProof="0" smtClean="0"/>
              <a:pPr/>
              <a:t>‹#›</a:t>
            </a:fld>
            <a:endParaRPr lang="en-US" noProof="0"/>
          </a:p>
        </p:txBody>
      </p:sp>
      <p:cxnSp>
        <p:nvCxnSpPr>
          <p:cNvPr id="21" name="Straight Connector 20">
            <a:extLst>
              <a:ext uri="{FF2B5EF4-FFF2-40B4-BE49-F238E27FC236}">
                <a16:creationId xmlns:a16="http://schemas.microsoft.com/office/drawing/2014/main" id="{CB55B0F1-C1EF-3790-A994-C8C4BB61CCB9}"/>
              </a:ext>
            </a:extLst>
          </p:cNvPr>
          <p:cNvCxnSpPr>
            <a:cxnSpLocks/>
          </p:cNvCxnSpPr>
          <p:nvPr/>
        </p:nvCxnSpPr>
        <p:spPr>
          <a:xfrm>
            <a:off x="4351128" y="6532618"/>
            <a:ext cx="369308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D4F275B-2CE9-CD3C-081E-0B79C125257E}"/>
              </a:ext>
            </a:extLst>
          </p:cNvPr>
          <p:cNvCxnSpPr>
            <a:cxnSpLocks/>
          </p:cNvCxnSpPr>
          <p:nvPr/>
        </p:nvCxnSpPr>
        <p:spPr>
          <a:xfrm>
            <a:off x="8467344" y="6527001"/>
            <a:ext cx="3724656" cy="56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231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527048" y="1901952"/>
            <a:ext cx="4873752" cy="1709928"/>
          </a:xfrm>
        </p:spPr>
        <p:txBody>
          <a:bodyPr anchor="t">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527048" y="3108960"/>
            <a:ext cx="3913632" cy="1883664"/>
          </a:xfrm>
        </p:spPr>
        <p:txBody>
          <a:bodyPr>
            <a:noAutofit/>
          </a:bodyPr>
          <a:lstStyle>
            <a:lvl1pPr marL="0" indent="0" algn="l">
              <a:lnSpc>
                <a:spcPct val="100000"/>
              </a:lnSpc>
              <a:spcBef>
                <a:spcPts val="1000"/>
              </a:spcBef>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6443482" y="812292"/>
            <a:ext cx="463600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7023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FABFF-AED1-441E-410D-E91E5B9EA6C0}"/>
              </a:ext>
            </a:extLst>
          </p:cNvPr>
          <p:cNvSpPr>
            <a:spLocks noGrp="1"/>
          </p:cNvSpPr>
          <p:nvPr>
            <p:ph type="title"/>
          </p:nvPr>
        </p:nvSpPr>
        <p:spPr/>
        <p:txBody>
          <a:bodyPr/>
          <a:lstStyle/>
          <a:p>
            <a:r>
              <a:rPr lang="en-US" noProof="0"/>
              <a:t>Click to edit Master title style</a:t>
            </a:r>
          </a:p>
        </p:txBody>
      </p:sp>
      <p:sp>
        <p:nvSpPr>
          <p:cNvPr id="5" name="Slide Number Placeholder 4">
            <a:extLst>
              <a:ext uri="{FF2B5EF4-FFF2-40B4-BE49-F238E27FC236}">
                <a16:creationId xmlns:a16="http://schemas.microsoft.com/office/drawing/2014/main" id="{A21D9EB3-189A-FE0F-8C95-73C3378150D7}"/>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4" name="Footer Placeholder 3">
            <a:extLst>
              <a:ext uri="{FF2B5EF4-FFF2-40B4-BE49-F238E27FC236}">
                <a16:creationId xmlns:a16="http://schemas.microsoft.com/office/drawing/2014/main" id="{7C680446-577A-69FB-646E-AF1DA4134A2C}"/>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330E09C2-379A-DC94-A05D-1A629B3410E2}"/>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5434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4"/>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72A2AC-7ED9-922C-AFA3-C7474D933A2A}"/>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3" name="Footer Placeholder 2">
            <a:extLst>
              <a:ext uri="{FF2B5EF4-FFF2-40B4-BE49-F238E27FC236}">
                <a16:creationId xmlns:a16="http://schemas.microsoft.com/office/drawing/2014/main" id="{C0D73C7A-2028-226F-C1ED-1807BD3B92FC}"/>
              </a:ext>
            </a:extLst>
          </p:cNvPr>
          <p:cNvSpPr>
            <a:spLocks noGrp="1"/>
          </p:cNvSpPr>
          <p:nvPr>
            <p:ph type="ftr" sz="quarter" idx="11"/>
          </p:nvPr>
        </p:nvSpPr>
        <p:spPr/>
        <p:txBody>
          <a:bodyPr/>
          <a:lstStyle/>
          <a:p>
            <a:r>
              <a:rPr lang="en-US" noProof="0"/>
              <a:t>Presentation title</a:t>
            </a:r>
          </a:p>
        </p:txBody>
      </p:sp>
      <p:sp>
        <p:nvSpPr>
          <p:cNvPr id="2" name="Date Placeholder 1">
            <a:extLst>
              <a:ext uri="{FF2B5EF4-FFF2-40B4-BE49-F238E27FC236}">
                <a16:creationId xmlns:a16="http://schemas.microsoft.com/office/drawing/2014/main" id="{1925B8F9-3C91-FD08-87E3-6E39B35BC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3916245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8" name="Google Shape;1251;p56">
            <a:extLst>
              <a:ext uri="{FF2B5EF4-FFF2-40B4-BE49-F238E27FC236}">
                <a16:creationId xmlns:a16="http://schemas.microsoft.com/office/drawing/2014/main" id="{5BDBB369-4213-AA70-D2DD-33F4E9E1F195}"/>
              </a:ext>
            </a:extLst>
          </p:cNvPr>
          <p:cNvSpPr/>
          <p:nvPr userDrawn="1"/>
        </p:nvSpPr>
        <p:spPr>
          <a:xfrm>
            <a:off x="1072604" y="2550039"/>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3BF27898-0ACC-24EB-589A-96F29C94157A}"/>
              </a:ext>
            </a:extLst>
          </p:cNvPr>
          <p:cNvSpPr/>
          <p:nvPr userDrawn="1"/>
        </p:nvSpPr>
        <p:spPr>
          <a:xfrm>
            <a:off x="3235665" y="2522510"/>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62CA34BE-87A5-8F47-C395-886E6870CF67}"/>
              </a:ext>
            </a:extLst>
          </p:cNvPr>
          <p:cNvSpPr/>
          <p:nvPr userDrawn="1"/>
        </p:nvSpPr>
        <p:spPr>
          <a:xfrm>
            <a:off x="5415148" y="2513962"/>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E432D5F8-7F62-B5A0-F3AC-814BFBEEB0ED}"/>
              </a:ext>
            </a:extLst>
          </p:cNvPr>
          <p:cNvSpPr/>
          <p:nvPr userDrawn="1"/>
        </p:nvSpPr>
        <p:spPr>
          <a:xfrm>
            <a:off x="7530416" y="2524926"/>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FBCE3915-CF40-BF29-2DBB-D9F447CC7555}"/>
              </a:ext>
            </a:extLst>
          </p:cNvPr>
          <p:cNvSpPr/>
          <p:nvPr userDrawn="1"/>
        </p:nvSpPr>
        <p:spPr>
          <a:xfrm>
            <a:off x="9709899" y="2516378"/>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Text Placeholder 19">
            <a:extLst>
              <a:ext uri="{FF2B5EF4-FFF2-40B4-BE49-F238E27FC236}">
                <a16:creationId xmlns:a16="http://schemas.microsoft.com/office/drawing/2014/main" id="{811789E5-14E6-E7AB-C9D8-6E51B4544B23}"/>
              </a:ext>
            </a:extLst>
          </p:cNvPr>
          <p:cNvSpPr>
            <a:spLocks noGrp="1"/>
          </p:cNvSpPr>
          <p:nvPr>
            <p:ph type="body" sz="quarter" idx="13" hasCustomPrompt="1"/>
          </p:nvPr>
        </p:nvSpPr>
        <p:spPr>
          <a:xfrm>
            <a:off x="98672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2" name="Text Placeholder 19">
            <a:extLst>
              <a:ext uri="{FF2B5EF4-FFF2-40B4-BE49-F238E27FC236}">
                <a16:creationId xmlns:a16="http://schemas.microsoft.com/office/drawing/2014/main" id="{AC40220B-3ED2-1841-92D5-C0056EF47402}"/>
              </a:ext>
            </a:extLst>
          </p:cNvPr>
          <p:cNvSpPr>
            <a:spLocks noGrp="1"/>
          </p:cNvSpPr>
          <p:nvPr>
            <p:ph type="body" sz="quarter" idx="14" hasCustomPrompt="1"/>
          </p:nvPr>
        </p:nvSpPr>
        <p:spPr>
          <a:xfrm>
            <a:off x="3154680"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3" name="Text Placeholder 19">
            <a:extLst>
              <a:ext uri="{FF2B5EF4-FFF2-40B4-BE49-F238E27FC236}">
                <a16:creationId xmlns:a16="http://schemas.microsoft.com/office/drawing/2014/main" id="{B8BC651C-16ED-1741-08D3-8BA2D618C650}"/>
              </a:ext>
            </a:extLst>
          </p:cNvPr>
          <p:cNvSpPr>
            <a:spLocks noGrp="1"/>
          </p:cNvSpPr>
          <p:nvPr>
            <p:ph type="body" sz="quarter" idx="15" hasCustomPrompt="1"/>
          </p:nvPr>
        </p:nvSpPr>
        <p:spPr>
          <a:xfrm>
            <a:off x="533095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4" name="Text Placeholder 19">
            <a:extLst>
              <a:ext uri="{FF2B5EF4-FFF2-40B4-BE49-F238E27FC236}">
                <a16:creationId xmlns:a16="http://schemas.microsoft.com/office/drawing/2014/main" id="{B42AFC50-5862-D501-9586-4A96D4DA667F}"/>
              </a:ext>
            </a:extLst>
          </p:cNvPr>
          <p:cNvSpPr>
            <a:spLocks noGrp="1"/>
          </p:cNvSpPr>
          <p:nvPr>
            <p:ph type="body" sz="quarter" idx="16" hasCustomPrompt="1"/>
          </p:nvPr>
        </p:nvSpPr>
        <p:spPr>
          <a:xfrm>
            <a:off x="744321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5" name="Text Placeholder 19">
            <a:extLst>
              <a:ext uri="{FF2B5EF4-FFF2-40B4-BE49-F238E27FC236}">
                <a16:creationId xmlns:a16="http://schemas.microsoft.com/office/drawing/2014/main" id="{45772425-B358-35A8-C707-76C81B500EDA}"/>
              </a:ext>
            </a:extLst>
          </p:cNvPr>
          <p:cNvSpPr>
            <a:spLocks noGrp="1"/>
          </p:cNvSpPr>
          <p:nvPr>
            <p:ph type="body" sz="quarter" idx="17" hasCustomPrompt="1"/>
          </p:nvPr>
        </p:nvSpPr>
        <p:spPr>
          <a:xfrm>
            <a:off x="962863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7" name="Text Placeholder 26">
            <a:extLst>
              <a:ext uri="{FF2B5EF4-FFF2-40B4-BE49-F238E27FC236}">
                <a16:creationId xmlns:a16="http://schemas.microsoft.com/office/drawing/2014/main" id="{B0B8A0CF-58B1-629F-C8DB-238E5114277C}"/>
              </a:ext>
            </a:extLst>
          </p:cNvPr>
          <p:cNvSpPr>
            <a:spLocks noGrp="1"/>
          </p:cNvSpPr>
          <p:nvPr>
            <p:ph type="body" sz="quarter" idx="18"/>
          </p:nvPr>
        </p:nvSpPr>
        <p:spPr>
          <a:xfrm>
            <a:off x="824102" y="432511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8" name="Text Placeholder 26">
            <a:extLst>
              <a:ext uri="{FF2B5EF4-FFF2-40B4-BE49-F238E27FC236}">
                <a16:creationId xmlns:a16="http://schemas.microsoft.com/office/drawing/2014/main" id="{3973DBDD-5F4C-3094-B5AB-751AF360379C}"/>
              </a:ext>
            </a:extLst>
          </p:cNvPr>
          <p:cNvSpPr>
            <a:spLocks noGrp="1"/>
          </p:cNvSpPr>
          <p:nvPr>
            <p:ph type="body" sz="quarter" idx="19"/>
          </p:nvPr>
        </p:nvSpPr>
        <p:spPr>
          <a:xfrm>
            <a:off x="2992056" y="432670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9" name="Text Placeholder 26">
            <a:extLst>
              <a:ext uri="{FF2B5EF4-FFF2-40B4-BE49-F238E27FC236}">
                <a16:creationId xmlns:a16="http://schemas.microsoft.com/office/drawing/2014/main" id="{6A7033DE-A188-7F2B-B42D-3B4334B2C4BE}"/>
              </a:ext>
            </a:extLst>
          </p:cNvPr>
          <p:cNvSpPr>
            <a:spLocks noGrp="1"/>
          </p:cNvSpPr>
          <p:nvPr>
            <p:ph type="body" sz="quarter" idx="20"/>
          </p:nvPr>
        </p:nvSpPr>
        <p:spPr>
          <a:xfrm>
            <a:off x="5168328" y="431364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0" name="Text Placeholder 26">
            <a:extLst>
              <a:ext uri="{FF2B5EF4-FFF2-40B4-BE49-F238E27FC236}">
                <a16:creationId xmlns:a16="http://schemas.microsoft.com/office/drawing/2014/main" id="{82C8DA85-8265-9485-A51D-73E1629CC541}"/>
              </a:ext>
            </a:extLst>
          </p:cNvPr>
          <p:cNvSpPr>
            <a:spLocks noGrp="1"/>
          </p:cNvSpPr>
          <p:nvPr>
            <p:ph type="body" sz="quarter" idx="21"/>
          </p:nvPr>
        </p:nvSpPr>
        <p:spPr>
          <a:xfrm>
            <a:off x="727985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1" name="Text Placeholder 26">
            <a:extLst>
              <a:ext uri="{FF2B5EF4-FFF2-40B4-BE49-F238E27FC236}">
                <a16:creationId xmlns:a16="http://schemas.microsoft.com/office/drawing/2014/main" id="{20594F27-59D4-99D2-77B5-71915573EDA4}"/>
              </a:ext>
            </a:extLst>
          </p:cNvPr>
          <p:cNvSpPr>
            <a:spLocks noGrp="1"/>
          </p:cNvSpPr>
          <p:nvPr>
            <p:ph type="body" sz="quarter" idx="22"/>
          </p:nvPr>
        </p:nvSpPr>
        <p:spPr>
          <a:xfrm>
            <a:off x="946600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74892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F51DD675-2DC4-A4BE-C624-3048A2E666B7}"/>
              </a:ext>
            </a:extLst>
          </p:cNvPr>
          <p:cNvSpPr/>
          <p:nvPr userDrawn="1"/>
        </p:nvSpPr>
        <p:spPr>
          <a:xfrm>
            <a:off x="809553" y="1012104"/>
            <a:ext cx="6957749" cy="506173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2" name="Google Shape;328;p33">
            <a:extLst>
              <a:ext uri="{FF2B5EF4-FFF2-40B4-BE49-F238E27FC236}">
                <a16:creationId xmlns:a16="http://schemas.microsoft.com/office/drawing/2014/main" id="{A0952ED0-9FCB-B6D2-E806-E2663B8961D0}"/>
              </a:ext>
            </a:extLst>
          </p:cNvPr>
          <p:cNvSpPr/>
          <p:nvPr userDrawn="1"/>
        </p:nvSpPr>
        <p:spPr>
          <a:xfrm>
            <a:off x="600338" y="782757"/>
            <a:ext cx="6957749" cy="506173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1389888" y="1719072"/>
            <a:ext cx="5038344" cy="1709928"/>
          </a:xfrm>
        </p:spPr>
        <p:txBody>
          <a:bodyPr/>
          <a:lstStyle>
            <a:lvl1pPr algn="l">
              <a:lnSpc>
                <a:spcPct val="90000"/>
              </a:lnSpc>
              <a:defRPr/>
            </a:lvl1pPr>
          </a:lstStyle>
          <a:p>
            <a:r>
              <a:rPr lang="en-US" noProof="0"/>
              <a:t>Click to edit Master title style</a:t>
            </a:r>
          </a:p>
        </p:txBody>
      </p:sp>
      <p:sp>
        <p:nvSpPr>
          <p:cNvPr id="10" name="Picture Placeholder 9">
            <a:extLst>
              <a:ext uri="{FF2B5EF4-FFF2-40B4-BE49-F238E27FC236}">
                <a16:creationId xmlns:a16="http://schemas.microsoft.com/office/drawing/2014/main" id="{0BC3CDDF-FEA3-712D-9071-515D264F06E7}"/>
              </a:ext>
            </a:extLst>
          </p:cNvPr>
          <p:cNvSpPr>
            <a:spLocks noGrp="1"/>
          </p:cNvSpPr>
          <p:nvPr>
            <p:ph type="pic" sz="quarter" idx="13"/>
          </p:nvPr>
        </p:nvSpPr>
        <p:spPr>
          <a:xfrm>
            <a:off x="8296656" y="0"/>
            <a:ext cx="3895344" cy="6858000"/>
          </a:xfrm>
          <a:solidFill>
            <a:schemeClr val="accent1"/>
          </a:solidFill>
        </p:spPr>
        <p:txBody>
          <a:bodyPr anchor="ctr"/>
          <a:lstStyle>
            <a:lvl1pPr marL="0" indent="0" algn="ctr">
              <a:buNone/>
              <a:defRPr/>
            </a:lvl1pPr>
          </a:lstStyle>
          <a:p>
            <a:r>
              <a:rPr lang="en-US" noProof="0"/>
              <a:t>Click icon to add picture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1389888" y="3054096"/>
            <a:ext cx="5010912" cy="2130552"/>
          </a:xfrm>
        </p:spPr>
        <p:txBody>
          <a:bodyPr/>
          <a:lstStyle>
            <a:lvl1pPr marL="54864" indent="0">
              <a:lnSpc>
                <a:spcPct val="12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cxnSp>
        <p:nvCxnSpPr>
          <p:cNvPr id="28" name="Straight Connector 27">
            <a:extLst>
              <a:ext uri="{FF2B5EF4-FFF2-40B4-BE49-F238E27FC236}">
                <a16:creationId xmlns:a16="http://schemas.microsoft.com/office/drawing/2014/main" id="{A4F7CD76-D087-685D-2E27-537F34D67EBE}"/>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a:xfrm>
            <a:off x="3962400" y="6400904"/>
            <a:ext cx="365760" cy="246888"/>
          </a:xfrm>
        </p:spPr>
        <p:txBody>
          <a:bodyPr/>
          <a:lstStyle>
            <a:lvl1pPr>
              <a:defRPr>
                <a:solidFill>
                  <a:schemeClr val="bg1"/>
                </a:solidFill>
              </a:defRPr>
            </a:lvl1pPr>
          </a:lstStyle>
          <a:p>
            <a:fld id="{8D0AFDD5-844D-364D-8AEC-50CF4D36D55D}" type="slidenum">
              <a:rPr lang="en-US" noProof="0" smtClean="0"/>
              <a:pPr/>
              <a:t>‹#›</a:t>
            </a:fld>
            <a:endParaRPr lang="en-US" noProof="0"/>
          </a:p>
        </p:txBody>
      </p:sp>
      <p:grpSp>
        <p:nvGrpSpPr>
          <p:cNvPr id="13" name="Group 12">
            <a:extLst>
              <a:ext uri="{FF2B5EF4-FFF2-40B4-BE49-F238E27FC236}">
                <a16:creationId xmlns:a16="http://schemas.microsoft.com/office/drawing/2014/main" id="{0C63F889-82B6-D594-DA07-4C82AE33663F}"/>
              </a:ext>
            </a:extLst>
          </p:cNvPr>
          <p:cNvGrpSpPr/>
          <p:nvPr userDrawn="1"/>
        </p:nvGrpSpPr>
        <p:grpSpPr>
          <a:xfrm>
            <a:off x="0" y="6527001"/>
            <a:ext cx="8294153" cy="5617"/>
            <a:chOff x="0" y="6527001"/>
            <a:chExt cx="8294153" cy="5617"/>
          </a:xfrm>
        </p:grpSpPr>
        <p:cxnSp>
          <p:nvCxnSpPr>
            <p:cNvPr id="14" name="Straight Connector 13">
              <a:extLst>
                <a:ext uri="{FF2B5EF4-FFF2-40B4-BE49-F238E27FC236}">
                  <a16:creationId xmlns:a16="http://schemas.microsoft.com/office/drawing/2014/main" id="{3F4BFE95-6DCA-752C-0F0C-CCAF1A576CD0}"/>
                </a:ext>
              </a:extLst>
            </p:cNvPr>
            <p:cNvCxnSpPr>
              <a:cxnSpLocks/>
            </p:cNvCxnSpPr>
            <p:nvPr/>
          </p:nvCxnSpPr>
          <p:spPr>
            <a:xfrm>
              <a:off x="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920C2FA-C2E7-21E2-09D0-3BA6B1BC2C1E}"/>
                </a:ext>
              </a:extLst>
            </p:cNvPr>
            <p:cNvCxnSpPr>
              <a:cxnSpLocks/>
            </p:cNvCxnSpPr>
            <p:nvPr/>
          </p:nvCxnSpPr>
          <p:spPr>
            <a:xfrm>
              <a:off x="435864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208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D51F-4DA4-5AB7-6ACD-17065B86DE72}"/>
              </a:ext>
            </a:extLst>
          </p:cNvPr>
          <p:cNvSpPr>
            <a:spLocks noGrp="1"/>
          </p:cNvSpPr>
          <p:nvPr>
            <p:ph type="title"/>
          </p:nvPr>
        </p:nvSpPr>
        <p:spPr>
          <a:xfrm>
            <a:off x="731520" y="1947672"/>
            <a:ext cx="3017520" cy="1938528"/>
          </a:xfrm>
        </p:spPr>
        <p:txBody>
          <a:bodyPr anchor="t"/>
          <a:lstStyle>
            <a:lvl1pPr algn="l">
              <a:defRPr sz="6000"/>
            </a:lvl1pPr>
          </a:lstStyle>
          <a:p>
            <a:r>
              <a:rPr lang="en-US" noProof="0"/>
              <a:t>Click to edit Master title style</a:t>
            </a:r>
          </a:p>
        </p:txBody>
      </p:sp>
      <p:sp>
        <p:nvSpPr>
          <p:cNvPr id="3" name="Text Placeholder 2">
            <a:extLst>
              <a:ext uri="{FF2B5EF4-FFF2-40B4-BE49-F238E27FC236}">
                <a16:creationId xmlns:a16="http://schemas.microsoft.com/office/drawing/2014/main" id="{F4264711-7A11-A788-DD48-17D0C3B08384}"/>
              </a:ext>
            </a:extLst>
          </p:cNvPr>
          <p:cNvSpPr>
            <a:spLocks noGrp="1"/>
          </p:cNvSpPr>
          <p:nvPr>
            <p:ph type="body" idx="1"/>
          </p:nvPr>
        </p:nvSpPr>
        <p:spPr>
          <a:xfrm>
            <a:off x="758952" y="4279392"/>
            <a:ext cx="2980944" cy="402336"/>
          </a:xfrm>
        </p:spPr>
        <p:txBody>
          <a:bodyPr/>
          <a:lstStyle>
            <a:lvl1pPr marL="0" indent="0">
              <a:lnSpc>
                <a:spcPct val="100000"/>
              </a:lnSpc>
              <a:spcBef>
                <a:spcPts val="0"/>
              </a:spcBef>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8" name="Google Shape;1251;p56">
            <a:extLst>
              <a:ext uri="{FF2B5EF4-FFF2-40B4-BE49-F238E27FC236}">
                <a16:creationId xmlns:a16="http://schemas.microsoft.com/office/drawing/2014/main" id="{9061A64A-DA6A-5D22-BE0B-94B0626A6CF1}"/>
              </a:ext>
            </a:extLst>
          </p:cNvPr>
          <p:cNvSpPr/>
          <p:nvPr userDrawn="1"/>
        </p:nvSpPr>
        <p:spPr>
          <a:xfrm>
            <a:off x="5102241" y="597060"/>
            <a:ext cx="5949692" cy="5949692"/>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Picture Placeholder 9">
            <a:extLst>
              <a:ext uri="{FF2B5EF4-FFF2-40B4-BE49-F238E27FC236}">
                <a16:creationId xmlns:a16="http://schemas.microsoft.com/office/drawing/2014/main" id="{E88E5310-5724-6031-306F-4110AC65EBDB}"/>
              </a:ext>
            </a:extLst>
          </p:cNvPr>
          <p:cNvSpPr>
            <a:spLocks noGrp="1" noChangeAspect="1"/>
          </p:cNvSpPr>
          <p:nvPr>
            <p:ph type="pic" sz="quarter" idx="10"/>
          </p:nvPr>
        </p:nvSpPr>
        <p:spPr>
          <a:xfrm>
            <a:off x="5001768" y="420624"/>
            <a:ext cx="5897880" cy="5897880"/>
          </a:xfrm>
          <a:prstGeom prst="ellipse">
            <a:avLst/>
          </a:prstGeom>
          <a:solidFill>
            <a:schemeClr val="accent1"/>
          </a:solidFill>
          <a:ln w="25400">
            <a:solidFill>
              <a:schemeClr val="tx1"/>
            </a:solidFill>
          </a:ln>
        </p:spPr>
        <p:txBody>
          <a:bodyPr anchor="ctr"/>
          <a:lstStyle>
            <a:lvl1pPr marL="0" indent="0" algn="ctr">
              <a:buNone/>
              <a:defRPr/>
            </a:lvl1pPr>
          </a:lstStyle>
          <a:p>
            <a:r>
              <a:rPr lang="en-US" noProof="0"/>
              <a:t>Click icon to add picture</a:t>
            </a:r>
          </a:p>
        </p:txBody>
      </p:sp>
    </p:spTree>
    <p:extLst>
      <p:ext uri="{BB962C8B-B14F-4D97-AF65-F5344CB8AC3E}">
        <p14:creationId xmlns:p14="http://schemas.microsoft.com/office/powerpoint/2010/main" val="791168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484632" y="1810512"/>
            <a:ext cx="11000232" cy="4160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120134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3"/>
        </a:solidFill>
        <a:effectLst/>
      </p:bgPr>
    </p:bg>
    <p:spTree>
      <p:nvGrpSpPr>
        <p:cNvPr id="1" name=""/>
        <p:cNvGrpSpPr/>
        <p:nvPr/>
      </p:nvGrpSpPr>
      <p:grpSpPr>
        <a:xfrm>
          <a:off x="0" y="0"/>
          <a:ext cx="0" cy="0"/>
          <a:chOff x="0" y="0"/>
          <a:chExt cx="0" cy="0"/>
        </a:xfrm>
      </p:grpSpPr>
      <p:sp>
        <p:nvSpPr>
          <p:cNvPr id="12" name="Google Shape;327;p33">
            <a:extLst>
              <a:ext uri="{FF2B5EF4-FFF2-40B4-BE49-F238E27FC236}">
                <a16:creationId xmlns:a16="http://schemas.microsoft.com/office/drawing/2014/main" id="{EA1EE280-E44E-F71B-ED1B-CA8CEDEE6175}"/>
              </a:ext>
            </a:extLst>
          </p:cNvPr>
          <p:cNvSpPr/>
          <p:nvPr userDrawn="1"/>
        </p:nvSpPr>
        <p:spPr>
          <a:xfrm>
            <a:off x="1087280" y="1161412"/>
            <a:ext cx="10221119" cy="483174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accent2">
                  <a:lumMod val="20000"/>
                  <a:lumOff val="80000"/>
                </a:schemeClr>
              </a:solidFill>
              <a:latin typeface="Karla"/>
              <a:ea typeface="Karla"/>
              <a:cs typeface="Karla"/>
              <a:sym typeface="Karla"/>
            </a:endParaRPr>
          </a:p>
        </p:txBody>
      </p:sp>
      <p:sp>
        <p:nvSpPr>
          <p:cNvPr id="14" name="Google Shape;328;p33">
            <a:extLst>
              <a:ext uri="{FF2B5EF4-FFF2-40B4-BE49-F238E27FC236}">
                <a16:creationId xmlns:a16="http://schemas.microsoft.com/office/drawing/2014/main" id="{332C8624-D848-DF0C-9104-7A2655E4A0FE}"/>
              </a:ext>
            </a:extLst>
          </p:cNvPr>
          <p:cNvSpPr/>
          <p:nvPr userDrawn="1"/>
        </p:nvSpPr>
        <p:spPr>
          <a:xfrm>
            <a:off x="858371" y="800100"/>
            <a:ext cx="10221119" cy="4953001"/>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2862072" y="2322576"/>
            <a:ext cx="6473952" cy="1901952"/>
          </a:xfrm>
        </p:spPr>
        <p:txBody>
          <a:bodyPr anchor="ctr"/>
          <a:lstStyle>
            <a:lvl1pPr algn="l">
              <a:lnSpc>
                <a:spcPct val="90000"/>
              </a:lnSpc>
              <a:defRPr sz="4000"/>
            </a:lvl1pPr>
          </a:lstStyle>
          <a:p>
            <a:r>
              <a:rPr lang="en-US" noProof="0"/>
              <a:t>Click to edit Master title style</a:t>
            </a:r>
          </a:p>
        </p:txBody>
      </p:sp>
      <p:sp>
        <p:nvSpPr>
          <p:cNvPr id="18" name="Text Placeholder 15">
            <a:extLst>
              <a:ext uri="{FF2B5EF4-FFF2-40B4-BE49-F238E27FC236}">
                <a16:creationId xmlns:a16="http://schemas.microsoft.com/office/drawing/2014/main" id="{4817D722-78FF-E98D-229F-DDC8146F5572}"/>
              </a:ext>
            </a:extLst>
          </p:cNvPr>
          <p:cNvSpPr>
            <a:spLocks noGrp="1"/>
          </p:cNvSpPr>
          <p:nvPr>
            <p:ph type="body" sz="quarter" idx="15" hasCustomPrompt="1"/>
          </p:nvPr>
        </p:nvSpPr>
        <p:spPr>
          <a:xfrm>
            <a:off x="1027874" y="809103"/>
            <a:ext cx="1798955" cy="2062163"/>
          </a:xfrm>
        </p:spPr>
        <p:txBody>
          <a:bodyPr anchor="t"/>
          <a:lstStyle>
            <a:lvl1pPr marL="0" indent="0">
              <a:buNone/>
              <a:defRPr sz="25000" b="1">
                <a:solidFill>
                  <a:schemeClr val="tx2"/>
                </a:solidFill>
                <a:latin typeface="+mj-lt"/>
              </a:defRPr>
            </a:lvl1pPr>
          </a:lstStyle>
          <a:p>
            <a:pPr lvl="0"/>
            <a:r>
              <a:rPr lang="en-US" noProof="0"/>
              <a:t>“</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2862072" y="4334256"/>
            <a:ext cx="2340864" cy="585216"/>
          </a:xfrm>
        </p:spPr>
        <p:txBody>
          <a:bodyPr/>
          <a:lstStyle>
            <a:lvl1pPr marL="0" indent="0">
              <a:lnSpc>
                <a:spcPct val="100000"/>
              </a:lnSpc>
              <a:spcBef>
                <a:spcPts val="0"/>
              </a:spcBef>
              <a:buNone/>
              <a:defRPr sz="2000"/>
            </a:lvl1pPr>
          </a:lstStyle>
          <a:p>
            <a:pPr lvl="0"/>
            <a:r>
              <a:rPr lang="en-US" noProof="0"/>
              <a:t>Click to edit Master text styles</a:t>
            </a:r>
          </a:p>
        </p:txBody>
      </p:sp>
      <p:sp>
        <p:nvSpPr>
          <p:cNvPr id="17" name="Text Placeholder 15">
            <a:extLst>
              <a:ext uri="{FF2B5EF4-FFF2-40B4-BE49-F238E27FC236}">
                <a16:creationId xmlns:a16="http://schemas.microsoft.com/office/drawing/2014/main" id="{F9A35D83-86B3-5132-45B2-6382E8F3A4C2}"/>
              </a:ext>
            </a:extLst>
          </p:cNvPr>
          <p:cNvSpPr>
            <a:spLocks noGrp="1"/>
          </p:cNvSpPr>
          <p:nvPr>
            <p:ph type="body" sz="quarter" idx="14" hasCustomPrompt="1"/>
          </p:nvPr>
        </p:nvSpPr>
        <p:spPr>
          <a:xfrm>
            <a:off x="9281160" y="3957272"/>
            <a:ext cx="1798955" cy="2062163"/>
          </a:xfrm>
        </p:spPr>
        <p:txBody>
          <a:bodyPr/>
          <a:lstStyle>
            <a:lvl1pPr marL="0" indent="0">
              <a:buNone/>
              <a:defRPr sz="25000" b="1">
                <a:solidFill>
                  <a:schemeClr val="tx2"/>
                </a:solidFill>
                <a:latin typeface="+mj-lt"/>
              </a:defRPr>
            </a:lvl1pPr>
          </a:lstStyle>
          <a:p>
            <a:pPr lvl="0"/>
            <a:r>
              <a:rPr lang="en-US" noProof="0"/>
              <a:t>”</a:t>
            </a:r>
          </a:p>
        </p:txBody>
      </p:sp>
      <p:sp>
        <p:nvSpPr>
          <p:cNvPr id="7" name="Date Placeholder 6">
            <a:extLst>
              <a:ext uri="{FF2B5EF4-FFF2-40B4-BE49-F238E27FC236}">
                <a16:creationId xmlns:a16="http://schemas.microsoft.com/office/drawing/2014/main" id="{C1F53ABF-1C17-E7D0-EEB7-468CEDF285C7}"/>
              </a:ext>
            </a:extLst>
          </p:cNvPr>
          <p:cNvSpPr>
            <a:spLocks noGrp="1"/>
          </p:cNvSpPr>
          <p:nvPr>
            <p:ph type="dt" sz="half" idx="16"/>
          </p:nvPr>
        </p:nvSpPr>
        <p:spPr/>
        <p:txBody>
          <a:bodyPr/>
          <a:lstStyle/>
          <a:p>
            <a:r>
              <a:rPr lang="en-US" noProof="0"/>
              <a:t>20XX</a:t>
            </a:r>
          </a:p>
        </p:txBody>
      </p:sp>
      <p:sp>
        <p:nvSpPr>
          <p:cNvPr id="8" name="Footer Placeholder 7">
            <a:extLst>
              <a:ext uri="{FF2B5EF4-FFF2-40B4-BE49-F238E27FC236}">
                <a16:creationId xmlns:a16="http://schemas.microsoft.com/office/drawing/2014/main" id="{86A64DF1-77A3-B856-5F46-12724706B8A1}"/>
              </a:ext>
            </a:extLst>
          </p:cNvPr>
          <p:cNvSpPr>
            <a:spLocks noGrp="1"/>
          </p:cNvSpPr>
          <p:nvPr>
            <p:ph type="ftr" sz="quarter" idx="17"/>
          </p:nvPr>
        </p:nvSpPr>
        <p:spPr/>
        <p:txBody>
          <a:bodyPr/>
          <a:lstStyle/>
          <a:p>
            <a:r>
              <a:rPr lang="en-US" noProof="0"/>
              <a:t>Presentation title</a:t>
            </a:r>
          </a:p>
        </p:txBody>
      </p:sp>
      <p:sp>
        <p:nvSpPr>
          <p:cNvPr id="9" name="Slide Number Placeholder 8">
            <a:extLst>
              <a:ext uri="{FF2B5EF4-FFF2-40B4-BE49-F238E27FC236}">
                <a16:creationId xmlns:a16="http://schemas.microsoft.com/office/drawing/2014/main" id="{D8961FC7-9CAD-4B2D-A8F6-C172AF6D5EB1}"/>
              </a:ext>
            </a:extLst>
          </p:cNvPr>
          <p:cNvSpPr>
            <a:spLocks noGrp="1"/>
          </p:cNvSpPr>
          <p:nvPr>
            <p:ph type="sldNum" sz="quarter" idx="18"/>
          </p:nvPr>
        </p:nvSpPr>
        <p:spPr/>
        <p:txBody>
          <a:bodyPr/>
          <a:lstStyle/>
          <a:p>
            <a:fld id="{8D0AFDD5-844D-364D-8AEC-50CF4D36D55D}" type="slidenum">
              <a:rPr lang="en-US" noProof="0" smtClean="0"/>
              <a:pPr/>
              <a:t>‹#›</a:t>
            </a:fld>
            <a:endParaRPr lang="en-US" noProof="0"/>
          </a:p>
        </p:txBody>
      </p:sp>
    </p:spTree>
    <p:extLst>
      <p:ext uri="{BB962C8B-B14F-4D97-AF65-F5344CB8AC3E}">
        <p14:creationId xmlns:p14="http://schemas.microsoft.com/office/powerpoint/2010/main" val="2884380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x4">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7" name="Google Shape;1149;p53">
            <a:extLst>
              <a:ext uri="{FF2B5EF4-FFF2-40B4-BE49-F238E27FC236}">
                <a16:creationId xmlns:a16="http://schemas.microsoft.com/office/drawing/2014/main" id="{E21113D2-FC9F-27EC-7A45-E8F7695D1407}"/>
              </a:ext>
            </a:extLst>
          </p:cNvPr>
          <p:cNvSpPr/>
          <p:nvPr userDrawn="1"/>
        </p:nvSpPr>
        <p:spPr>
          <a:xfrm>
            <a:off x="694922"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9;p53">
            <a:extLst>
              <a:ext uri="{FF2B5EF4-FFF2-40B4-BE49-F238E27FC236}">
                <a16:creationId xmlns:a16="http://schemas.microsoft.com/office/drawing/2014/main" id="{AD0B836B-7152-D6F5-7044-4B3B321454F5}"/>
              </a:ext>
            </a:extLst>
          </p:cNvPr>
          <p:cNvSpPr/>
          <p:nvPr userDrawn="1"/>
        </p:nvSpPr>
        <p:spPr>
          <a:xfrm>
            <a:off x="3541000"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9;p53">
            <a:extLst>
              <a:ext uri="{FF2B5EF4-FFF2-40B4-BE49-F238E27FC236}">
                <a16:creationId xmlns:a16="http://schemas.microsoft.com/office/drawing/2014/main" id="{65518B88-F549-D8C7-0CD2-91E7CABE5E13}"/>
              </a:ext>
            </a:extLst>
          </p:cNvPr>
          <p:cNvSpPr/>
          <p:nvPr userDrawn="1"/>
        </p:nvSpPr>
        <p:spPr>
          <a:xfrm>
            <a:off x="6387080"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1149;p53">
            <a:extLst>
              <a:ext uri="{FF2B5EF4-FFF2-40B4-BE49-F238E27FC236}">
                <a16:creationId xmlns:a16="http://schemas.microsoft.com/office/drawing/2014/main" id="{EF098B7F-7320-E28C-D4A0-9C0D6072BDA7}"/>
              </a:ext>
            </a:extLst>
          </p:cNvPr>
          <p:cNvSpPr/>
          <p:nvPr userDrawn="1"/>
        </p:nvSpPr>
        <p:spPr>
          <a:xfrm>
            <a:off x="9233158"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2169547"/>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2169547"/>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cxnSp>
        <p:nvCxnSpPr>
          <p:cNvPr id="47" name="Straight Connector 46">
            <a:extLst>
              <a:ext uri="{FF2B5EF4-FFF2-40B4-BE49-F238E27FC236}">
                <a16:creationId xmlns:a16="http://schemas.microsoft.com/office/drawing/2014/main" id="{78252B54-8A68-DB21-54FB-342276BCEE38}"/>
              </a:ext>
            </a:extLst>
          </p:cNvPr>
          <p:cNvCxnSpPr>
            <a:cxnSpLocks/>
          </p:cNvCxnSpPr>
          <p:nvPr userDrawn="1"/>
        </p:nvCxnSpPr>
        <p:spPr>
          <a:xfrm>
            <a:off x="0" y="6535885"/>
            <a:ext cx="838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384EF8F-B039-D242-A81B-F393B674C274}"/>
              </a:ext>
            </a:extLst>
          </p:cNvPr>
          <p:cNvCxnSpPr>
            <a:cxnSpLocks/>
          </p:cNvCxnSpPr>
          <p:nvPr userDrawn="1"/>
        </p:nvCxnSpPr>
        <p:spPr>
          <a:xfrm>
            <a:off x="1205025" y="6535885"/>
            <a:ext cx="4160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9D6E63-D581-350F-03A0-665A80481391}"/>
              </a:ext>
            </a:extLst>
          </p:cNvPr>
          <p:cNvCxnSpPr>
            <a:cxnSpLocks/>
          </p:cNvCxnSpPr>
          <p:nvPr userDrawn="1"/>
        </p:nvCxnSpPr>
        <p:spPr>
          <a:xfrm>
            <a:off x="6802120" y="6528812"/>
            <a:ext cx="38404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A05D09F-A5CA-2745-537C-05333575CD8F}"/>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C2F2B86B-C1F2-7E0E-C065-E2B156A7F8E4}"/>
              </a:ext>
            </a:extLst>
          </p:cNvPr>
          <p:cNvSpPr>
            <a:spLocks noGrp="1"/>
          </p:cNvSpPr>
          <p:nvPr>
            <p:ph type="sldNum" sz="quarter" idx="12"/>
          </p:nvPr>
        </p:nvSpPr>
        <p:spPr/>
        <p:txBody>
          <a:bodyPr/>
          <a:lstStyle>
            <a:lvl1pPr>
              <a:defRPr>
                <a:solidFill>
                  <a:schemeClr val="bg1"/>
                </a:solidFill>
              </a:defRPr>
            </a:lvl1p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15DA4D1-2752-E7A4-2EB8-33E55361D7BE}"/>
              </a:ext>
            </a:extLst>
          </p:cNvPr>
          <p:cNvSpPr>
            <a:spLocks noGrp="1"/>
          </p:cNvSpPr>
          <p:nvPr>
            <p:ph type="ftr" sz="quarter" idx="11"/>
          </p:nvPr>
        </p:nvSpPr>
        <p:spPr/>
        <p:txBody>
          <a:bodyPr/>
          <a:lstStyle>
            <a:lvl1pPr>
              <a:defRPr>
                <a:solidFill>
                  <a:schemeClr val="bg1"/>
                </a:solidFill>
              </a:defRPr>
            </a:lvl1pPr>
          </a:lstStyle>
          <a:p>
            <a:r>
              <a:rPr lang="en-US" noProof="0"/>
              <a:t>Presentation title</a:t>
            </a:r>
          </a:p>
        </p:txBody>
      </p:sp>
      <p:sp>
        <p:nvSpPr>
          <p:cNvPr id="3" name="Date Placeholder 2">
            <a:extLst>
              <a:ext uri="{FF2B5EF4-FFF2-40B4-BE49-F238E27FC236}">
                <a16:creationId xmlns:a16="http://schemas.microsoft.com/office/drawing/2014/main" id="{0BC200B8-5151-AE1E-3DA7-04B965986211}"/>
              </a:ext>
            </a:extLst>
          </p:cNvPr>
          <p:cNvSpPr>
            <a:spLocks noGrp="1"/>
          </p:cNvSpPr>
          <p:nvPr>
            <p:ph type="dt" sz="half" idx="10"/>
          </p:nvPr>
        </p:nvSpPr>
        <p:spPr/>
        <p:txBody>
          <a:bodyPr/>
          <a:lstStyle>
            <a:lvl1pPr>
              <a:defRPr>
                <a:solidFill>
                  <a:schemeClr val="bg1"/>
                </a:solidFill>
              </a:defRPr>
            </a:lvl1pPr>
          </a:lstStyle>
          <a:p>
            <a:r>
              <a:rPr lang="en-US" noProof="0"/>
              <a:t>20XX</a:t>
            </a:r>
          </a:p>
        </p:txBody>
      </p:sp>
    </p:spTree>
    <p:extLst>
      <p:ext uri="{BB962C8B-B14F-4D97-AF65-F5344CB8AC3E}">
        <p14:creationId xmlns:p14="http://schemas.microsoft.com/office/powerpoint/2010/main" val="3939377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x8">
    <p:bg>
      <p:bgPr>
        <a:solidFill>
          <a:schemeClr val="accent2"/>
        </a:solidFill>
        <a:effectLst/>
      </p:bgPr>
    </p:bg>
    <p:spTree>
      <p:nvGrpSpPr>
        <p:cNvPr id="1" name=""/>
        <p:cNvGrpSpPr/>
        <p:nvPr/>
      </p:nvGrpSpPr>
      <p:grpSpPr>
        <a:xfrm>
          <a:off x="0" y="0"/>
          <a:ext cx="0" cy="0"/>
          <a:chOff x="0" y="0"/>
          <a:chExt cx="0" cy="0"/>
        </a:xfrm>
      </p:grpSpPr>
      <p:sp>
        <p:nvSpPr>
          <p:cNvPr id="8" name="Google Shape;1149;p53">
            <a:extLst>
              <a:ext uri="{FF2B5EF4-FFF2-40B4-BE49-F238E27FC236}">
                <a16:creationId xmlns:a16="http://schemas.microsoft.com/office/drawing/2014/main" id="{559D8666-7371-3C57-AFFE-49810709BDDB}"/>
              </a:ext>
            </a:extLst>
          </p:cNvPr>
          <p:cNvSpPr/>
          <p:nvPr userDrawn="1"/>
        </p:nvSpPr>
        <p:spPr>
          <a:xfrm>
            <a:off x="663551"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149;p53">
            <a:extLst>
              <a:ext uri="{FF2B5EF4-FFF2-40B4-BE49-F238E27FC236}">
                <a16:creationId xmlns:a16="http://schemas.microsoft.com/office/drawing/2014/main" id="{434B564B-DE03-74A6-773C-0FD4632658D1}"/>
              </a:ext>
            </a:extLst>
          </p:cNvPr>
          <p:cNvSpPr/>
          <p:nvPr userDrawn="1"/>
        </p:nvSpPr>
        <p:spPr>
          <a:xfrm>
            <a:off x="663550"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5" name="Google Shape;1149;p53">
            <a:extLst>
              <a:ext uri="{FF2B5EF4-FFF2-40B4-BE49-F238E27FC236}">
                <a16:creationId xmlns:a16="http://schemas.microsoft.com/office/drawing/2014/main" id="{A98F51D8-7768-BB9C-DEFD-FE6F101B538B}"/>
              </a:ext>
            </a:extLst>
          </p:cNvPr>
          <p:cNvSpPr/>
          <p:nvPr userDrawn="1"/>
        </p:nvSpPr>
        <p:spPr>
          <a:xfrm>
            <a:off x="3509629"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7" name="Google Shape;1149;p53">
            <a:extLst>
              <a:ext uri="{FF2B5EF4-FFF2-40B4-BE49-F238E27FC236}">
                <a16:creationId xmlns:a16="http://schemas.microsoft.com/office/drawing/2014/main" id="{824DDB7E-F583-BE45-8440-04134133EF5E}"/>
              </a:ext>
            </a:extLst>
          </p:cNvPr>
          <p:cNvSpPr/>
          <p:nvPr userDrawn="1"/>
        </p:nvSpPr>
        <p:spPr>
          <a:xfrm>
            <a:off x="3509628"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149;p53">
            <a:extLst>
              <a:ext uri="{FF2B5EF4-FFF2-40B4-BE49-F238E27FC236}">
                <a16:creationId xmlns:a16="http://schemas.microsoft.com/office/drawing/2014/main" id="{3AB34327-1213-C6F7-069A-661286889411}"/>
              </a:ext>
            </a:extLst>
          </p:cNvPr>
          <p:cNvSpPr/>
          <p:nvPr userDrawn="1"/>
        </p:nvSpPr>
        <p:spPr>
          <a:xfrm>
            <a:off x="6355709"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149;p53">
            <a:extLst>
              <a:ext uri="{FF2B5EF4-FFF2-40B4-BE49-F238E27FC236}">
                <a16:creationId xmlns:a16="http://schemas.microsoft.com/office/drawing/2014/main" id="{B6BF1339-971D-E8EC-9A92-C646A04A9796}"/>
              </a:ext>
            </a:extLst>
          </p:cNvPr>
          <p:cNvSpPr/>
          <p:nvPr userDrawn="1"/>
        </p:nvSpPr>
        <p:spPr>
          <a:xfrm>
            <a:off x="6355708"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4" name="Google Shape;1149;p53">
            <a:extLst>
              <a:ext uri="{FF2B5EF4-FFF2-40B4-BE49-F238E27FC236}">
                <a16:creationId xmlns:a16="http://schemas.microsoft.com/office/drawing/2014/main" id="{2C16FE32-0722-CA1D-92A1-77B7780BDE81}"/>
              </a:ext>
            </a:extLst>
          </p:cNvPr>
          <p:cNvSpPr/>
          <p:nvPr userDrawn="1"/>
        </p:nvSpPr>
        <p:spPr>
          <a:xfrm>
            <a:off x="9201787"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149;p53">
            <a:extLst>
              <a:ext uri="{FF2B5EF4-FFF2-40B4-BE49-F238E27FC236}">
                <a16:creationId xmlns:a16="http://schemas.microsoft.com/office/drawing/2014/main" id="{A3D368EA-D182-9937-D248-E4051379E257}"/>
              </a:ext>
            </a:extLst>
          </p:cNvPr>
          <p:cNvSpPr/>
          <p:nvPr userDrawn="1"/>
        </p:nvSpPr>
        <p:spPr>
          <a:xfrm>
            <a:off x="9201786"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tx1"/>
                </a:solidFill>
              </a:defRPr>
            </a:lvl1pPr>
          </a:lstStyle>
          <a:p>
            <a:r>
              <a:rPr lang="en-US" noProof="0"/>
              <a:t>Click to edit Master title style</a:t>
            </a: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3584901"/>
            <a:ext cx="2514600" cy="274320"/>
          </a:xfrm>
        </p:spPr>
        <p:txBody>
          <a:bodyPr/>
          <a:lstStyle>
            <a:lvl1pPr marL="0" indent="0" algn="ctr">
              <a:buNone/>
              <a:defRPr sz="1200"/>
            </a:lvl1pPr>
          </a:lstStyle>
          <a:p>
            <a:pPr lvl="0"/>
            <a:r>
              <a:rPr lang="en-US" noProof="0"/>
              <a:t>Click to edit Master text styles</a:t>
            </a:r>
          </a:p>
        </p:txBody>
      </p:sp>
      <p:sp>
        <p:nvSpPr>
          <p:cNvPr id="46" name="Text Placeholder 24">
            <a:extLst>
              <a:ext uri="{FF2B5EF4-FFF2-40B4-BE49-F238E27FC236}">
                <a16:creationId xmlns:a16="http://schemas.microsoft.com/office/drawing/2014/main" id="{F27A4420-EB9D-589B-DE9E-4CFCC6B25A6E}"/>
              </a:ext>
            </a:extLst>
          </p:cNvPr>
          <p:cNvSpPr>
            <a:spLocks noGrp="1"/>
          </p:cNvSpPr>
          <p:nvPr>
            <p:ph type="body" sz="quarter" idx="25"/>
          </p:nvPr>
        </p:nvSpPr>
        <p:spPr>
          <a:xfrm>
            <a:off x="56581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7" name="Picture Placeholder 22">
            <a:extLst>
              <a:ext uri="{FF2B5EF4-FFF2-40B4-BE49-F238E27FC236}">
                <a16:creationId xmlns:a16="http://schemas.microsoft.com/office/drawing/2014/main" id="{D76F8DA4-2C9A-48DE-DB4A-045A11601F4C}"/>
              </a:ext>
            </a:extLst>
          </p:cNvPr>
          <p:cNvSpPr>
            <a:spLocks noGrp="1"/>
          </p:cNvSpPr>
          <p:nvPr>
            <p:ph type="pic" sz="quarter" idx="36"/>
          </p:nvPr>
        </p:nvSpPr>
        <p:spPr>
          <a:xfrm>
            <a:off x="57953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47" name="Text Placeholder 26">
            <a:extLst>
              <a:ext uri="{FF2B5EF4-FFF2-40B4-BE49-F238E27FC236}">
                <a16:creationId xmlns:a16="http://schemas.microsoft.com/office/drawing/2014/main" id="{010C7458-97A7-97A1-88E7-1D3194A7EA4C}"/>
              </a:ext>
            </a:extLst>
          </p:cNvPr>
          <p:cNvSpPr>
            <a:spLocks noGrp="1"/>
          </p:cNvSpPr>
          <p:nvPr>
            <p:ph type="body" sz="quarter" idx="26"/>
          </p:nvPr>
        </p:nvSpPr>
        <p:spPr>
          <a:xfrm>
            <a:off x="580220" y="5947269"/>
            <a:ext cx="2514600" cy="274320"/>
          </a:xfrm>
        </p:spPr>
        <p:txBody>
          <a:bodyPr/>
          <a:lstStyle>
            <a:lvl1pPr marL="0" indent="0" algn="ctr">
              <a:buNone/>
              <a:defRPr sz="12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3584901"/>
            <a:ext cx="2514600" cy="274320"/>
          </a:xfrm>
        </p:spPr>
        <p:txBody>
          <a:bodyPr/>
          <a:lstStyle>
            <a:lvl1pPr marL="0" indent="0" algn="ctr">
              <a:buNone/>
              <a:defRPr sz="1200"/>
            </a:lvl1pPr>
          </a:lstStyle>
          <a:p>
            <a:pPr lvl="0"/>
            <a:r>
              <a:rPr lang="en-US" noProof="0"/>
              <a:t>Click to edit Master text styles</a:t>
            </a:r>
          </a:p>
        </p:txBody>
      </p:sp>
      <p:sp>
        <p:nvSpPr>
          <p:cNvPr id="48" name="Text Placeholder 24">
            <a:extLst>
              <a:ext uri="{FF2B5EF4-FFF2-40B4-BE49-F238E27FC236}">
                <a16:creationId xmlns:a16="http://schemas.microsoft.com/office/drawing/2014/main" id="{27F73601-DBA6-A721-D6BF-321A387810A8}"/>
              </a:ext>
            </a:extLst>
          </p:cNvPr>
          <p:cNvSpPr>
            <a:spLocks noGrp="1"/>
          </p:cNvSpPr>
          <p:nvPr>
            <p:ph type="body" sz="quarter" idx="27"/>
          </p:nvPr>
        </p:nvSpPr>
        <p:spPr>
          <a:xfrm>
            <a:off x="341985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49" name="Picture Placeholder 22">
            <a:extLst>
              <a:ext uri="{FF2B5EF4-FFF2-40B4-BE49-F238E27FC236}">
                <a16:creationId xmlns:a16="http://schemas.microsoft.com/office/drawing/2014/main" id="{060504F7-2F69-FC38-B09C-5DCA35CD85A9}"/>
              </a:ext>
            </a:extLst>
          </p:cNvPr>
          <p:cNvSpPr>
            <a:spLocks noGrp="1"/>
          </p:cNvSpPr>
          <p:nvPr>
            <p:ph type="pic" sz="quarter" idx="28"/>
          </p:nvPr>
        </p:nvSpPr>
        <p:spPr>
          <a:xfrm>
            <a:off x="343357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0" name="Text Placeholder 26">
            <a:extLst>
              <a:ext uri="{FF2B5EF4-FFF2-40B4-BE49-F238E27FC236}">
                <a16:creationId xmlns:a16="http://schemas.microsoft.com/office/drawing/2014/main" id="{3843A45B-37B6-D773-B219-9EBAD5F19532}"/>
              </a:ext>
            </a:extLst>
          </p:cNvPr>
          <p:cNvSpPr>
            <a:spLocks noGrp="1"/>
          </p:cNvSpPr>
          <p:nvPr>
            <p:ph type="body" sz="quarter" idx="29"/>
          </p:nvPr>
        </p:nvSpPr>
        <p:spPr>
          <a:xfrm>
            <a:off x="3419856" y="5947269"/>
            <a:ext cx="2514600" cy="274320"/>
          </a:xfrm>
        </p:spPr>
        <p:txBody>
          <a:bodyPr/>
          <a:lstStyle>
            <a:lvl1pPr marL="0" indent="0" algn="ctr">
              <a:buNone/>
              <a:defRPr sz="12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3584901"/>
            <a:ext cx="2514600" cy="274320"/>
          </a:xfrm>
        </p:spPr>
        <p:txBody>
          <a:bodyPr/>
          <a:lstStyle>
            <a:lvl1pPr marL="0" indent="0" algn="ctr">
              <a:buNone/>
              <a:defRPr sz="1200"/>
            </a:lvl1pPr>
          </a:lstStyle>
          <a:p>
            <a:pPr lvl="0"/>
            <a:r>
              <a:rPr lang="en-US" noProof="0"/>
              <a:t>Click to edit Master text styles</a:t>
            </a:r>
          </a:p>
        </p:txBody>
      </p:sp>
      <p:sp>
        <p:nvSpPr>
          <p:cNvPr id="51" name="Text Placeholder 24">
            <a:extLst>
              <a:ext uri="{FF2B5EF4-FFF2-40B4-BE49-F238E27FC236}">
                <a16:creationId xmlns:a16="http://schemas.microsoft.com/office/drawing/2014/main" id="{E5E9A104-54F0-5100-0B27-DBD2DF206786}"/>
              </a:ext>
            </a:extLst>
          </p:cNvPr>
          <p:cNvSpPr>
            <a:spLocks noGrp="1"/>
          </p:cNvSpPr>
          <p:nvPr>
            <p:ph type="body" sz="quarter" idx="30"/>
          </p:nvPr>
        </p:nvSpPr>
        <p:spPr>
          <a:xfrm>
            <a:off x="6263640"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2" name="Picture Placeholder 22">
            <a:extLst>
              <a:ext uri="{FF2B5EF4-FFF2-40B4-BE49-F238E27FC236}">
                <a16:creationId xmlns:a16="http://schemas.microsoft.com/office/drawing/2014/main" id="{23469072-7775-90E2-6C92-C6D03C1DACB0}"/>
              </a:ext>
            </a:extLst>
          </p:cNvPr>
          <p:cNvSpPr>
            <a:spLocks noGrp="1"/>
          </p:cNvSpPr>
          <p:nvPr>
            <p:ph type="pic" sz="quarter" idx="31"/>
          </p:nvPr>
        </p:nvSpPr>
        <p:spPr>
          <a:xfrm>
            <a:off x="6277356"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3" name="Text Placeholder 26">
            <a:extLst>
              <a:ext uri="{FF2B5EF4-FFF2-40B4-BE49-F238E27FC236}">
                <a16:creationId xmlns:a16="http://schemas.microsoft.com/office/drawing/2014/main" id="{BF06B9AA-555D-874C-1198-B3ED9EBC7140}"/>
              </a:ext>
            </a:extLst>
          </p:cNvPr>
          <p:cNvSpPr>
            <a:spLocks noGrp="1"/>
          </p:cNvSpPr>
          <p:nvPr>
            <p:ph type="body" sz="quarter" idx="32"/>
          </p:nvPr>
        </p:nvSpPr>
        <p:spPr>
          <a:xfrm>
            <a:off x="6263640" y="5947269"/>
            <a:ext cx="2514600" cy="274320"/>
          </a:xfrm>
        </p:spPr>
        <p:txBody>
          <a:bodyPr/>
          <a:lstStyle>
            <a:lvl1pPr marL="0" indent="0" algn="ctr">
              <a:buNone/>
              <a:defRPr sz="12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3584901"/>
            <a:ext cx="2514600" cy="274320"/>
          </a:xfrm>
        </p:spPr>
        <p:txBody>
          <a:bodyPr/>
          <a:lstStyle>
            <a:lvl1pPr marL="0" indent="0" algn="ctr">
              <a:buNone/>
              <a:defRPr sz="1200"/>
            </a:lvl1pPr>
          </a:lstStyle>
          <a:p>
            <a:pPr lvl="0"/>
            <a:r>
              <a:rPr lang="en-US" noProof="0"/>
              <a:t>Click to edit Master text styles</a:t>
            </a:r>
          </a:p>
        </p:txBody>
      </p:sp>
      <p:sp>
        <p:nvSpPr>
          <p:cNvPr id="54" name="Text Placeholder 24">
            <a:extLst>
              <a:ext uri="{FF2B5EF4-FFF2-40B4-BE49-F238E27FC236}">
                <a16:creationId xmlns:a16="http://schemas.microsoft.com/office/drawing/2014/main" id="{9690986C-4F11-A46D-923C-CCC08AB6CB76}"/>
              </a:ext>
            </a:extLst>
          </p:cNvPr>
          <p:cNvSpPr>
            <a:spLocks noGrp="1"/>
          </p:cNvSpPr>
          <p:nvPr>
            <p:ph type="body" sz="quarter" idx="33"/>
          </p:nvPr>
        </p:nvSpPr>
        <p:spPr>
          <a:xfrm>
            <a:off x="9107424"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5" name="Picture Placeholder 22">
            <a:extLst>
              <a:ext uri="{FF2B5EF4-FFF2-40B4-BE49-F238E27FC236}">
                <a16:creationId xmlns:a16="http://schemas.microsoft.com/office/drawing/2014/main" id="{A4293B55-9185-9732-2F46-4B62C7F1F21E}"/>
              </a:ext>
            </a:extLst>
          </p:cNvPr>
          <p:cNvSpPr>
            <a:spLocks noGrp="1"/>
          </p:cNvSpPr>
          <p:nvPr>
            <p:ph type="pic" sz="quarter" idx="34"/>
          </p:nvPr>
        </p:nvSpPr>
        <p:spPr>
          <a:xfrm>
            <a:off x="9121140"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6" name="Text Placeholder 26">
            <a:extLst>
              <a:ext uri="{FF2B5EF4-FFF2-40B4-BE49-F238E27FC236}">
                <a16:creationId xmlns:a16="http://schemas.microsoft.com/office/drawing/2014/main" id="{B8529D99-B7B2-6411-E928-9FA204E3842A}"/>
              </a:ext>
            </a:extLst>
          </p:cNvPr>
          <p:cNvSpPr>
            <a:spLocks noGrp="1"/>
          </p:cNvSpPr>
          <p:nvPr>
            <p:ph type="body" sz="quarter" idx="35"/>
          </p:nvPr>
        </p:nvSpPr>
        <p:spPr>
          <a:xfrm>
            <a:off x="9107424" y="5947269"/>
            <a:ext cx="2514600" cy="274320"/>
          </a:xfrm>
        </p:spPr>
        <p:txBody>
          <a:bodyPr/>
          <a:lstStyle>
            <a:lvl1pPr marL="0" indent="0" algn="ctr">
              <a:buNone/>
              <a:defRPr sz="1200"/>
            </a:lvl1pPr>
          </a:lstStyle>
          <a:p>
            <a:pPr lvl="0"/>
            <a:r>
              <a:rPr lang="en-US" noProof="0"/>
              <a:t>Click to edit Master text styles</a:t>
            </a:r>
          </a:p>
        </p:txBody>
      </p:sp>
    </p:spTree>
    <p:extLst>
      <p:ext uri="{BB962C8B-B14F-4D97-AF65-F5344CB8AC3E}">
        <p14:creationId xmlns:p14="http://schemas.microsoft.com/office/powerpoint/2010/main" val="222061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is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EB71-EE42-930D-4E54-FA0F44BD2D36}"/>
              </a:ext>
            </a:extLst>
          </p:cNvPr>
          <p:cNvSpPr>
            <a:spLocks noGrp="1"/>
          </p:cNvSpPr>
          <p:nvPr>
            <p:ph type="title"/>
          </p:nvPr>
        </p:nvSpPr>
        <p:spPr>
          <a:xfrm>
            <a:off x="731520" y="1947672"/>
            <a:ext cx="3209544" cy="2862072"/>
          </a:xfrm>
        </p:spPr>
        <p:txBody>
          <a:bodyPr anchor="ctr"/>
          <a:lstStyle>
            <a:lvl1pPr algn="l">
              <a:defRPr/>
            </a:lvl1pPr>
          </a:lstStyle>
          <a:p>
            <a:r>
              <a:rPr lang="en-US" noProof="0"/>
              <a:t>Click to edit Master title style</a:t>
            </a:r>
          </a:p>
        </p:txBody>
      </p:sp>
      <p:sp>
        <p:nvSpPr>
          <p:cNvPr id="7" name="Google Shape;1247;p56">
            <a:extLst>
              <a:ext uri="{FF2B5EF4-FFF2-40B4-BE49-F238E27FC236}">
                <a16:creationId xmlns:a16="http://schemas.microsoft.com/office/drawing/2014/main" id="{1A52F175-2E39-E9BE-B4DF-67098DB248AA}"/>
              </a:ext>
            </a:extLst>
          </p:cNvPr>
          <p:cNvSpPr/>
          <p:nvPr userDrawn="1"/>
        </p:nvSpPr>
        <p:spPr>
          <a:xfrm>
            <a:off x="5607119" y="34704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accent2"/>
              </a:solidFill>
              <a:latin typeface="+mj-lt"/>
              <a:ea typeface="Karla"/>
              <a:cs typeface="Karla"/>
              <a:sym typeface="Karla"/>
            </a:endParaRPr>
          </a:p>
        </p:txBody>
      </p:sp>
      <p:sp>
        <p:nvSpPr>
          <p:cNvPr id="9" name="Google Shape;1264;p56">
            <a:extLst>
              <a:ext uri="{FF2B5EF4-FFF2-40B4-BE49-F238E27FC236}">
                <a16:creationId xmlns:a16="http://schemas.microsoft.com/office/drawing/2014/main" id="{CE3B3000-733D-1995-D39A-E659E5A429CC}"/>
              </a:ext>
            </a:extLst>
          </p:cNvPr>
          <p:cNvSpPr/>
          <p:nvPr userDrawn="1"/>
        </p:nvSpPr>
        <p:spPr>
          <a:xfrm>
            <a:off x="5607119" y="16236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1" name="Google Shape;1278;p56">
            <a:extLst>
              <a:ext uri="{FF2B5EF4-FFF2-40B4-BE49-F238E27FC236}">
                <a16:creationId xmlns:a16="http://schemas.microsoft.com/office/drawing/2014/main" id="{F1BC0AB2-17DA-D97E-3052-DA48D80F7428}"/>
              </a:ext>
            </a:extLst>
          </p:cNvPr>
          <p:cNvSpPr/>
          <p:nvPr userDrawn="1"/>
        </p:nvSpPr>
        <p:spPr>
          <a:xfrm>
            <a:off x="5607119" y="292595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3" name="Google Shape;1278;p56">
            <a:extLst>
              <a:ext uri="{FF2B5EF4-FFF2-40B4-BE49-F238E27FC236}">
                <a16:creationId xmlns:a16="http://schemas.microsoft.com/office/drawing/2014/main" id="{C860490F-E3DB-3E9F-0AC6-F04949DC59C3}"/>
              </a:ext>
            </a:extLst>
          </p:cNvPr>
          <p:cNvSpPr/>
          <p:nvPr userDrawn="1"/>
        </p:nvSpPr>
        <p:spPr>
          <a:xfrm>
            <a:off x="5607120" y="422303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5" name="Google Shape;1278;p56">
            <a:extLst>
              <a:ext uri="{FF2B5EF4-FFF2-40B4-BE49-F238E27FC236}">
                <a16:creationId xmlns:a16="http://schemas.microsoft.com/office/drawing/2014/main" id="{522E5778-EA03-EFC4-08AA-ECB1C07ED56E}"/>
              </a:ext>
            </a:extLst>
          </p:cNvPr>
          <p:cNvSpPr/>
          <p:nvPr userDrawn="1"/>
        </p:nvSpPr>
        <p:spPr>
          <a:xfrm>
            <a:off x="5607120" y="55194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7" name="Google Shape;1268;p56">
            <a:extLst>
              <a:ext uri="{FF2B5EF4-FFF2-40B4-BE49-F238E27FC236}">
                <a16:creationId xmlns:a16="http://schemas.microsoft.com/office/drawing/2014/main" id="{EEA0BE49-92E1-A1A3-40E0-DDAA5511F637}"/>
              </a:ext>
            </a:extLst>
          </p:cNvPr>
          <p:cNvSpPr/>
          <p:nvPr userDrawn="1"/>
        </p:nvSpPr>
        <p:spPr>
          <a:xfrm>
            <a:off x="4348745" y="1637743"/>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282;p56">
            <a:extLst>
              <a:ext uri="{FF2B5EF4-FFF2-40B4-BE49-F238E27FC236}">
                <a16:creationId xmlns:a16="http://schemas.microsoft.com/office/drawing/2014/main" id="{DF15F1EC-1D2B-FF49-7785-26BC7083A07C}"/>
              </a:ext>
            </a:extLst>
          </p:cNvPr>
          <p:cNvSpPr/>
          <p:nvPr userDrawn="1"/>
        </p:nvSpPr>
        <p:spPr>
          <a:xfrm>
            <a:off x="4348745" y="2927249"/>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282;p56">
            <a:extLst>
              <a:ext uri="{FF2B5EF4-FFF2-40B4-BE49-F238E27FC236}">
                <a16:creationId xmlns:a16="http://schemas.microsoft.com/office/drawing/2014/main" id="{BE3FDD69-3D60-CF6B-97A3-7B2C1AE3100A}"/>
              </a:ext>
            </a:extLst>
          </p:cNvPr>
          <p:cNvSpPr/>
          <p:nvPr userDrawn="1"/>
        </p:nvSpPr>
        <p:spPr>
          <a:xfrm>
            <a:off x="4348745" y="427700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Google Shape;1282;p56">
            <a:extLst>
              <a:ext uri="{FF2B5EF4-FFF2-40B4-BE49-F238E27FC236}">
                <a16:creationId xmlns:a16="http://schemas.microsoft.com/office/drawing/2014/main" id="{E3BB1E5B-DA10-B332-D4B8-D551C3053C53}"/>
              </a:ext>
            </a:extLst>
          </p:cNvPr>
          <p:cNvSpPr/>
          <p:nvPr userDrawn="1"/>
        </p:nvSpPr>
        <p:spPr>
          <a:xfrm>
            <a:off x="4348745" y="5568541"/>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Google Shape;1251;p56">
            <a:extLst>
              <a:ext uri="{FF2B5EF4-FFF2-40B4-BE49-F238E27FC236}">
                <a16:creationId xmlns:a16="http://schemas.microsoft.com/office/drawing/2014/main" id="{8D887B7F-9EBA-E7B8-64CE-5EAB1DF08E19}"/>
              </a:ext>
            </a:extLst>
          </p:cNvPr>
          <p:cNvSpPr/>
          <p:nvPr userDrawn="1"/>
        </p:nvSpPr>
        <p:spPr>
          <a:xfrm>
            <a:off x="4348745" y="36111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248;p56">
            <a:extLst>
              <a:ext uri="{FF2B5EF4-FFF2-40B4-BE49-F238E27FC236}">
                <a16:creationId xmlns:a16="http://schemas.microsoft.com/office/drawing/2014/main" id="{5AC86C31-7E67-B4EC-1AE0-291ED77F2214}"/>
              </a:ext>
            </a:extLst>
          </p:cNvPr>
          <p:cNvSpPr/>
          <p:nvPr userDrawn="1"/>
        </p:nvSpPr>
        <p:spPr>
          <a:xfrm>
            <a:off x="5512393" y="24143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29" name="Google Shape;1265;p56">
            <a:extLst>
              <a:ext uri="{FF2B5EF4-FFF2-40B4-BE49-F238E27FC236}">
                <a16:creationId xmlns:a16="http://schemas.microsoft.com/office/drawing/2014/main" id="{A7BF8E2B-5184-B584-D484-7D82C9DA6C41}"/>
              </a:ext>
            </a:extLst>
          </p:cNvPr>
          <p:cNvSpPr/>
          <p:nvPr userDrawn="1"/>
        </p:nvSpPr>
        <p:spPr>
          <a:xfrm>
            <a:off x="5512393" y="15180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1" name="Google Shape;1279;p56">
            <a:extLst>
              <a:ext uri="{FF2B5EF4-FFF2-40B4-BE49-F238E27FC236}">
                <a16:creationId xmlns:a16="http://schemas.microsoft.com/office/drawing/2014/main" id="{9E808B73-94D7-57E7-3837-3DA718162E5B}"/>
              </a:ext>
            </a:extLst>
          </p:cNvPr>
          <p:cNvSpPr/>
          <p:nvPr userDrawn="1"/>
        </p:nvSpPr>
        <p:spPr>
          <a:xfrm>
            <a:off x="5512393" y="2807563"/>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3" name="Google Shape;1279;p56">
            <a:extLst>
              <a:ext uri="{FF2B5EF4-FFF2-40B4-BE49-F238E27FC236}">
                <a16:creationId xmlns:a16="http://schemas.microsoft.com/office/drawing/2014/main" id="{F340E0DF-98FD-EA55-7B4B-8E58FC5CFCDA}"/>
              </a:ext>
            </a:extLst>
          </p:cNvPr>
          <p:cNvSpPr/>
          <p:nvPr userDrawn="1"/>
        </p:nvSpPr>
        <p:spPr>
          <a:xfrm>
            <a:off x="5512394" y="411742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5" name="Google Shape;1279;p56">
            <a:extLst>
              <a:ext uri="{FF2B5EF4-FFF2-40B4-BE49-F238E27FC236}">
                <a16:creationId xmlns:a16="http://schemas.microsoft.com/office/drawing/2014/main" id="{1F52D7F5-AD34-C5B1-EEA2-F711AD3A8C3F}"/>
              </a:ext>
            </a:extLst>
          </p:cNvPr>
          <p:cNvSpPr/>
          <p:nvPr userDrawn="1"/>
        </p:nvSpPr>
        <p:spPr>
          <a:xfrm>
            <a:off x="5512394" y="54138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7" name="Google Shape;1251;p56">
            <a:extLst>
              <a:ext uri="{FF2B5EF4-FFF2-40B4-BE49-F238E27FC236}">
                <a16:creationId xmlns:a16="http://schemas.microsoft.com/office/drawing/2014/main" id="{A4889AFC-C17E-6AF6-25D9-F977ACD04A9D}"/>
              </a:ext>
            </a:extLst>
          </p:cNvPr>
          <p:cNvSpPr/>
          <p:nvPr userDrawn="1"/>
        </p:nvSpPr>
        <p:spPr>
          <a:xfrm>
            <a:off x="4290632" y="303003"/>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39" name="Google Shape;1268;p56">
            <a:extLst>
              <a:ext uri="{FF2B5EF4-FFF2-40B4-BE49-F238E27FC236}">
                <a16:creationId xmlns:a16="http://schemas.microsoft.com/office/drawing/2014/main" id="{5E0F6889-9671-EA56-B88B-DBA6C149062C}"/>
              </a:ext>
            </a:extLst>
          </p:cNvPr>
          <p:cNvSpPr/>
          <p:nvPr userDrawn="1"/>
        </p:nvSpPr>
        <p:spPr>
          <a:xfrm>
            <a:off x="4290632" y="1579630"/>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1" name="Google Shape;1282;p56">
            <a:extLst>
              <a:ext uri="{FF2B5EF4-FFF2-40B4-BE49-F238E27FC236}">
                <a16:creationId xmlns:a16="http://schemas.microsoft.com/office/drawing/2014/main" id="{44CB8F8B-1D14-EA9D-117E-79BB0DB776E9}"/>
              </a:ext>
            </a:extLst>
          </p:cNvPr>
          <p:cNvSpPr/>
          <p:nvPr userDrawn="1"/>
        </p:nvSpPr>
        <p:spPr>
          <a:xfrm>
            <a:off x="4290632" y="2869136"/>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3" name="Google Shape;1282;p56">
            <a:extLst>
              <a:ext uri="{FF2B5EF4-FFF2-40B4-BE49-F238E27FC236}">
                <a16:creationId xmlns:a16="http://schemas.microsoft.com/office/drawing/2014/main" id="{9D8D9DEA-F6DA-EFDC-5DDF-946728969392}"/>
              </a:ext>
            </a:extLst>
          </p:cNvPr>
          <p:cNvSpPr/>
          <p:nvPr userDrawn="1"/>
        </p:nvSpPr>
        <p:spPr>
          <a:xfrm>
            <a:off x="4290632" y="4217824"/>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5" name="Google Shape;1282;p56">
            <a:extLst>
              <a:ext uri="{FF2B5EF4-FFF2-40B4-BE49-F238E27FC236}">
                <a16:creationId xmlns:a16="http://schemas.microsoft.com/office/drawing/2014/main" id="{5B83F600-A2A8-FC3E-235C-F63589027CEC}"/>
              </a:ext>
            </a:extLst>
          </p:cNvPr>
          <p:cNvSpPr/>
          <p:nvPr userDrawn="1"/>
        </p:nvSpPr>
        <p:spPr>
          <a:xfrm>
            <a:off x="4290632" y="5510428"/>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7" name="Picture Placeholder 46">
            <a:extLst>
              <a:ext uri="{FF2B5EF4-FFF2-40B4-BE49-F238E27FC236}">
                <a16:creationId xmlns:a16="http://schemas.microsoft.com/office/drawing/2014/main" id="{3B37AA0A-CC3F-643E-4CA3-94EE9D0B955A}"/>
              </a:ext>
            </a:extLst>
          </p:cNvPr>
          <p:cNvSpPr>
            <a:spLocks noGrp="1"/>
          </p:cNvSpPr>
          <p:nvPr>
            <p:ph type="pic" sz="quarter" idx="10"/>
          </p:nvPr>
        </p:nvSpPr>
        <p:spPr>
          <a:xfrm>
            <a:off x="4455524" y="467895"/>
            <a:ext cx="640080" cy="640080"/>
          </a:xfrm>
        </p:spPr>
        <p:txBody>
          <a:bodyPr anchor="ctr"/>
          <a:lstStyle>
            <a:lvl1pPr marL="0" indent="0" algn="ctr">
              <a:buNone/>
              <a:defRPr sz="900"/>
            </a:lvl1pPr>
          </a:lstStyle>
          <a:p>
            <a:r>
              <a:rPr lang="en-US" noProof="0"/>
              <a:t>Click icon to add picture</a:t>
            </a:r>
          </a:p>
        </p:txBody>
      </p:sp>
      <p:sp>
        <p:nvSpPr>
          <p:cNvPr id="53" name="Text Placeholder 52">
            <a:extLst>
              <a:ext uri="{FF2B5EF4-FFF2-40B4-BE49-F238E27FC236}">
                <a16:creationId xmlns:a16="http://schemas.microsoft.com/office/drawing/2014/main" id="{04148F56-845C-40C8-5EFE-44B32FB55764}"/>
              </a:ext>
            </a:extLst>
          </p:cNvPr>
          <p:cNvSpPr>
            <a:spLocks noGrp="1"/>
          </p:cNvSpPr>
          <p:nvPr>
            <p:ph type="body" sz="quarter" idx="15"/>
          </p:nvPr>
        </p:nvSpPr>
        <p:spPr>
          <a:xfrm>
            <a:off x="5769864" y="457200"/>
            <a:ext cx="3840480" cy="338328"/>
          </a:xfrm>
        </p:spPr>
        <p:txBody>
          <a:bodyPr/>
          <a:lstStyle>
            <a:lvl1pPr marL="0" indent="0">
              <a:buNone/>
              <a:defRPr sz="2000">
                <a:latin typeface="+mj-lt"/>
              </a:defRPr>
            </a:lvl1pPr>
          </a:lstStyle>
          <a:p>
            <a:pPr lvl="0"/>
            <a:r>
              <a:rPr lang="en-US" noProof="0"/>
              <a:t>Click to edit Master text styles</a:t>
            </a:r>
          </a:p>
        </p:txBody>
      </p:sp>
      <p:sp>
        <p:nvSpPr>
          <p:cNvPr id="58" name="Text Placeholder 52">
            <a:extLst>
              <a:ext uri="{FF2B5EF4-FFF2-40B4-BE49-F238E27FC236}">
                <a16:creationId xmlns:a16="http://schemas.microsoft.com/office/drawing/2014/main" id="{6FAEB77B-C9AE-5EC8-3043-2C6C91015EF2}"/>
              </a:ext>
            </a:extLst>
          </p:cNvPr>
          <p:cNvSpPr>
            <a:spLocks noGrp="1"/>
          </p:cNvSpPr>
          <p:nvPr>
            <p:ph type="body" sz="quarter" idx="20"/>
          </p:nvPr>
        </p:nvSpPr>
        <p:spPr>
          <a:xfrm>
            <a:off x="5769864" y="780642"/>
            <a:ext cx="5029200" cy="338328"/>
          </a:xfrm>
        </p:spPr>
        <p:txBody>
          <a:bodyPr/>
          <a:lstStyle>
            <a:lvl1pPr marL="0" indent="0">
              <a:buNone/>
              <a:defRPr sz="1600">
                <a:latin typeface="+mn-lt"/>
              </a:defRPr>
            </a:lvl1pPr>
          </a:lstStyle>
          <a:p>
            <a:pPr lvl="0"/>
            <a:r>
              <a:rPr lang="en-US" noProof="0"/>
              <a:t>Click to edit Master text styles</a:t>
            </a:r>
          </a:p>
        </p:txBody>
      </p:sp>
      <p:sp>
        <p:nvSpPr>
          <p:cNvPr id="48" name="Picture Placeholder 46">
            <a:extLst>
              <a:ext uri="{FF2B5EF4-FFF2-40B4-BE49-F238E27FC236}">
                <a16:creationId xmlns:a16="http://schemas.microsoft.com/office/drawing/2014/main" id="{EA6CA3D6-A486-C220-D150-162068803F01}"/>
              </a:ext>
            </a:extLst>
          </p:cNvPr>
          <p:cNvSpPr>
            <a:spLocks noGrp="1"/>
          </p:cNvSpPr>
          <p:nvPr>
            <p:ph type="pic" sz="quarter" idx="11"/>
          </p:nvPr>
        </p:nvSpPr>
        <p:spPr>
          <a:xfrm>
            <a:off x="4455524" y="1744522"/>
            <a:ext cx="640080" cy="640080"/>
          </a:xfrm>
        </p:spPr>
        <p:txBody>
          <a:bodyPr anchor="ctr"/>
          <a:lstStyle>
            <a:lvl1pPr marL="0" indent="0" algn="ctr">
              <a:buNone/>
              <a:defRPr sz="900"/>
            </a:lvl1pPr>
          </a:lstStyle>
          <a:p>
            <a:r>
              <a:rPr lang="en-US" noProof="0"/>
              <a:t>Click icon to add picture</a:t>
            </a:r>
          </a:p>
        </p:txBody>
      </p:sp>
      <p:sp>
        <p:nvSpPr>
          <p:cNvPr id="54" name="Text Placeholder 52">
            <a:extLst>
              <a:ext uri="{FF2B5EF4-FFF2-40B4-BE49-F238E27FC236}">
                <a16:creationId xmlns:a16="http://schemas.microsoft.com/office/drawing/2014/main" id="{B70CC111-C404-5983-7E1A-758C72DA2151}"/>
              </a:ext>
            </a:extLst>
          </p:cNvPr>
          <p:cNvSpPr>
            <a:spLocks noGrp="1"/>
          </p:cNvSpPr>
          <p:nvPr>
            <p:ph type="body" sz="quarter" idx="16"/>
          </p:nvPr>
        </p:nvSpPr>
        <p:spPr>
          <a:xfrm>
            <a:off x="5769864" y="1746504"/>
            <a:ext cx="3840480" cy="338328"/>
          </a:xfrm>
        </p:spPr>
        <p:txBody>
          <a:bodyPr/>
          <a:lstStyle>
            <a:lvl1pPr marL="0" indent="0">
              <a:buNone/>
              <a:defRPr sz="2000">
                <a:latin typeface="+mj-lt"/>
              </a:defRPr>
            </a:lvl1pPr>
          </a:lstStyle>
          <a:p>
            <a:pPr lvl="0"/>
            <a:r>
              <a:rPr lang="en-US" noProof="0"/>
              <a:t>Click to edit Master text styles</a:t>
            </a:r>
          </a:p>
        </p:txBody>
      </p:sp>
      <p:sp>
        <p:nvSpPr>
          <p:cNvPr id="59" name="Text Placeholder 52">
            <a:extLst>
              <a:ext uri="{FF2B5EF4-FFF2-40B4-BE49-F238E27FC236}">
                <a16:creationId xmlns:a16="http://schemas.microsoft.com/office/drawing/2014/main" id="{0FACAEC0-F5EF-8921-74B5-2C775EC42E63}"/>
              </a:ext>
            </a:extLst>
          </p:cNvPr>
          <p:cNvSpPr>
            <a:spLocks noGrp="1"/>
          </p:cNvSpPr>
          <p:nvPr>
            <p:ph type="body" sz="quarter" idx="21"/>
          </p:nvPr>
        </p:nvSpPr>
        <p:spPr>
          <a:xfrm>
            <a:off x="5769864" y="2069946"/>
            <a:ext cx="5029200" cy="338328"/>
          </a:xfrm>
        </p:spPr>
        <p:txBody>
          <a:bodyPr/>
          <a:lstStyle>
            <a:lvl1pPr marL="0" indent="0">
              <a:buNone/>
              <a:defRPr sz="1600">
                <a:latin typeface="+mn-lt"/>
              </a:defRPr>
            </a:lvl1pPr>
          </a:lstStyle>
          <a:p>
            <a:pPr lvl="0"/>
            <a:r>
              <a:rPr lang="en-US" noProof="0"/>
              <a:t>Click to edit Master text styles</a:t>
            </a:r>
          </a:p>
        </p:txBody>
      </p:sp>
      <p:sp>
        <p:nvSpPr>
          <p:cNvPr id="49" name="Picture Placeholder 46">
            <a:extLst>
              <a:ext uri="{FF2B5EF4-FFF2-40B4-BE49-F238E27FC236}">
                <a16:creationId xmlns:a16="http://schemas.microsoft.com/office/drawing/2014/main" id="{D85BED76-EF8A-3369-FA46-11513F2D2231}"/>
              </a:ext>
            </a:extLst>
          </p:cNvPr>
          <p:cNvSpPr>
            <a:spLocks noGrp="1"/>
          </p:cNvSpPr>
          <p:nvPr>
            <p:ph type="pic" sz="quarter" idx="12"/>
          </p:nvPr>
        </p:nvSpPr>
        <p:spPr>
          <a:xfrm>
            <a:off x="4455524" y="3034028"/>
            <a:ext cx="640080" cy="640080"/>
          </a:xfrm>
        </p:spPr>
        <p:txBody>
          <a:bodyPr anchor="ctr"/>
          <a:lstStyle>
            <a:lvl1pPr marL="0" indent="0" algn="ctr">
              <a:buNone/>
              <a:defRPr sz="900"/>
            </a:lvl1pPr>
          </a:lstStyle>
          <a:p>
            <a:r>
              <a:rPr lang="en-US" noProof="0"/>
              <a:t>Click icon to add picture</a:t>
            </a:r>
          </a:p>
        </p:txBody>
      </p:sp>
      <p:sp>
        <p:nvSpPr>
          <p:cNvPr id="55" name="Text Placeholder 52">
            <a:extLst>
              <a:ext uri="{FF2B5EF4-FFF2-40B4-BE49-F238E27FC236}">
                <a16:creationId xmlns:a16="http://schemas.microsoft.com/office/drawing/2014/main" id="{3A752FC9-DE9C-9701-E24E-6F1AC075B16E}"/>
              </a:ext>
            </a:extLst>
          </p:cNvPr>
          <p:cNvSpPr>
            <a:spLocks noGrp="1"/>
          </p:cNvSpPr>
          <p:nvPr>
            <p:ph type="body" sz="quarter" idx="17"/>
          </p:nvPr>
        </p:nvSpPr>
        <p:spPr>
          <a:xfrm>
            <a:off x="5769864" y="3035808"/>
            <a:ext cx="3840480" cy="338328"/>
          </a:xfrm>
        </p:spPr>
        <p:txBody>
          <a:bodyPr/>
          <a:lstStyle>
            <a:lvl1pPr marL="0" indent="0">
              <a:buNone/>
              <a:defRPr sz="2000">
                <a:latin typeface="+mj-lt"/>
              </a:defRPr>
            </a:lvl1pPr>
          </a:lstStyle>
          <a:p>
            <a:pPr lvl="0"/>
            <a:r>
              <a:rPr lang="en-US" noProof="0"/>
              <a:t>Click to edit Master text styles</a:t>
            </a:r>
          </a:p>
        </p:txBody>
      </p:sp>
      <p:sp>
        <p:nvSpPr>
          <p:cNvPr id="60" name="Text Placeholder 52">
            <a:extLst>
              <a:ext uri="{FF2B5EF4-FFF2-40B4-BE49-F238E27FC236}">
                <a16:creationId xmlns:a16="http://schemas.microsoft.com/office/drawing/2014/main" id="{5CA64FAC-BAC1-519A-1252-ED8A726B6313}"/>
              </a:ext>
            </a:extLst>
          </p:cNvPr>
          <p:cNvSpPr>
            <a:spLocks noGrp="1"/>
          </p:cNvSpPr>
          <p:nvPr>
            <p:ph type="body" sz="quarter" idx="22"/>
          </p:nvPr>
        </p:nvSpPr>
        <p:spPr>
          <a:xfrm>
            <a:off x="5769864" y="3359250"/>
            <a:ext cx="5029200" cy="338328"/>
          </a:xfrm>
        </p:spPr>
        <p:txBody>
          <a:bodyPr/>
          <a:lstStyle>
            <a:lvl1pPr marL="0" indent="0">
              <a:buNone/>
              <a:defRPr sz="1600">
                <a:latin typeface="+mn-lt"/>
              </a:defRPr>
            </a:lvl1pPr>
          </a:lstStyle>
          <a:p>
            <a:pPr lvl="0"/>
            <a:r>
              <a:rPr lang="en-US" noProof="0"/>
              <a:t>Click to edit Master text styles</a:t>
            </a:r>
          </a:p>
        </p:txBody>
      </p:sp>
      <p:sp>
        <p:nvSpPr>
          <p:cNvPr id="50" name="Picture Placeholder 46">
            <a:extLst>
              <a:ext uri="{FF2B5EF4-FFF2-40B4-BE49-F238E27FC236}">
                <a16:creationId xmlns:a16="http://schemas.microsoft.com/office/drawing/2014/main" id="{5FF1804E-BBAF-5060-07A3-705BCCF0D7C5}"/>
              </a:ext>
            </a:extLst>
          </p:cNvPr>
          <p:cNvSpPr>
            <a:spLocks noGrp="1"/>
          </p:cNvSpPr>
          <p:nvPr>
            <p:ph type="pic" sz="quarter" idx="13"/>
          </p:nvPr>
        </p:nvSpPr>
        <p:spPr>
          <a:xfrm>
            <a:off x="4455524" y="4382716"/>
            <a:ext cx="640080" cy="640080"/>
          </a:xfrm>
        </p:spPr>
        <p:txBody>
          <a:bodyPr anchor="ctr"/>
          <a:lstStyle>
            <a:lvl1pPr marL="0" indent="0" algn="ctr">
              <a:buNone/>
              <a:defRPr sz="900"/>
            </a:lvl1pPr>
          </a:lstStyle>
          <a:p>
            <a:r>
              <a:rPr lang="en-US" noProof="0"/>
              <a:t>Click icon to add picture</a:t>
            </a:r>
          </a:p>
        </p:txBody>
      </p:sp>
      <p:sp>
        <p:nvSpPr>
          <p:cNvPr id="56" name="Text Placeholder 52">
            <a:extLst>
              <a:ext uri="{FF2B5EF4-FFF2-40B4-BE49-F238E27FC236}">
                <a16:creationId xmlns:a16="http://schemas.microsoft.com/office/drawing/2014/main" id="{D03AC44E-421F-94EE-DC26-D4F6FB1D5444}"/>
              </a:ext>
            </a:extLst>
          </p:cNvPr>
          <p:cNvSpPr>
            <a:spLocks noGrp="1"/>
          </p:cNvSpPr>
          <p:nvPr>
            <p:ph type="body" sz="quarter" idx="18"/>
          </p:nvPr>
        </p:nvSpPr>
        <p:spPr>
          <a:xfrm>
            <a:off x="5769864" y="4325112"/>
            <a:ext cx="3840480" cy="338328"/>
          </a:xfrm>
        </p:spPr>
        <p:txBody>
          <a:bodyPr/>
          <a:lstStyle>
            <a:lvl1pPr marL="0" indent="0">
              <a:buNone/>
              <a:defRPr sz="2000">
                <a:latin typeface="+mj-lt"/>
              </a:defRPr>
            </a:lvl1pPr>
          </a:lstStyle>
          <a:p>
            <a:pPr lvl="0"/>
            <a:r>
              <a:rPr lang="en-US" noProof="0"/>
              <a:t>Click to edit Master text styles</a:t>
            </a:r>
          </a:p>
        </p:txBody>
      </p:sp>
      <p:sp>
        <p:nvSpPr>
          <p:cNvPr id="61" name="Text Placeholder 52">
            <a:extLst>
              <a:ext uri="{FF2B5EF4-FFF2-40B4-BE49-F238E27FC236}">
                <a16:creationId xmlns:a16="http://schemas.microsoft.com/office/drawing/2014/main" id="{4806989D-2A9A-5590-1EF7-9BF0E1F4C43D}"/>
              </a:ext>
            </a:extLst>
          </p:cNvPr>
          <p:cNvSpPr>
            <a:spLocks noGrp="1"/>
          </p:cNvSpPr>
          <p:nvPr>
            <p:ph type="body" sz="quarter" idx="23"/>
          </p:nvPr>
        </p:nvSpPr>
        <p:spPr>
          <a:xfrm>
            <a:off x="5769864" y="4648554"/>
            <a:ext cx="5029200" cy="338328"/>
          </a:xfrm>
        </p:spPr>
        <p:txBody>
          <a:bodyPr/>
          <a:lstStyle>
            <a:lvl1pPr marL="0" indent="0">
              <a:buNone/>
              <a:defRPr sz="1600">
                <a:latin typeface="+mn-lt"/>
              </a:defRPr>
            </a:lvl1pPr>
          </a:lstStyle>
          <a:p>
            <a:pPr lvl="0"/>
            <a:r>
              <a:rPr lang="en-US" noProof="0"/>
              <a:t>Click to edit Master text styles</a:t>
            </a:r>
          </a:p>
        </p:txBody>
      </p:sp>
      <p:sp>
        <p:nvSpPr>
          <p:cNvPr id="51" name="Picture Placeholder 46">
            <a:extLst>
              <a:ext uri="{FF2B5EF4-FFF2-40B4-BE49-F238E27FC236}">
                <a16:creationId xmlns:a16="http://schemas.microsoft.com/office/drawing/2014/main" id="{C28AAD1A-4269-0A5C-7418-7DFC69060C90}"/>
              </a:ext>
            </a:extLst>
          </p:cNvPr>
          <p:cNvSpPr>
            <a:spLocks noGrp="1"/>
          </p:cNvSpPr>
          <p:nvPr>
            <p:ph type="pic" sz="quarter" idx="14"/>
          </p:nvPr>
        </p:nvSpPr>
        <p:spPr>
          <a:xfrm>
            <a:off x="4455524" y="5675320"/>
            <a:ext cx="640080" cy="640080"/>
          </a:xfrm>
        </p:spPr>
        <p:txBody>
          <a:bodyPr anchor="ctr"/>
          <a:lstStyle>
            <a:lvl1pPr marL="0" indent="0" algn="ctr">
              <a:buNone/>
              <a:defRPr sz="900"/>
            </a:lvl1pPr>
          </a:lstStyle>
          <a:p>
            <a:r>
              <a:rPr lang="en-US" noProof="0"/>
              <a:t>Click icon to add picture</a:t>
            </a:r>
          </a:p>
        </p:txBody>
      </p:sp>
      <p:sp>
        <p:nvSpPr>
          <p:cNvPr id="57" name="Text Placeholder 52">
            <a:extLst>
              <a:ext uri="{FF2B5EF4-FFF2-40B4-BE49-F238E27FC236}">
                <a16:creationId xmlns:a16="http://schemas.microsoft.com/office/drawing/2014/main" id="{650C0EB3-5783-DC1F-09A3-02DFAA316429}"/>
              </a:ext>
            </a:extLst>
          </p:cNvPr>
          <p:cNvSpPr>
            <a:spLocks noGrp="1"/>
          </p:cNvSpPr>
          <p:nvPr>
            <p:ph type="body" sz="quarter" idx="19"/>
          </p:nvPr>
        </p:nvSpPr>
        <p:spPr>
          <a:xfrm>
            <a:off x="5769864" y="5614416"/>
            <a:ext cx="3840480" cy="338328"/>
          </a:xfrm>
        </p:spPr>
        <p:txBody>
          <a:bodyPr/>
          <a:lstStyle>
            <a:lvl1pPr marL="0" indent="0">
              <a:buNone/>
              <a:defRPr sz="2000">
                <a:latin typeface="+mj-lt"/>
              </a:defRPr>
            </a:lvl1pPr>
          </a:lstStyle>
          <a:p>
            <a:pPr lvl="0"/>
            <a:r>
              <a:rPr lang="en-US" noProof="0"/>
              <a:t>Click to edit Master text styles</a:t>
            </a:r>
          </a:p>
        </p:txBody>
      </p:sp>
      <p:sp>
        <p:nvSpPr>
          <p:cNvPr id="62" name="Text Placeholder 52">
            <a:extLst>
              <a:ext uri="{FF2B5EF4-FFF2-40B4-BE49-F238E27FC236}">
                <a16:creationId xmlns:a16="http://schemas.microsoft.com/office/drawing/2014/main" id="{94850C9F-BD14-9481-E7F6-526639251EB9}"/>
              </a:ext>
            </a:extLst>
          </p:cNvPr>
          <p:cNvSpPr>
            <a:spLocks noGrp="1"/>
          </p:cNvSpPr>
          <p:nvPr>
            <p:ph type="body" sz="quarter" idx="24"/>
          </p:nvPr>
        </p:nvSpPr>
        <p:spPr>
          <a:xfrm>
            <a:off x="5769864" y="5937858"/>
            <a:ext cx="5029200" cy="338328"/>
          </a:xfrm>
        </p:spPr>
        <p:txBody>
          <a:bodyPr/>
          <a:lstStyle>
            <a:lvl1pPr marL="0" indent="0">
              <a:buNone/>
              <a:defRPr sz="1600">
                <a:latin typeface="+mn-lt"/>
              </a:defRPr>
            </a:lvl1pPr>
          </a:lstStyle>
          <a:p>
            <a:pPr lvl="0"/>
            <a:r>
              <a:rPr lang="en-US" noProof="0"/>
              <a:t>Click to edit Master text styles</a:t>
            </a:r>
          </a:p>
        </p:txBody>
      </p:sp>
    </p:spTree>
    <p:extLst>
      <p:ext uri="{BB962C8B-B14F-4D97-AF65-F5344CB8AC3E}">
        <p14:creationId xmlns:p14="http://schemas.microsoft.com/office/powerpoint/2010/main" val="1274941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94A45C-8F79-9A61-77E8-09BC4E628377}"/>
              </a:ext>
            </a:extLst>
          </p:cNvPr>
          <p:cNvSpPr>
            <a:spLocks noGrp="1"/>
          </p:cNvSpPr>
          <p:nvPr>
            <p:ph type="title"/>
          </p:nvPr>
        </p:nvSpPr>
        <p:spPr>
          <a:xfrm>
            <a:off x="1139952" y="512064"/>
            <a:ext cx="9912096" cy="1014984"/>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8646656E-6C21-DB29-00F0-0CC844DE3713}"/>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A7742D6-DB37-81C8-6BDD-5C9150A7DF6C}"/>
              </a:ext>
            </a:extLst>
          </p:cNvPr>
          <p:cNvSpPr>
            <a:spLocks noGrp="1"/>
          </p:cNvSpPr>
          <p:nvPr>
            <p:ph type="dt" sz="half" idx="2"/>
          </p:nvPr>
        </p:nvSpPr>
        <p:spPr>
          <a:xfrm>
            <a:off x="10629145" y="6400904"/>
            <a:ext cx="64008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20XX</a:t>
            </a:r>
          </a:p>
        </p:txBody>
      </p:sp>
      <p:sp>
        <p:nvSpPr>
          <p:cNvPr id="5" name="Footer Placeholder 4">
            <a:extLst>
              <a:ext uri="{FF2B5EF4-FFF2-40B4-BE49-F238E27FC236}">
                <a16:creationId xmlns:a16="http://schemas.microsoft.com/office/drawing/2014/main" id="{E694DB44-E775-B332-D1F0-40DB3A5FA3A3}"/>
              </a:ext>
            </a:extLst>
          </p:cNvPr>
          <p:cNvSpPr>
            <a:spLocks noGrp="1"/>
          </p:cNvSpPr>
          <p:nvPr>
            <p:ph type="ftr" sz="quarter" idx="3"/>
          </p:nvPr>
        </p:nvSpPr>
        <p:spPr>
          <a:xfrm>
            <a:off x="5364480" y="6400904"/>
            <a:ext cx="146304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Presentation title</a:t>
            </a:r>
          </a:p>
        </p:txBody>
      </p:sp>
      <p:sp>
        <p:nvSpPr>
          <p:cNvPr id="6" name="Slide Number Placeholder 5">
            <a:extLst>
              <a:ext uri="{FF2B5EF4-FFF2-40B4-BE49-F238E27FC236}">
                <a16:creationId xmlns:a16="http://schemas.microsoft.com/office/drawing/2014/main" id="{C39C1C4E-47DA-0CDC-75C8-42E9F1EBDE07}"/>
              </a:ext>
            </a:extLst>
          </p:cNvPr>
          <p:cNvSpPr>
            <a:spLocks noGrp="1"/>
          </p:cNvSpPr>
          <p:nvPr>
            <p:ph type="sldNum" sz="quarter" idx="4"/>
          </p:nvPr>
        </p:nvSpPr>
        <p:spPr>
          <a:xfrm>
            <a:off x="838200" y="6400904"/>
            <a:ext cx="36576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fld id="{8D0AFDD5-844D-364D-8AEC-50CF4D36D55D}" type="slidenum">
              <a:rPr lang="en-US" smtClean="0"/>
              <a:pPr/>
              <a:t>‹#›</a:t>
            </a:fld>
            <a:endParaRPr lang="en-US" dirty="0"/>
          </a:p>
        </p:txBody>
      </p:sp>
      <p:cxnSp>
        <p:nvCxnSpPr>
          <p:cNvPr id="8" name="Straight Connector 7">
            <a:extLst>
              <a:ext uri="{FF2B5EF4-FFF2-40B4-BE49-F238E27FC236}">
                <a16:creationId xmlns:a16="http://schemas.microsoft.com/office/drawing/2014/main" id="{2DE05079-2B34-E435-A882-A172DE176AE1}"/>
              </a:ext>
            </a:extLst>
          </p:cNvPr>
          <p:cNvCxnSpPr>
            <a:cxnSpLocks/>
          </p:cNvCxnSpPr>
          <p:nvPr userDrawn="1"/>
        </p:nvCxnSpPr>
        <p:spPr>
          <a:xfrm>
            <a:off x="0" y="6535885"/>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440547-EE65-F9CE-1D02-2D326735F06D}"/>
              </a:ext>
            </a:extLst>
          </p:cNvPr>
          <p:cNvCxnSpPr>
            <a:cxnSpLocks/>
          </p:cNvCxnSpPr>
          <p:nvPr userDrawn="1"/>
        </p:nvCxnSpPr>
        <p:spPr>
          <a:xfrm>
            <a:off x="1205025" y="6535885"/>
            <a:ext cx="416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B9DC65-7A98-9009-CD43-4A4B57960D46}"/>
              </a:ext>
            </a:extLst>
          </p:cNvPr>
          <p:cNvCxnSpPr>
            <a:cxnSpLocks/>
          </p:cNvCxnSpPr>
          <p:nvPr userDrawn="1"/>
        </p:nvCxnSpPr>
        <p:spPr>
          <a:xfrm>
            <a:off x="6802120" y="6528812"/>
            <a:ext cx="38404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653D1C-9830-A9D3-084A-35BD971D10F5}"/>
              </a:ext>
            </a:extLst>
          </p:cNvPr>
          <p:cNvCxnSpPr>
            <a:cxnSpLocks/>
          </p:cNvCxnSpPr>
          <p:nvPr userDrawn="1"/>
        </p:nvCxnSpPr>
        <p:spPr>
          <a:xfrm>
            <a:off x="11276341" y="6528816"/>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4252815"/>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0" r:id="rId3"/>
    <p:sldLayoutId id="2147483651" r:id="rId4"/>
    <p:sldLayoutId id="2147483658" r:id="rId5"/>
    <p:sldLayoutId id="2147483661" r:id="rId6"/>
    <p:sldLayoutId id="2147483663" r:id="rId7"/>
    <p:sldLayoutId id="2147483664" r:id="rId8"/>
    <p:sldLayoutId id="2147483668" r:id="rId9"/>
    <p:sldLayoutId id="2147483662" r:id="rId10"/>
    <p:sldLayoutId id="2147483653" r:id="rId11"/>
    <p:sldLayoutId id="2147483669" r:id="rId12"/>
    <p:sldLayoutId id="2147483665" r:id="rId13"/>
    <p:sldLayoutId id="2147483666" r:id="rId14"/>
    <p:sldLayoutId id="2147483667" r:id="rId15"/>
    <p:sldLayoutId id="2147483654" r:id="rId16"/>
    <p:sldLayoutId id="2147483655" r:id="rId17"/>
  </p:sldLayoutIdLst>
  <p:hf hdr="0"/>
  <p:txStyles>
    <p:title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3" Type="http://schemas.openxmlformats.org/officeDocument/2006/relationships/hyperlink" Target="https://www.kaggle.com/" TargetMode="External"/><Relationship Id="rId2" Type="http://schemas.openxmlformats.org/officeDocument/2006/relationships/hyperlink" Target="https://community.tableau.com/s/question/0D54T00000CWeX8SAL/sample-superstore-sales-excelxls" TargetMode="Externa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A4F37AB6-4681-D744-2F89-2949D08676DC}"/>
              </a:ext>
            </a:extLst>
          </p:cNvPr>
          <p:cNvSpPr>
            <a:spLocks noGrp="1"/>
          </p:cNvSpPr>
          <p:nvPr>
            <p:ph type="ctrTitle"/>
          </p:nvPr>
        </p:nvSpPr>
        <p:spPr/>
        <p:txBody>
          <a:bodyPr/>
          <a:lstStyle/>
          <a:p>
            <a:r>
              <a:rPr lang="en-US" dirty="0"/>
              <a:t>Diagnostic Analysis for Super Store</a:t>
            </a:r>
          </a:p>
        </p:txBody>
      </p:sp>
      <p:sp>
        <p:nvSpPr>
          <p:cNvPr id="26" name="Subtitle 25">
            <a:extLst>
              <a:ext uri="{FF2B5EF4-FFF2-40B4-BE49-F238E27FC236}">
                <a16:creationId xmlns:a16="http://schemas.microsoft.com/office/drawing/2014/main" id="{06930851-3EE7-5B25-F590-CCB7467A2094}"/>
              </a:ext>
            </a:extLst>
          </p:cNvPr>
          <p:cNvSpPr>
            <a:spLocks noGrp="1"/>
          </p:cNvSpPr>
          <p:nvPr>
            <p:ph type="subTitle" idx="1"/>
          </p:nvPr>
        </p:nvSpPr>
        <p:spPr>
          <a:xfrm>
            <a:off x="1463040" y="4014216"/>
            <a:ext cx="4873752" cy="837702"/>
          </a:xfrm>
        </p:spPr>
        <p:txBody>
          <a:bodyPr/>
          <a:lstStyle/>
          <a:p>
            <a:r>
              <a:rPr lang="en-US" sz="1800" dirty="0"/>
              <a:t>By</a:t>
            </a:r>
          </a:p>
          <a:p>
            <a:r>
              <a:rPr lang="en-US" sz="1800" dirty="0"/>
              <a:t>Harini K</a:t>
            </a:r>
          </a:p>
          <a:p>
            <a:r>
              <a:rPr lang="en-US" sz="1800" dirty="0"/>
              <a:t>36822006</a:t>
            </a:r>
          </a:p>
          <a:p>
            <a:r>
              <a:rPr lang="en-US" sz="1800" dirty="0"/>
              <a:t>MCA</a:t>
            </a:r>
          </a:p>
          <a:p>
            <a:endParaRPr lang="en-US" dirty="0"/>
          </a:p>
        </p:txBody>
      </p:sp>
      <p:pic>
        <p:nvPicPr>
          <p:cNvPr id="37" name="Picture Placeholder 36">
            <a:extLst>
              <a:ext uri="{FF2B5EF4-FFF2-40B4-BE49-F238E27FC236}">
                <a16:creationId xmlns:a16="http://schemas.microsoft.com/office/drawing/2014/main" id="{A19A6DDD-C216-2AAD-4F19-4A7B5929202A}"/>
              </a:ext>
            </a:extLst>
          </p:cNvPr>
          <p:cNvPicPr>
            <a:picLocks noGrp="1" noChangeAspect="1"/>
          </p:cNvPicPr>
          <p:nvPr>
            <p:ph type="pic" sz="quarter" idx="10"/>
          </p:nvPr>
        </p:nvPicPr>
        <p:blipFill>
          <a:blip r:embed="rId2"/>
          <a:srcRect l="13906" r="13906"/>
          <a:stretch/>
        </p:blipFill>
        <p:spPr/>
      </p:pic>
    </p:spTree>
    <p:extLst>
      <p:ext uri="{BB962C8B-B14F-4D97-AF65-F5344CB8AC3E}">
        <p14:creationId xmlns:p14="http://schemas.microsoft.com/office/powerpoint/2010/main" val="4097023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1645A-D779-C215-F1AC-7F56D45FBEB2}"/>
              </a:ext>
            </a:extLst>
          </p:cNvPr>
          <p:cNvSpPr>
            <a:spLocks noGrp="1"/>
          </p:cNvSpPr>
          <p:nvPr>
            <p:ph type="title"/>
          </p:nvPr>
        </p:nvSpPr>
        <p:spPr/>
        <p:txBody>
          <a:bodyPr/>
          <a:lstStyle/>
          <a:p>
            <a:r>
              <a:rPr lang="en-IN" dirty="0"/>
              <a:t>Output</a:t>
            </a:r>
          </a:p>
        </p:txBody>
      </p:sp>
      <p:sp>
        <p:nvSpPr>
          <p:cNvPr id="4" name="Slide Number Placeholder 3">
            <a:extLst>
              <a:ext uri="{FF2B5EF4-FFF2-40B4-BE49-F238E27FC236}">
                <a16:creationId xmlns:a16="http://schemas.microsoft.com/office/drawing/2014/main" id="{FA8ECFD3-BF91-0673-1913-B60A680D6441}"/>
              </a:ext>
            </a:extLst>
          </p:cNvPr>
          <p:cNvSpPr>
            <a:spLocks noGrp="1"/>
          </p:cNvSpPr>
          <p:nvPr>
            <p:ph type="sldNum" sz="quarter" idx="12"/>
          </p:nvPr>
        </p:nvSpPr>
        <p:spPr/>
        <p:txBody>
          <a:bodyPr/>
          <a:lstStyle/>
          <a:p>
            <a:fld id="{8D0AFDD5-844D-364D-8AEC-50CF4D36D55D}" type="slidenum">
              <a:rPr lang="en-US" noProof="0" smtClean="0"/>
              <a:t>10</a:t>
            </a:fld>
            <a:endParaRPr lang="en-US" noProof="0"/>
          </a:p>
        </p:txBody>
      </p:sp>
      <p:sp>
        <p:nvSpPr>
          <p:cNvPr id="5" name="Footer Placeholder 4">
            <a:extLst>
              <a:ext uri="{FF2B5EF4-FFF2-40B4-BE49-F238E27FC236}">
                <a16:creationId xmlns:a16="http://schemas.microsoft.com/office/drawing/2014/main" id="{E0E544C1-D6AA-9D1A-0162-661F1BDDB8BA}"/>
              </a:ext>
            </a:extLst>
          </p:cNvPr>
          <p:cNvSpPr>
            <a:spLocks noGrp="1"/>
          </p:cNvSpPr>
          <p:nvPr>
            <p:ph type="ftr" sz="quarter" idx="11"/>
          </p:nvPr>
        </p:nvSpPr>
        <p:spPr/>
        <p:txBody>
          <a:bodyPr/>
          <a:lstStyle/>
          <a:p>
            <a:r>
              <a:rPr lang="en-US" dirty="0"/>
              <a:t>Diagnostic Analysis</a:t>
            </a:r>
            <a:endParaRPr lang="en-US" noProof="0" dirty="0"/>
          </a:p>
        </p:txBody>
      </p:sp>
      <p:sp>
        <p:nvSpPr>
          <p:cNvPr id="6" name="Date Placeholder 5">
            <a:extLst>
              <a:ext uri="{FF2B5EF4-FFF2-40B4-BE49-F238E27FC236}">
                <a16:creationId xmlns:a16="http://schemas.microsoft.com/office/drawing/2014/main" id="{9510305B-D7FE-6044-8E57-F5D54B79993F}"/>
              </a:ext>
            </a:extLst>
          </p:cNvPr>
          <p:cNvSpPr>
            <a:spLocks noGrp="1"/>
          </p:cNvSpPr>
          <p:nvPr>
            <p:ph type="dt" sz="half" idx="10"/>
          </p:nvPr>
        </p:nvSpPr>
        <p:spPr/>
        <p:txBody>
          <a:bodyPr/>
          <a:lstStyle/>
          <a:p>
            <a:r>
              <a:rPr lang="en-US" noProof="0" dirty="0"/>
              <a:t>2023</a:t>
            </a:r>
          </a:p>
        </p:txBody>
      </p:sp>
      <p:pic>
        <p:nvPicPr>
          <p:cNvPr id="9" name="Picture 8">
            <a:extLst>
              <a:ext uri="{FF2B5EF4-FFF2-40B4-BE49-F238E27FC236}">
                <a16:creationId xmlns:a16="http://schemas.microsoft.com/office/drawing/2014/main" id="{735BB24E-FCD1-2428-FD9A-B8782FD0E28D}"/>
              </a:ext>
            </a:extLst>
          </p:cNvPr>
          <p:cNvPicPr>
            <a:picLocks noChangeAspect="1"/>
          </p:cNvPicPr>
          <p:nvPr/>
        </p:nvPicPr>
        <p:blipFill>
          <a:blip r:embed="rId2"/>
          <a:stretch>
            <a:fillRect/>
          </a:stretch>
        </p:blipFill>
        <p:spPr>
          <a:xfrm>
            <a:off x="3135087" y="1601693"/>
            <a:ext cx="6082637" cy="4518352"/>
          </a:xfrm>
          <a:prstGeom prst="rect">
            <a:avLst/>
          </a:prstGeom>
        </p:spPr>
      </p:pic>
    </p:spTree>
    <p:extLst>
      <p:ext uri="{BB962C8B-B14F-4D97-AF65-F5344CB8AC3E}">
        <p14:creationId xmlns:p14="http://schemas.microsoft.com/office/powerpoint/2010/main" val="1534234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16E8D-F725-5549-D79B-2197F3311E34}"/>
              </a:ext>
            </a:extLst>
          </p:cNvPr>
          <p:cNvSpPr>
            <a:spLocks noGrp="1"/>
          </p:cNvSpPr>
          <p:nvPr>
            <p:ph type="title"/>
          </p:nvPr>
        </p:nvSpPr>
        <p:spPr>
          <a:xfrm>
            <a:off x="2859024" y="2546511"/>
            <a:ext cx="6473952" cy="1901952"/>
          </a:xfrm>
        </p:spPr>
        <p:txBody>
          <a:bodyPr/>
          <a:lstStyle/>
          <a:p>
            <a:r>
              <a:rPr lang="en-US" sz="1800" b="1" dirty="0"/>
              <a:t>INFERENCE:</a:t>
            </a:r>
            <a:r>
              <a:rPr lang="en-US" sz="1800" dirty="0"/>
              <a:t> Negative profit on products with discounts. Correlation between sales, profit, and discount. Avg. profit decreases with higher discounts.</a:t>
            </a:r>
            <a:br>
              <a:rPr lang="en-US" sz="1800" dirty="0"/>
            </a:br>
            <a:br>
              <a:rPr lang="en-US" sz="1800" dirty="0"/>
            </a:br>
            <a:r>
              <a:rPr lang="en-US" sz="1800" b="1" dirty="0"/>
              <a:t>INTERPRETATION:</a:t>
            </a:r>
            <a:r>
              <a:rPr lang="en-US" sz="1800" dirty="0"/>
              <a:t> The correlation matrix provides insights into the relationships between sales, profit, and discounts. It seems that offering higher discounts is associated with lower profits. The average profit analysis by discount level confirms that higher discounts generally lead to lower average profits. The list of products with negative profit when a discount is applied can be used for further analysis and decision-making. It might be necessary to revisit the pricing strategy for these products or explore ways to reduce costs.</a:t>
            </a:r>
            <a:br>
              <a:rPr lang="en-US" dirty="0"/>
            </a:br>
            <a:endParaRPr lang="en-US" dirty="0"/>
          </a:p>
        </p:txBody>
      </p:sp>
      <p:sp>
        <p:nvSpPr>
          <p:cNvPr id="5" name="Text Placeholder 4">
            <a:extLst>
              <a:ext uri="{FF2B5EF4-FFF2-40B4-BE49-F238E27FC236}">
                <a16:creationId xmlns:a16="http://schemas.microsoft.com/office/drawing/2014/main" id="{7B9D02FC-1940-72AB-8671-0839E2CF024F}"/>
              </a:ext>
            </a:extLst>
          </p:cNvPr>
          <p:cNvSpPr>
            <a:spLocks noGrp="1"/>
          </p:cNvSpPr>
          <p:nvPr>
            <p:ph type="body" sz="quarter" idx="15"/>
          </p:nvPr>
        </p:nvSpPr>
        <p:spPr/>
        <p:txBody>
          <a:bodyPr/>
          <a:lstStyle/>
          <a:p>
            <a:r>
              <a:rPr lang="en-US" dirty="0"/>
              <a:t>“</a:t>
            </a:r>
          </a:p>
        </p:txBody>
      </p:sp>
      <p:sp>
        <p:nvSpPr>
          <p:cNvPr id="4" name="Text Placeholder 3">
            <a:extLst>
              <a:ext uri="{FF2B5EF4-FFF2-40B4-BE49-F238E27FC236}">
                <a16:creationId xmlns:a16="http://schemas.microsoft.com/office/drawing/2014/main" id="{F286FC47-3017-DA16-F8BF-CBFF553CB9F5}"/>
              </a:ext>
            </a:extLst>
          </p:cNvPr>
          <p:cNvSpPr>
            <a:spLocks noGrp="1"/>
          </p:cNvSpPr>
          <p:nvPr>
            <p:ph type="body" sz="quarter" idx="14"/>
          </p:nvPr>
        </p:nvSpPr>
        <p:spPr/>
        <p:txBody>
          <a:bodyPr/>
          <a:lstStyle/>
          <a:p>
            <a:r>
              <a:rPr lang="en-US" dirty="0"/>
              <a:t>”</a:t>
            </a:r>
          </a:p>
        </p:txBody>
      </p:sp>
      <p:sp>
        <p:nvSpPr>
          <p:cNvPr id="8" name="Slide Number Placeholder 7">
            <a:extLst>
              <a:ext uri="{FF2B5EF4-FFF2-40B4-BE49-F238E27FC236}">
                <a16:creationId xmlns:a16="http://schemas.microsoft.com/office/drawing/2014/main" id="{A07AC1F3-FBD2-24FF-608E-1D301D279213}"/>
              </a:ext>
            </a:extLst>
          </p:cNvPr>
          <p:cNvSpPr>
            <a:spLocks noGrp="1"/>
          </p:cNvSpPr>
          <p:nvPr>
            <p:ph type="sldNum" sz="quarter" idx="18"/>
          </p:nvPr>
        </p:nvSpPr>
        <p:spPr>
          <a:xfrm>
            <a:off x="838200" y="6400904"/>
            <a:ext cx="365760" cy="246888"/>
          </a:xfrm>
        </p:spPr>
        <p:txBody>
          <a:bodyPr/>
          <a:lstStyle/>
          <a:p>
            <a:fld id="{8D0AFDD5-844D-364D-8AEC-50CF4D36D55D}" type="slidenum">
              <a:rPr lang="en-US" smtClean="0"/>
              <a:pPr/>
              <a:t>11</a:t>
            </a:fld>
            <a:endParaRPr lang="en-US" dirty="0"/>
          </a:p>
        </p:txBody>
      </p:sp>
      <p:sp>
        <p:nvSpPr>
          <p:cNvPr id="7" name="Footer Placeholder 6">
            <a:extLst>
              <a:ext uri="{FF2B5EF4-FFF2-40B4-BE49-F238E27FC236}">
                <a16:creationId xmlns:a16="http://schemas.microsoft.com/office/drawing/2014/main" id="{64C00235-80DB-8E65-4FFA-23DF4C0DE0E6}"/>
              </a:ext>
            </a:extLst>
          </p:cNvPr>
          <p:cNvSpPr>
            <a:spLocks noGrp="1"/>
          </p:cNvSpPr>
          <p:nvPr>
            <p:ph type="ftr" sz="quarter" idx="17"/>
          </p:nvPr>
        </p:nvSpPr>
        <p:spPr>
          <a:xfrm>
            <a:off x="5364480" y="6400904"/>
            <a:ext cx="1463040" cy="246888"/>
          </a:xfrm>
        </p:spPr>
        <p:txBody>
          <a:bodyPr/>
          <a:lstStyle/>
          <a:p>
            <a:r>
              <a:rPr lang="en-US" dirty="0"/>
              <a:t>Diagnostic Analysis</a:t>
            </a:r>
          </a:p>
        </p:txBody>
      </p:sp>
      <p:sp>
        <p:nvSpPr>
          <p:cNvPr id="3" name="Date Placeholder 2">
            <a:extLst>
              <a:ext uri="{FF2B5EF4-FFF2-40B4-BE49-F238E27FC236}">
                <a16:creationId xmlns:a16="http://schemas.microsoft.com/office/drawing/2014/main" id="{F0A0E4D9-A114-4773-6B3B-37FA10EAB08F}"/>
              </a:ext>
            </a:extLst>
          </p:cNvPr>
          <p:cNvSpPr>
            <a:spLocks noGrp="1"/>
          </p:cNvSpPr>
          <p:nvPr>
            <p:ph type="dt" sz="half" idx="16"/>
          </p:nvPr>
        </p:nvSpPr>
        <p:spPr>
          <a:xfrm>
            <a:off x="10629145" y="6400904"/>
            <a:ext cx="640080" cy="246888"/>
          </a:xfrm>
        </p:spPr>
        <p:txBody>
          <a:bodyPr/>
          <a:lstStyle/>
          <a:p>
            <a:r>
              <a:rPr lang="en-US" dirty="0"/>
              <a:t>2023</a:t>
            </a:r>
          </a:p>
        </p:txBody>
      </p:sp>
    </p:spTree>
    <p:extLst>
      <p:ext uri="{BB962C8B-B14F-4D97-AF65-F5344CB8AC3E}">
        <p14:creationId xmlns:p14="http://schemas.microsoft.com/office/powerpoint/2010/main" val="613288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359BB-D038-09D7-4BE1-39B6EB6F6F60}"/>
              </a:ext>
            </a:extLst>
          </p:cNvPr>
          <p:cNvSpPr>
            <a:spLocks noGrp="1"/>
          </p:cNvSpPr>
          <p:nvPr>
            <p:ph type="title"/>
          </p:nvPr>
        </p:nvSpPr>
        <p:spPr/>
        <p:txBody>
          <a:bodyPr/>
          <a:lstStyle/>
          <a:p>
            <a:r>
              <a:rPr lang="en-IN" dirty="0"/>
              <a:t>Top products by sales</a:t>
            </a:r>
          </a:p>
        </p:txBody>
      </p:sp>
      <p:sp>
        <p:nvSpPr>
          <p:cNvPr id="3" name="Content Placeholder 2">
            <a:extLst>
              <a:ext uri="{FF2B5EF4-FFF2-40B4-BE49-F238E27FC236}">
                <a16:creationId xmlns:a16="http://schemas.microsoft.com/office/drawing/2014/main" id="{B916054D-37C6-B55E-87CE-173E79A8D864}"/>
              </a:ext>
            </a:extLst>
          </p:cNvPr>
          <p:cNvSpPr>
            <a:spLocks noGrp="1"/>
          </p:cNvSpPr>
          <p:nvPr>
            <p:ph idx="1"/>
          </p:nvPr>
        </p:nvSpPr>
        <p:spPr/>
        <p:txBody>
          <a:bodyPr/>
          <a:lstStyle/>
          <a:p>
            <a:pPr marL="0" indent="0">
              <a:buNone/>
            </a:pPr>
            <a:r>
              <a:rPr lang="en-US" dirty="0"/>
              <a:t>	</a:t>
            </a:r>
            <a:r>
              <a:rPr lang="en-US" dirty="0" err="1"/>
              <a:t>top_products</a:t>
            </a:r>
            <a:r>
              <a:rPr lang="en-US" dirty="0"/>
              <a:t> = </a:t>
            </a:r>
            <a:r>
              <a:rPr lang="en-US" dirty="0" err="1"/>
              <a:t>df.groupby</a:t>
            </a:r>
            <a:r>
              <a:rPr lang="en-US" dirty="0"/>
              <a:t>('Product Name')['Sales'].sum().</a:t>
            </a:r>
            <a:r>
              <a:rPr lang="en-US" dirty="0" err="1"/>
              <a:t>nlargest</a:t>
            </a:r>
            <a:r>
              <a:rPr lang="en-US" dirty="0"/>
              <a:t>(10)</a:t>
            </a:r>
          </a:p>
          <a:p>
            <a:pPr marL="0" indent="0">
              <a:buNone/>
            </a:pPr>
            <a:r>
              <a:rPr lang="en-US" dirty="0"/>
              <a:t>	print("Top Products by Sales:\n", </a:t>
            </a:r>
            <a:r>
              <a:rPr lang="en-US" dirty="0" err="1"/>
              <a:t>top_products</a:t>
            </a:r>
            <a:r>
              <a:rPr lang="en-US" dirty="0"/>
              <a:t>)</a:t>
            </a:r>
          </a:p>
          <a:p>
            <a:pPr marL="0" indent="0">
              <a:buNone/>
            </a:pPr>
            <a:endParaRPr lang="en-IN" dirty="0"/>
          </a:p>
        </p:txBody>
      </p:sp>
      <p:sp>
        <p:nvSpPr>
          <p:cNvPr id="4" name="Slide Number Placeholder 3">
            <a:extLst>
              <a:ext uri="{FF2B5EF4-FFF2-40B4-BE49-F238E27FC236}">
                <a16:creationId xmlns:a16="http://schemas.microsoft.com/office/drawing/2014/main" id="{06C8A1DC-7C8D-568F-9FC7-BB651A696B83}"/>
              </a:ext>
            </a:extLst>
          </p:cNvPr>
          <p:cNvSpPr>
            <a:spLocks noGrp="1"/>
          </p:cNvSpPr>
          <p:nvPr>
            <p:ph type="sldNum" sz="quarter" idx="12"/>
          </p:nvPr>
        </p:nvSpPr>
        <p:spPr/>
        <p:txBody>
          <a:bodyPr/>
          <a:lstStyle/>
          <a:p>
            <a:fld id="{8D0AFDD5-844D-364D-8AEC-50CF4D36D55D}" type="slidenum">
              <a:rPr lang="en-US" noProof="0" smtClean="0"/>
              <a:t>12</a:t>
            </a:fld>
            <a:endParaRPr lang="en-US" noProof="0"/>
          </a:p>
        </p:txBody>
      </p:sp>
      <p:sp>
        <p:nvSpPr>
          <p:cNvPr id="5" name="Footer Placeholder 4">
            <a:extLst>
              <a:ext uri="{FF2B5EF4-FFF2-40B4-BE49-F238E27FC236}">
                <a16:creationId xmlns:a16="http://schemas.microsoft.com/office/drawing/2014/main" id="{9AF5EE15-D11B-A404-3819-C8B975BE3A24}"/>
              </a:ext>
            </a:extLst>
          </p:cNvPr>
          <p:cNvSpPr>
            <a:spLocks noGrp="1"/>
          </p:cNvSpPr>
          <p:nvPr>
            <p:ph type="ftr" sz="quarter" idx="11"/>
          </p:nvPr>
        </p:nvSpPr>
        <p:spPr/>
        <p:txBody>
          <a:bodyPr/>
          <a:lstStyle/>
          <a:p>
            <a:r>
              <a:rPr lang="en-US" dirty="0"/>
              <a:t>Diagnostic Analysis</a:t>
            </a:r>
            <a:endParaRPr lang="en-US" noProof="0" dirty="0"/>
          </a:p>
        </p:txBody>
      </p:sp>
      <p:sp>
        <p:nvSpPr>
          <p:cNvPr id="6" name="Date Placeholder 5">
            <a:extLst>
              <a:ext uri="{FF2B5EF4-FFF2-40B4-BE49-F238E27FC236}">
                <a16:creationId xmlns:a16="http://schemas.microsoft.com/office/drawing/2014/main" id="{2CCFA1D7-5D1F-D159-99DB-FC4B4E7D5073}"/>
              </a:ext>
            </a:extLst>
          </p:cNvPr>
          <p:cNvSpPr>
            <a:spLocks noGrp="1"/>
          </p:cNvSpPr>
          <p:nvPr>
            <p:ph type="dt" sz="half" idx="10"/>
          </p:nvPr>
        </p:nvSpPr>
        <p:spPr/>
        <p:txBody>
          <a:bodyPr/>
          <a:lstStyle/>
          <a:p>
            <a:r>
              <a:rPr lang="en-US" noProof="0" dirty="0"/>
              <a:t>2023</a:t>
            </a:r>
          </a:p>
        </p:txBody>
      </p:sp>
      <p:pic>
        <p:nvPicPr>
          <p:cNvPr id="8" name="Picture 7">
            <a:extLst>
              <a:ext uri="{FF2B5EF4-FFF2-40B4-BE49-F238E27FC236}">
                <a16:creationId xmlns:a16="http://schemas.microsoft.com/office/drawing/2014/main" id="{B46BB764-21C8-67EF-2E34-AE8B09DB3FBE}"/>
              </a:ext>
            </a:extLst>
          </p:cNvPr>
          <p:cNvPicPr>
            <a:picLocks noChangeAspect="1"/>
          </p:cNvPicPr>
          <p:nvPr/>
        </p:nvPicPr>
        <p:blipFill>
          <a:blip r:embed="rId2"/>
          <a:stretch>
            <a:fillRect/>
          </a:stretch>
        </p:blipFill>
        <p:spPr>
          <a:xfrm>
            <a:off x="1440958" y="3071920"/>
            <a:ext cx="8261104" cy="2899112"/>
          </a:xfrm>
          <a:prstGeom prst="rect">
            <a:avLst/>
          </a:prstGeom>
        </p:spPr>
      </p:pic>
    </p:spTree>
    <p:extLst>
      <p:ext uri="{BB962C8B-B14F-4D97-AF65-F5344CB8AC3E}">
        <p14:creationId xmlns:p14="http://schemas.microsoft.com/office/powerpoint/2010/main" val="4035013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16E8D-F725-5549-D79B-2197F3311E34}"/>
              </a:ext>
            </a:extLst>
          </p:cNvPr>
          <p:cNvSpPr>
            <a:spLocks noGrp="1"/>
          </p:cNvSpPr>
          <p:nvPr>
            <p:ph type="title"/>
          </p:nvPr>
        </p:nvSpPr>
        <p:spPr>
          <a:xfrm>
            <a:off x="2961661" y="2028078"/>
            <a:ext cx="6473952" cy="3492308"/>
          </a:xfrm>
        </p:spPr>
        <p:txBody>
          <a:bodyPr/>
          <a:lstStyle/>
          <a:p>
            <a:r>
              <a:rPr lang="en-US" sz="1800" b="1" dirty="0"/>
              <a:t>INFERENCE: </a:t>
            </a:r>
            <a:r>
              <a:rPr lang="en-US" sz="1800" dirty="0"/>
              <a:t>The sales data reveals that certain products significantly outperform others. The Canon </a:t>
            </a:r>
            <a:r>
              <a:rPr lang="en-US" sz="1800" dirty="0" err="1"/>
              <a:t>imageCLASS</a:t>
            </a:r>
            <a:r>
              <a:rPr lang="en-US" sz="1800" dirty="0"/>
              <a:t> 2200 Advanced Copier has the highest sales at $61,599.82, indicating its popularity and demand. Other products in the list also contribute substantially to overall sales.</a:t>
            </a:r>
            <a:br>
              <a:rPr lang="en-US" sz="1800" dirty="0"/>
            </a:br>
            <a:br>
              <a:rPr lang="en-US" sz="1800" dirty="0"/>
            </a:br>
            <a:r>
              <a:rPr lang="en-US" sz="1800" b="1" dirty="0"/>
              <a:t>INTERPRETATION: </a:t>
            </a:r>
            <a:r>
              <a:rPr lang="en-US" sz="1800" dirty="0"/>
              <a:t>The top-selling products, such as advanced copiers and binding machines, suggest a high market demand for office equipment and productivity tools. Businesses may prioritize these items for efficient operations and document management. The popularity of specific products can guide inventory and marketing strategies.</a:t>
            </a:r>
            <a:br>
              <a:rPr lang="en-US" sz="1800" dirty="0"/>
            </a:br>
            <a:br>
              <a:rPr lang="en-US" sz="3600" dirty="0"/>
            </a:br>
            <a:endParaRPr lang="en-US" sz="3600" dirty="0"/>
          </a:p>
        </p:txBody>
      </p:sp>
      <p:sp>
        <p:nvSpPr>
          <p:cNvPr id="5" name="Text Placeholder 4">
            <a:extLst>
              <a:ext uri="{FF2B5EF4-FFF2-40B4-BE49-F238E27FC236}">
                <a16:creationId xmlns:a16="http://schemas.microsoft.com/office/drawing/2014/main" id="{7B9D02FC-1940-72AB-8671-0839E2CF024F}"/>
              </a:ext>
            </a:extLst>
          </p:cNvPr>
          <p:cNvSpPr>
            <a:spLocks noGrp="1"/>
          </p:cNvSpPr>
          <p:nvPr>
            <p:ph type="body" sz="quarter" idx="15"/>
          </p:nvPr>
        </p:nvSpPr>
        <p:spPr/>
        <p:txBody>
          <a:bodyPr/>
          <a:lstStyle/>
          <a:p>
            <a:r>
              <a:rPr lang="en-US" dirty="0"/>
              <a:t>“</a:t>
            </a:r>
          </a:p>
        </p:txBody>
      </p:sp>
      <p:sp>
        <p:nvSpPr>
          <p:cNvPr id="4" name="Text Placeholder 3">
            <a:extLst>
              <a:ext uri="{FF2B5EF4-FFF2-40B4-BE49-F238E27FC236}">
                <a16:creationId xmlns:a16="http://schemas.microsoft.com/office/drawing/2014/main" id="{F286FC47-3017-DA16-F8BF-CBFF553CB9F5}"/>
              </a:ext>
            </a:extLst>
          </p:cNvPr>
          <p:cNvSpPr>
            <a:spLocks noGrp="1"/>
          </p:cNvSpPr>
          <p:nvPr>
            <p:ph type="body" sz="quarter" idx="14"/>
          </p:nvPr>
        </p:nvSpPr>
        <p:spPr/>
        <p:txBody>
          <a:bodyPr/>
          <a:lstStyle/>
          <a:p>
            <a:r>
              <a:rPr lang="en-US" dirty="0"/>
              <a:t>”</a:t>
            </a:r>
          </a:p>
        </p:txBody>
      </p:sp>
      <p:sp>
        <p:nvSpPr>
          <p:cNvPr id="8" name="Slide Number Placeholder 7">
            <a:extLst>
              <a:ext uri="{FF2B5EF4-FFF2-40B4-BE49-F238E27FC236}">
                <a16:creationId xmlns:a16="http://schemas.microsoft.com/office/drawing/2014/main" id="{A07AC1F3-FBD2-24FF-608E-1D301D279213}"/>
              </a:ext>
            </a:extLst>
          </p:cNvPr>
          <p:cNvSpPr>
            <a:spLocks noGrp="1"/>
          </p:cNvSpPr>
          <p:nvPr>
            <p:ph type="sldNum" sz="quarter" idx="18"/>
          </p:nvPr>
        </p:nvSpPr>
        <p:spPr>
          <a:xfrm>
            <a:off x="838200" y="6400904"/>
            <a:ext cx="365760" cy="246888"/>
          </a:xfrm>
        </p:spPr>
        <p:txBody>
          <a:bodyPr/>
          <a:lstStyle/>
          <a:p>
            <a:fld id="{8D0AFDD5-844D-364D-8AEC-50CF4D36D55D}" type="slidenum">
              <a:rPr lang="en-US" smtClean="0"/>
              <a:pPr/>
              <a:t>13</a:t>
            </a:fld>
            <a:endParaRPr lang="en-US" dirty="0"/>
          </a:p>
        </p:txBody>
      </p:sp>
      <p:sp>
        <p:nvSpPr>
          <p:cNvPr id="7" name="Footer Placeholder 6">
            <a:extLst>
              <a:ext uri="{FF2B5EF4-FFF2-40B4-BE49-F238E27FC236}">
                <a16:creationId xmlns:a16="http://schemas.microsoft.com/office/drawing/2014/main" id="{64C00235-80DB-8E65-4FFA-23DF4C0DE0E6}"/>
              </a:ext>
            </a:extLst>
          </p:cNvPr>
          <p:cNvSpPr>
            <a:spLocks noGrp="1"/>
          </p:cNvSpPr>
          <p:nvPr>
            <p:ph type="ftr" sz="quarter" idx="17"/>
          </p:nvPr>
        </p:nvSpPr>
        <p:spPr>
          <a:xfrm>
            <a:off x="5364480" y="6400904"/>
            <a:ext cx="1463040" cy="246888"/>
          </a:xfrm>
        </p:spPr>
        <p:txBody>
          <a:bodyPr/>
          <a:lstStyle/>
          <a:p>
            <a:r>
              <a:rPr lang="en-US" dirty="0"/>
              <a:t>Diagnostic Analysis</a:t>
            </a:r>
          </a:p>
        </p:txBody>
      </p:sp>
      <p:sp>
        <p:nvSpPr>
          <p:cNvPr id="3" name="Date Placeholder 2">
            <a:extLst>
              <a:ext uri="{FF2B5EF4-FFF2-40B4-BE49-F238E27FC236}">
                <a16:creationId xmlns:a16="http://schemas.microsoft.com/office/drawing/2014/main" id="{F0A0E4D9-A114-4773-6B3B-37FA10EAB08F}"/>
              </a:ext>
            </a:extLst>
          </p:cNvPr>
          <p:cNvSpPr>
            <a:spLocks noGrp="1"/>
          </p:cNvSpPr>
          <p:nvPr>
            <p:ph type="dt" sz="half" idx="16"/>
          </p:nvPr>
        </p:nvSpPr>
        <p:spPr>
          <a:xfrm>
            <a:off x="10629145" y="6400904"/>
            <a:ext cx="640080" cy="246888"/>
          </a:xfrm>
        </p:spPr>
        <p:txBody>
          <a:bodyPr/>
          <a:lstStyle/>
          <a:p>
            <a:r>
              <a:rPr lang="en-US" dirty="0"/>
              <a:t>2023</a:t>
            </a:r>
          </a:p>
        </p:txBody>
      </p:sp>
    </p:spTree>
    <p:extLst>
      <p:ext uri="{BB962C8B-B14F-4D97-AF65-F5344CB8AC3E}">
        <p14:creationId xmlns:p14="http://schemas.microsoft.com/office/powerpoint/2010/main" val="1845720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E5140-044A-2958-3508-E43E92C3E53E}"/>
              </a:ext>
            </a:extLst>
          </p:cNvPr>
          <p:cNvSpPr>
            <a:spLocks noGrp="1"/>
          </p:cNvSpPr>
          <p:nvPr>
            <p:ph type="title"/>
          </p:nvPr>
        </p:nvSpPr>
        <p:spPr/>
        <p:txBody>
          <a:bodyPr/>
          <a:lstStyle/>
          <a:p>
            <a:r>
              <a:rPr lang="en-IN" dirty="0"/>
              <a:t>Time Series Analysis</a:t>
            </a:r>
          </a:p>
        </p:txBody>
      </p:sp>
      <p:sp>
        <p:nvSpPr>
          <p:cNvPr id="4" name="Slide Number Placeholder 3">
            <a:extLst>
              <a:ext uri="{FF2B5EF4-FFF2-40B4-BE49-F238E27FC236}">
                <a16:creationId xmlns:a16="http://schemas.microsoft.com/office/drawing/2014/main" id="{DEF092FE-746C-00B5-6037-CBAD1D9E8161}"/>
              </a:ext>
            </a:extLst>
          </p:cNvPr>
          <p:cNvSpPr>
            <a:spLocks noGrp="1"/>
          </p:cNvSpPr>
          <p:nvPr>
            <p:ph type="sldNum" sz="quarter" idx="12"/>
          </p:nvPr>
        </p:nvSpPr>
        <p:spPr/>
        <p:txBody>
          <a:bodyPr/>
          <a:lstStyle/>
          <a:p>
            <a:fld id="{8D0AFDD5-844D-364D-8AEC-50CF4D36D55D}" type="slidenum">
              <a:rPr lang="en-US" noProof="0" smtClean="0"/>
              <a:t>14</a:t>
            </a:fld>
            <a:endParaRPr lang="en-US" noProof="0"/>
          </a:p>
        </p:txBody>
      </p:sp>
      <p:sp>
        <p:nvSpPr>
          <p:cNvPr id="5" name="Footer Placeholder 4">
            <a:extLst>
              <a:ext uri="{FF2B5EF4-FFF2-40B4-BE49-F238E27FC236}">
                <a16:creationId xmlns:a16="http://schemas.microsoft.com/office/drawing/2014/main" id="{0EB2400F-4204-1C3F-03E3-52FACEA519DD}"/>
              </a:ext>
            </a:extLst>
          </p:cNvPr>
          <p:cNvSpPr>
            <a:spLocks noGrp="1"/>
          </p:cNvSpPr>
          <p:nvPr>
            <p:ph type="ftr" sz="quarter" idx="11"/>
          </p:nvPr>
        </p:nvSpPr>
        <p:spPr/>
        <p:txBody>
          <a:bodyPr/>
          <a:lstStyle/>
          <a:p>
            <a:r>
              <a:rPr lang="en-US" dirty="0"/>
              <a:t>Diagnostic Analysis</a:t>
            </a:r>
            <a:endParaRPr lang="en-US" noProof="0" dirty="0"/>
          </a:p>
        </p:txBody>
      </p:sp>
      <p:sp>
        <p:nvSpPr>
          <p:cNvPr id="6" name="Date Placeholder 5">
            <a:extLst>
              <a:ext uri="{FF2B5EF4-FFF2-40B4-BE49-F238E27FC236}">
                <a16:creationId xmlns:a16="http://schemas.microsoft.com/office/drawing/2014/main" id="{A7B9A10A-3E0B-E43F-0155-065FC1B41255}"/>
              </a:ext>
            </a:extLst>
          </p:cNvPr>
          <p:cNvSpPr>
            <a:spLocks noGrp="1"/>
          </p:cNvSpPr>
          <p:nvPr>
            <p:ph type="dt" sz="half" idx="10"/>
          </p:nvPr>
        </p:nvSpPr>
        <p:spPr/>
        <p:txBody>
          <a:bodyPr/>
          <a:lstStyle/>
          <a:p>
            <a:r>
              <a:rPr lang="en-US" noProof="0" dirty="0"/>
              <a:t>2023</a:t>
            </a:r>
          </a:p>
        </p:txBody>
      </p:sp>
      <p:pic>
        <p:nvPicPr>
          <p:cNvPr id="10" name="Picture 9">
            <a:extLst>
              <a:ext uri="{FF2B5EF4-FFF2-40B4-BE49-F238E27FC236}">
                <a16:creationId xmlns:a16="http://schemas.microsoft.com/office/drawing/2014/main" id="{C93AD3BD-1FCB-1282-A5EF-7E3EB24D4F44}"/>
              </a:ext>
            </a:extLst>
          </p:cNvPr>
          <p:cNvPicPr>
            <a:picLocks noChangeAspect="1"/>
          </p:cNvPicPr>
          <p:nvPr/>
        </p:nvPicPr>
        <p:blipFill>
          <a:blip r:embed="rId2"/>
          <a:stretch>
            <a:fillRect/>
          </a:stretch>
        </p:blipFill>
        <p:spPr>
          <a:xfrm>
            <a:off x="1973424" y="1754533"/>
            <a:ext cx="8245151" cy="4418886"/>
          </a:xfrm>
          <a:prstGeom prst="rect">
            <a:avLst/>
          </a:prstGeom>
        </p:spPr>
      </p:pic>
    </p:spTree>
    <p:extLst>
      <p:ext uri="{BB962C8B-B14F-4D97-AF65-F5344CB8AC3E}">
        <p14:creationId xmlns:p14="http://schemas.microsoft.com/office/powerpoint/2010/main" val="3015021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CA35D-CF5F-1F39-BFD0-570F386EF9D3}"/>
              </a:ext>
            </a:extLst>
          </p:cNvPr>
          <p:cNvSpPr>
            <a:spLocks noGrp="1"/>
          </p:cNvSpPr>
          <p:nvPr>
            <p:ph type="title"/>
          </p:nvPr>
        </p:nvSpPr>
        <p:spPr>
          <a:xfrm>
            <a:off x="970264" y="210208"/>
            <a:ext cx="9912096" cy="1014984"/>
          </a:xfrm>
        </p:spPr>
        <p:txBody>
          <a:bodyPr/>
          <a:lstStyle/>
          <a:p>
            <a:r>
              <a:rPr lang="en-IN" dirty="0"/>
              <a:t>Output</a:t>
            </a:r>
          </a:p>
        </p:txBody>
      </p:sp>
      <p:pic>
        <p:nvPicPr>
          <p:cNvPr id="8" name="Content Placeholder 7">
            <a:extLst>
              <a:ext uri="{FF2B5EF4-FFF2-40B4-BE49-F238E27FC236}">
                <a16:creationId xmlns:a16="http://schemas.microsoft.com/office/drawing/2014/main" id="{896EC161-488A-225F-55F0-3CFF8D550153}"/>
              </a:ext>
            </a:extLst>
          </p:cNvPr>
          <p:cNvPicPr>
            <a:picLocks noGrp="1" noChangeAspect="1"/>
          </p:cNvPicPr>
          <p:nvPr>
            <p:ph idx="1"/>
          </p:nvPr>
        </p:nvPicPr>
        <p:blipFill>
          <a:blip r:embed="rId2"/>
          <a:stretch>
            <a:fillRect/>
          </a:stretch>
        </p:blipFill>
        <p:spPr>
          <a:xfrm>
            <a:off x="563955" y="1527048"/>
            <a:ext cx="5067572" cy="2846226"/>
          </a:xfrm>
        </p:spPr>
      </p:pic>
      <p:sp>
        <p:nvSpPr>
          <p:cNvPr id="4" name="Slide Number Placeholder 3">
            <a:extLst>
              <a:ext uri="{FF2B5EF4-FFF2-40B4-BE49-F238E27FC236}">
                <a16:creationId xmlns:a16="http://schemas.microsoft.com/office/drawing/2014/main" id="{A0F24ABE-BCB7-13E6-17BE-5B815481415E}"/>
              </a:ext>
            </a:extLst>
          </p:cNvPr>
          <p:cNvSpPr>
            <a:spLocks noGrp="1"/>
          </p:cNvSpPr>
          <p:nvPr>
            <p:ph type="sldNum" sz="quarter" idx="12"/>
          </p:nvPr>
        </p:nvSpPr>
        <p:spPr/>
        <p:txBody>
          <a:bodyPr/>
          <a:lstStyle/>
          <a:p>
            <a:fld id="{8D0AFDD5-844D-364D-8AEC-50CF4D36D55D}" type="slidenum">
              <a:rPr lang="en-US" noProof="0" smtClean="0"/>
              <a:t>15</a:t>
            </a:fld>
            <a:endParaRPr lang="en-US" noProof="0"/>
          </a:p>
        </p:txBody>
      </p:sp>
      <p:sp>
        <p:nvSpPr>
          <p:cNvPr id="5" name="Footer Placeholder 4">
            <a:extLst>
              <a:ext uri="{FF2B5EF4-FFF2-40B4-BE49-F238E27FC236}">
                <a16:creationId xmlns:a16="http://schemas.microsoft.com/office/drawing/2014/main" id="{166A7861-8F31-9528-F7D7-DC4C1506F580}"/>
              </a:ext>
            </a:extLst>
          </p:cNvPr>
          <p:cNvSpPr>
            <a:spLocks noGrp="1"/>
          </p:cNvSpPr>
          <p:nvPr>
            <p:ph type="ftr" sz="quarter" idx="11"/>
          </p:nvPr>
        </p:nvSpPr>
        <p:spPr/>
        <p:txBody>
          <a:bodyPr/>
          <a:lstStyle/>
          <a:p>
            <a:r>
              <a:rPr lang="en-US" dirty="0"/>
              <a:t>Diagnostic Analysis</a:t>
            </a:r>
            <a:endParaRPr lang="en-US" noProof="0" dirty="0"/>
          </a:p>
        </p:txBody>
      </p:sp>
      <p:sp>
        <p:nvSpPr>
          <p:cNvPr id="6" name="Date Placeholder 5">
            <a:extLst>
              <a:ext uri="{FF2B5EF4-FFF2-40B4-BE49-F238E27FC236}">
                <a16:creationId xmlns:a16="http://schemas.microsoft.com/office/drawing/2014/main" id="{06F584F8-C079-2A25-0674-34980A5ED309}"/>
              </a:ext>
            </a:extLst>
          </p:cNvPr>
          <p:cNvSpPr>
            <a:spLocks noGrp="1"/>
          </p:cNvSpPr>
          <p:nvPr>
            <p:ph type="dt" sz="half" idx="10"/>
          </p:nvPr>
        </p:nvSpPr>
        <p:spPr/>
        <p:txBody>
          <a:bodyPr/>
          <a:lstStyle/>
          <a:p>
            <a:r>
              <a:rPr lang="en-US" noProof="0" dirty="0"/>
              <a:t>2023</a:t>
            </a:r>
          </a:p>
        </p:txBody>
      </p:sp>
      <p:pic>
        <p:nvPicPr>
          <p:cNvPr id="7" name="Picture 6">
            <a:extLst>
              <a:ext uri="{FF2B5EF4-FFF2-40B4-BE49-F238E27FC236}">
                <a16:creationId xmlns:a16="http://schemas.microsoft.com/office/drawing/2014/main" id="{E97DAA56-5E91-CB92-A7AF-BC07DBCFB88D}"/>
              </a:ext>
            </a:extLst>
          </p:cNvPr>
          <p:cNvPicPr>
            <a:picLocks noChangeAspect="1"/>
          </p:cNvPicPr>
          <p:nvPr/>
        </p:nvPicPr>
        <p:blipFill>
          <a:blip r:embed="rId3"/>
          <a:stretch>
            <a:fillRect/>
          </a:stretch>
        </p:blipFill>
        <p:spPr>
          <a:xfrm>
            <a:off x="5929628" y="1527048"/>
            <a:ext cx="5122420" cy="2846226"/>
          </a:xfrm>
          <a:prstGeom prst="rect">
            <a:avLst/>
          </a:prstGeom>
        </p:spPr>
      </p:pic>
    </p:spTree>
    <p:extLst>
      <p:ext uri="{BB962C8B-B14F-4D97-AF65-F5344CB8AC3E}">
        <p14:creationId xmlns:p14="http://schemas.microsoft.com/office/powerpoint/2010/main" val="32590824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59648-F2DB-1494-C4AE-607878598CE4}"/>
              </a:ext>
            </a:extLst>
          </p:cNvPr>
          <p:cNvSpPr>
            <a:spLocks noGrp="1"/>
          </p:cNvSpPr>
          <p:nvPr>
            <p:ph type="title"/>
          </p:nvPr>
        </p:nvSpPr>
        <p:spPr/>
        <p:txBody>
          <a:bodyPr/>
          <a:lstStyle/>
          <a:p>
            <a:r>
              <a:rPr lang="en-IN" dirty="0"/>
              <a:t>Output</a:t>
            </a:r>
          </a:p>
        </p:txBody>
      </p:sp>
      <p:sp>
        <p:nvSpPr>
          <p:cNvPr id="4" name="Slide Number Placeholder 3">
            <a:extLst>
              <a:ext uri="{FF2B5EF4-FFF2-40B4-BE49-F238E27FC236}">
                <a16:creationId xmlns:a16="http://schemas.microsoft.com/office/drawing/2014/main" id="{385232E7-1606-E16A-7BA7-41E730386989}"/>
              </a:ext>
            </a:extLst>
          </p:cNvPr>
          <p:cNvSpPr>
            <a:spLocks noGrp="1"/>
          </p:cNvSpPr>
          <p:nvPr>
            <p:ph type="sldNum" sz="quarter" idx="12"/>
          </p:nvPr>
        </p:nvSpPr>
        <p:spPr/>
        <p:txBody>
          <a:bodyPr/>
          <a:lstStyle/>
          <a:p>
            <a:fld id="{8D0AFDD5-844D-364D-8AEC-50CF4D36D55D}" type="slidenum">
              <a:rPr lang="en-US" noProof="0" smtClean="0"/>
              <a:t>16</a:t>
            </a:fld>
            <a:endParaRPr lang="en-US" noProof="0"/>
          </a:p>
        </p:txBody>
      </p:sp>
      <p:sp>
        <p:nvSpPr>
          <p:cNvPr id="5" name="Footer Placeholder 4">
            <a:extLst>
              <a:ext uri="{FF2B5EF4-FFF2-40B4-BE49-F238E27FC236}">
                <a16:creationId xmlns:a16="http://schemas.microsoft.com/office/drawing/2014/main" id="{012EEB13-DD80-1E61-09C4-D481027F7705}"/>
              </a:ext>
            </a:extLst>
          </p:cNvPr>
          <p:cNvSpPr>
            <a:spLocks noGrp="1"/>
          </p:cNvSpPr>
          <p:nvPr>
            <p:ph type="ftr" sz="quarter" idx="11"/>
          </p:nvPr>
        </p:nvSpPr>
        <p:spPr/>
        <p:txBody>
          <a:bodyPr/>
          <a:lstStyle/>
          <a:p>
            <a:r>
              <a:rPr lang="en-US" noProof="0"/>
              <a:t>Presentation title</a:t>
            </a:r>
          </a:p>
        </p:txBody>
      </p:sp>
      <p:sp>
        <p:nvSpPr>
          <p:cNvPr id="6" name="Date Placeholder 5">
            <a:extLst>
              <a:ext uri="{FF2B5EF4-FFF2-40B4-BE49-F238E27FC236}">
                <a16:creationId xmlns:a16="http://schemas.microsoft.com/office/drawing/2014/main" id="{9879C458-FD20-0E7F-B6AF-0945CF545757}"/>
              </a:ext>
            </a:extLst>
          </p:cNvPr>
          <p:cNvSpPr>
            <a:spLocks noGrp="1"/>
          </p:cNvSpPr>
          <p:nvPr>
            <p:ph type="dt" sz="half" idx="10"/>
          </p:nvPr>
        </p:nvSpPr>
        <p:spPr/>
        <p:txBody>
          <a:bodyPr/>
          <a:lstStyle/>
          <a:p>
            <a:r>
              <a:rPr lang="en-US" noProof="0"/>
              <a:t>20XX</a:t>
            </a:r>
          </a:p>
        </p:txBody>
      </p:sp>
      <p:pic>
        <p:nvPicPr>
          <p:cNvPr id="8" name="Picture 7">
            <a:extLst>
              <a:ext uri="{FF2B5EF4-FFF2-40B4-BE49-F238E27FC236}">
                <a16:creationId xmlns:a16="http://schemas.microsoft.com/office/drawing/2014/main" id="{3FE9FF8E-5E4A-EA55-DA6C-57A9C7BCA4AF}"/>
              </a:ext>
            </a:extLst>
          </p:cNvPr>
          <p:cNvPicPr>
            <a:picLocks noChangeAspect="1"/>
          </p:cNvPicPr>
          <p:nvPr/>
        </p:nvPicPr>
        <p:blipFill>
          <a:blip r:embed="rId2"/>
          <a:stretch>
            <a:fillRect/>
          </a:stretch>
        </p:blipFill>
        <p:spPr>
          <a:xfrm>
            <a:off x="2462956" y="1852500"/>
            <a:ext cx="7266088" cy="4048822"/>
          </a:xfrm>
          <a:prstGeom prst="rect">
            <a:avLst/>
          </a:prstGeom>
        </p:spPr>
      </p:pic>
    </p:spTree>
    <p:extLst>
      <p:ext uri="{BB962C8B-B14F-4D97-AF65-F5344CB8AC3E}">
        <p14:creationId xmlns:p14="http://schemas.microsoft.com/office/powerpoint/2010/main" val="26189888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16E8D-F725-5549-D79B-2197F3311E34}"/>
              </a:ext>
            </a:extLst>
          </p:cNvPr>
          <p:cNvSpPr>
            <a:spLocks noGrp="1"/>
          </p:cNvSpPr>
          <p:nvPr>
            <p:ph type="title"/>
          </p:nvPr>
        </p:nvSpPr>
        <p:spPr>
          <a:xfrm>
            <a:off x="2862072" y="2624827"/>
            <a:ext cx="6473952" cy="1901952"/>
          </a:xfrm>
        </p:spPr>
        <p:txBody>
          <a:bodyPr/>
          <a:lstStyle/>
          <a:p>
            <a:r>
              <a:rPr lang="en-US" sz="1800" b="1" dirty="0"/>
              <a:t>INFERENCE: </a:t>
            </a:r>
            <a:r>
              <a:rPr lang="en-US" sz="1800" dirty="0"/>
              <a:t>Monthly order frequency shows regular fluctuations, while total sales peaked in August 2017. Average sales fluctuate with periodic peaks.</a:t>
            </a:r>
            <a:br>
              <a:rPr lang="en-US" sz="1800" dirty="0"/>
            </a:br>
            <a:br>
              <a:rPr lang="en-US" sz="1800" dirty="0"/>
            </a:br>
            <a:r>
              <a:rPr lang="en-US" sz="1800" b="1" dirty="0"/>
              <a:t>INTERPRETATION: </a:t>
            </a:r>
            <a:r>
              <a:rPr lang="en-US" sz="1800" dirty="0"/>
              <a:t>The cyclical pattern in monthly order frequency implies seasonal trends. August 2014's peak in total sales indicates a significant period, while consistent sales in Nov-Dec 2015 and fluctuating patterns in 2016-2017 and a peak after august 2017 suggest dynamic market conditions. Average sales, peaking in Feb 2014, exhibit periodic fluctuations, indicating varying customer behaviors.</a:t>
            </a:r>
            <a:br>
              <a:rPr lang="en-US" sz="3600" dirty="0"/>
            </a:br>
            <a:endParaRPr lang="en-US" sz="3600" dirty="0"/>
          </a:p>
        </p:txBody>
      </p:sp>
      <p:sp>
        <p:nvSpPr>
          <p:cNvPr id="5" name="Text Placeholder 4">
            <a:extLst>
              <a:ext uri="{FF2B5EF4-FFF2-40B4-BE49-F238E27FC236}">
                <a16:creationId xmlns:a16="http://schemas.microsoft.com/office/drawing/2014/main" id="{7B9D02FC-1940-72AB-8671-0839E2CF024F}"/>
              </a:ext>
            </a:extLst>
          </p:cNvPr>
          <p:cNvSpPr>
            <a:spLocks noGrp="1"/>
          </p:cNvSpPr>
          <p:nvPr>
            <p:ph type="body" sz="quarter" idx="15"/>
          </p:nvPr>
        </p:nvSpPr>
        <p:spPr/>
        <p:txBody>
          <a:bodyPr/>
          <a:lstStyle/>
          <a:p>
            <a:r>
              <a:rPr lang="en-US" dirty="0"/>
              <a:t>“</a:t>
            </a:r>
          </a:p>
        </p:txBody>
      </p:sp>
      <p:sp>
        <p:nvSpPr>
          <p:cNvPr id="4" name="Text Placeholder 3">
            <a:extLst>
              <a:ext uri="{FF2B5EF4-FFF2-40B4-BE49-F238E27FC236}">
                <a16:creationId xmlns:a16="http://schemas.microsoft.com/office/drawing/2014/main" id="{F286FC47-3017-DA16-F8BF-CBFF553CB9F5}"/>
              </a:ext>
            </a:extLst>
          </p:cNvPr>
          <p:cNvSpPr>
            <a:spLocks noGrp="1"/>
          </p:cNvSpPr>
          <p:nvPr>
            <p:ph type="body" sz="quarter" idx="14"/>
          </p:nvPr>
        </p:nvSpPr>
        <p:spPr/>
        <p:txBody>
          <a:bodyPr/>
          <a:lstStyle/>
          <a:p>
            <a:r>
              <a:rPr lang="en-US" dirty="0"/>
              <a:t>”</a:t>
            </a:r>
          </a:p>
        </p:txBody>
      </p:sp>
      <p:sp>
        <p:nvSpPr>
          <p:cNvPr id="8" name="Slide Number Placeholder 7">
            <a:extLst>
              <a:ext uri="{FF2B5EF4-FFF2-40B4-BE49-F238E27FC236}">
                <a16:creationId xmlns:a16="http://schemas.microsoft.com/office/drawing/2014/main" id="{A07AC1F3-FBD2-24FF-608E-1D301D279213}"/>
              </a:ext>
            </a:extLst>
          </p:cNvPr>
          <p:cNvSpPr>
            <a:spLocks noGrp="1"/>
          </p:cNvSpPr>
          <p:nvPr>
            <p:ph type="sldNum" sz="quarter" idx="18"/>
          </p:nvPr>
        </p:nvSpPr>
        <p:spPr>
          <a:xfrm>
            <a:off x="838200" y="6400904"/>
            <a:ext cx="365760" cy="246888"/>
          </a:xfrm>
        </p:spPr>
        <p:txBody>
          <a:bodyPr/>
          <a:lstStyle/>
          <a:p>
            <a:fld id="{8D0AFDD5-844D-364D-8AEC-50CF4D36D55D}" type="slidenum">
              <a:rPr lang="en-US" smtClean="0"/>
              <a:pPr/>
              <a:t>17</a:t>
            </a:fld>
            <a:endParaRPr lang="en-US" dirty="0"/>
          </a:p>
        </p:txBody>
      </p:sp>
      <p:sp>
        <p:nvSpPr>
          <p:cNvPr id="7" name="Footer Placeholder 6">
            <a:extLst>
              <a:ext uri="{FF2B5EF4-FFF2-40B4-BE49-F238E27FC236}">
                <a16:creationId xmlns:a16="http://schemas.microsoft.com/office/drawing/2014/main" id="{64C00235-80DB-8E65-4FFA-23DF4C0DE0E6}"/>
              </a:ext>
            </a:extLst>
          </p:cNvPr>
          <p:cNvSpPr>
            <a:spLocks noGrp="1"/>
          </p:cNvSpPr>
          <p:nvPr>
            <p:ph type="ftr" sz="quarter" idx="17"/>
          </p:nvPr>
        </p:nvSpPr>
        <p:spPr>
          <a:xfrm>
            <a:off x="5364480" y="6400904"/>
            <a:ext cx="1463040" cy="246888"/>
          </a:xfrm>
        </p:spPr>
        <p:txBody>
          <a:bodyPr/>
          <a:lstStyle/>
          <a:p>
            <a:r>
              <a:rPr lang="en-US" dirty="0"/>
              <a:t>Diagnostic Analysis</a:t>
            </a:r>
          </a:p>
        </p:txBody>
      </p:sp>
      <p:sp>
        <p:nvSpPr>
          <p:cNvPr id="3" name="Date Placeholder 2">
            <a:extLst>
              <a:ext uri="{FF2B5EF4-FFF2-40B4-BE49-F238E27FC236}">
                <a16:creationId xmlns:a16="http://schemas.microsoft.com/office/drawing/2014/main" id="{F0A0E4D9-A114-4773-6B3B-37FA10EAB08F}"/>
              </a:ext>
            </a:extLst>
          </p:cNvPr>
          <p:cNvSpPr>
            <a:spLocks noGrp="1"/>
          </p:cNvSpPr>
          <p:nvPr>
            <p:ph type="dt" sz="half" idx="16"/>
          </p:nvPr>
        </p:nvSpPr>
        <p:spPr>
          <a:xfrm>
            <a:off x="10629145" y="6400904"/>
            <a:ext cx="640080" cy="246888"/>
          </a:xfrm>
        </p:spPr>
        <p:txBody>
          <a:bodyPr/>
          <a:lstStyle/>
          <a:p>
            <a:r>
              <a:rPr lang="en-US" dirty="0"/>
              <a:t>2023</a:t>
            </a:r>
          </a:p>
        </p:txBody>
      </p:sp>
    </p:spTree>
    <p:extLst>
      <p:ext uri="{BB962C8B-B14F-4D97-AF65-F5344CB8AC3E}">
        <p14:creationId xmlns:p14="http://schemas.microsoft.com/office/powerpoint/2010/main" val="12803975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287EF-29F9-6226-91C9-BAB7D0C28439}"/>
              </a:ext>
            </a:extLst>
          </p:cNvPr>
          <p:cNvSpPr>
            <a:spLocks noGrp="1"/>
          </p:cNvSpPr>
          <p:nvPr>
            <p:ph type="title"/>
          </p:nvPr>
        </p:nvSpPr>
        <p:spPr>
          <a:xfrm>
            <a:off x="1139952" y="345875"/>
            <a:ext cx="9912096" cy="1014984"/>
          </a:xfrm>
        </p:spPr>
        <p:txBody>
          <a:bodyPr/>
          <a:lstStyle/>
          <a:p>
            <a:r>
              <a:rPr lang="en-US" sz="4000" dirty="0"/>
              <a:t>Examining the distribution of products across categories and sub-categories</a:t>
            </a:r>
            <a:endParaRPr lang="en-IN" sz="4000" dirty="0"/>
          </a:p>
        </p:txBody>
      </p:sp>
      <p:pic>
        <p:nvPicPr>
          <p:cNvPr id="8" name="Content Placeholder 7">
            <a:extLst>
              <a:ext uri="{FF2B5EF4-FFF2-40B4-BE49-F238E27FC236}">
                <a16:creationId xmlns:a16="http://schemas.microsoft.com/office/drawing/2014/main" id="{5B54F38C-4A18-8B3B-5EAD-6D0D7AE12388}"/>
              </a:ext>
            </a:extLst>
          </p:cNvPr>
          <p:cNvPicPr>
            <a:picLocks noGrp="1" noChangeAspect="1"/>
          </p:cNvPicPr>
          <p:nvPr>
            <p:ph idx="1"/>
          </p:nvPr>
        </p:nvPicPr>
        <p:blipFill>
          <a:blip r:embed="rId2"/>
          <a:stretch>
            <a:fillRect/>
          </a:stretch>
        </p:blipFill>
        <p:spPr>
          <a:xfrm>
            <a:off x="2472613" y="1875064"/>
            <a:ext cx="7540492" cy="4281100"/>
          </a:xfrm>
        </p:spPr>
      </p:pic>
      <p:sp>
        <p:nvSpPr>
          <p:cNvPr id="4" name="Slide Number Placeholder 3">
            <a:extLst>
              <a:ext uri="{FF2B5EF4-FFF2-40B4-BE49-F238E27FC236}">
                <a16:creationId xmlns:a16="http://schemas.microsoft.com/office/drawing/2014/main" id="{C926D778-5B9B-D779-4C34-64F72A62366D}"/>
              </a:ext>
            </a:extLst>
          </p:cNvPr>
          <p:cNvSpPr>
            <a:spLocks noGrp="1"/>
          </p:cNvSpPr>
          <p:nvPr>
            <p:ph type="sldNum" sz="quarter" idx="12"/>
          </p:nvPr>
        </p:nvSpPr>
        <p:spPr/>
        <p:txBody>
          <a:bodyPr/>
          <a:lstStyle/>
          <a:p>
            <a:fld id="{8D0AFDD5-844D-364D-8AEC-50CF4D36D55D}" type="slidenum">
              <a:rPr lang="en-US" noProof="0" smtClean="0"/>
              <a:t>18</a:t>
            </a:fld>
            <a:endParaRPr lang="en-US" noProof="0"/>
          </a:p>
        </p:txBody>
      </p:sp>
      <p:sp>
        <p:nvSpPr>
          <p:cNvPr id="5" name="Footer Placeholder 4">
            <a:extLst>
              <a:ext uri="{FF2B5EF4-FFF2-40B4-BE49-F238E27FC236}">
                <a16:creationId xmlns:a16="http://schemas.microsoft.com/office/drawing/2014/main" id="{E7E119E8-17B8-E7E8-30D4-17B8527D1679}"/>
              </a:ext>
            </a:extLst>
          </p:cNvPr>
          <p:cNvSpPr>
            <a:spLocks noGrp="1"/>
          </p:cNvSpPr>
          <p:nvPr>
            <p:ph type="ftr" sz="quarter" idx="11"/>
          </p:nvPr>
        </p:nvSpPr>
        <p:spPr/>
        <p:txBody>
          <a:bodyPr/>
          <a:lstStyle/>
          <a:p>
            <a:r>
              <a:rPr lang="en-US" dirty="0"/>
              <a:t>Diagnostic Analysis</a:t>
            </a:r>
            <a:endParaRPr lang="en-US" noProof="0" dirty="0"/>
          </a:p>
        </p:txBody>
      </p:sp>
      <p:sp>
        <p:nvSpPr>
          <p:cNvPr id="6" name="Date Placeholder 5">
            <a:extLst>
              <a:ext uri="{FF2B5EF4-FFF2-40B4-BE49-F238E27FC236}">
                <a16:creationId xmlns:a16="http://schemas.microsoft.com/office/drawing/2014/main" id="{BEE8F235-BB73-5801-498E-9B56D08BED61}"/>
              </a:ext>
            </a:extLst>
          </p:cNvPr>
          <p:cNvSpPr>
            <a:spLocks noGrp="1"/>
          </p:cNvSpPr>
          <p:nvPr>
            <p:ph type="dt" sz="half" idx="10"/>
          </p:nvPr>
        </p:nvSpPr>
        <p:spPr/>
        <p:txBody>
          <a:bodyPr/>
          <a:lstStyle/>
          <a:p>
            <a:r>
              <a:rPr lang="en-US" noProof="0" dirty="0"/>
              <a:t>2023</a:t>
            </a:r>
          </a:p>
        </p:txBody>
      </p:sp>
    </p:spTree>
    <p:extLst>
      <p:ext uri="{BB962C8B-B14F-4D97-AF65-F5344CB8AC3E}">
        <p14:creationId xmlns:p14="http://schemas.microsoft.com/office/powerpoint/2010/main" val="38143164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CA35D-CF5F-1F39-BFD0-570F386EF9D3}"/>
              </a:ext>
            </a:extLst>
          </p:cNvPr>
          <p:cNvSpPr>
            <a:spLocks noGrp="1"/>
          </p:cNvSpPr>
          <p:nvPr>
            <p:ph type="title"/>
          </p:nvPr>
        </p:nvSpPr>
        <p:spPr>
          <a:xfrm>
            <a:off x="970264" y="210208"/>
            <a:ext cx="9912096" cy="1014984"/>
          </a:xfrm>
        </p:spPr>
        <p:txBody>
          <a:bodyPr/>
          <a:lstStyle/>
          <a:p>
            <a:r>
              <a:rPr lang="en-IN" dirty="0"/>
              <a:t>Output</a:t>
            </a:r>
          </a:p>
        </p:txBody>
      </p:sp>
      <p:sp>
        <p:nvSpPr>
          <p:cNvPr id="4" name="Slide Number Placeholder 3">
            <a:extLst>
              <a:ext uri="{FF2B5EF4-FFF2-40B4-BE49-F238E27FC236}">
                <a16:creationId xmlns:a16="http://schemas.microsoft.com/office/drawing/2014/main" id="{A0F24ABE-BCB7-13E6-17BE-5B815481415E}"/>
              </a:ext>
            </a:extLst>
          </p:cNvPr>
          <p:cNvSpPr>
            <a:spLocks noGrp="1"/>
          </p:cNvSpPr>
          <p:nvPr>
            <p:ph type="sldNum" sz="quarter" idx="12"/>
          </p:nvPr>
        </p:nvSpPr>
        <p:spPr/>
        <p:txBody>
          <a:bodyPr/>
          <a:lstStyle/>
          <a:p>
            <a:fld id="{8D0AFDD5-844D-364D-8AEC-50CF4D36D55D}" type="slidenum">
              <a:rPr lang="en-US" noProof="0" smtClean="0"/>
              <a:t>19</a:t>
            </a:fld>
            <a:endParaRPr lang="en-US" noProof="0"/>
          </a:p>
        </p:txBody>
      </p:sp>
      <p:sp>
        <p:nvSpPr>
          <p:cNvPr id="5" name="Footer Placeholder 4">
            <a:extLst>
              <a:ext uri="{FF2B5EF4-FFF2-40B4-BE49-F238E27FC236}">
                <a16:creationId xmlns:a16="http://schemas.microsoft.com/office/drawing/2014/main" id="{166A7861-8F31-9528-F7D7-DC4C1506F580}"/>
              </a:ext>
            </a:extLst>
          </p:cNvPr>
          <p:cNvSpPr>
            <a:spLocks noGrp="1"/>
          </p:cNvSpPr>
          <p:nvPr>
            <p:ph type="ftr" sz="quarter" idx="11"/>
          </p:nvPr>
        </p:nvSpPr>
        <p:spPr/>
        <p:txBody>
          <a:bodyPr/>
          <a:lstStyle/>
          <a:p>
            <a:r>
              <a:rPr lang="en-US" dirty="0"/>
              <a:t>Diagnostic Analysis</a:t>
            </a:r>
            <a:endParaRPr lang="en-US" noProof="0" dirty="0"/>
          </a:p>
        </p:txBody>
      </p:sp>
      <p:sp>
        <p:nvSpPr>
          <p:cNvPr id="6" name="Date Placeholder 5">
            <a:extLst>
              <a:ext uri="{FF2B5EF4-FFF2-40B4-BE49-F238E27FC236}">
                <a16:creationId xmlns:a16="http://schemas.microsoft.com/office/drawing/2014/main" id="{06F584F8-C079-2A25-0674-34980A5ED309}"/>
              </a:ext>
            </a:extLst>
          </p:cNvPr>
          <p:cNvSpPr>
            <a:spLocks noGrp="1"/>
          </p:cNvSpPr>
          <p:nvPr>
            <p:ph type="dt" sz="half" idx="10"/>
          </p:nvPr>
        </p:nvSpPr>
        <p:spPr/>
        <p:txBody>
          <a:bodyPr/>
          <a:lstStyle/>
          <a:p>
            <a:r>
              <a:rPr lang="en-US" noProof="0" dirty="0"/>
              <a:t>2023</a:t>
            </a:r>
          </a:p>
        </p:txBody>
      </p:sp>
      <p:pic>
        <p:nvPicPr>
          <p:cNvPr id="10" name="Content Placeholder 7">
            <a:extLst>
              <a:ext uri="{FF2B5EF4-FFF2-40B4-BE49-F238E27FC236}">
                <a16:creationId xmlns:a16="http://schemas.microsoft.com/office/drawing/2014/main" id="{02892328-CD20-EFAF-A4B6-DEB60DACAF39}"/>
              </a:ext>
            </a:extLst>
          </p:cNvPr>
          <p:cNvPicPr>
            <a:picLocks noGrp="1" noChangeAspect="1"/>
          </p:cNvPicPr>
          <p:nvPr>
            <p:ph idx="1"/>
          </p:nvPr>
        </p:nvPicPr>
        <p:blipFill>
          <a:blip r:embed="rId2"/>
          <a:stretch>
            <a:fillRect/>
          </a:stretch>
        </p:blipFill>
        <p:spPr>
          <a:xfrm>
            <a:off x="2755670" y="1837936"/>
            <a:ext cx="6680660" cy="3182128"/>
          </a:xfrm>
        </p:spPr>
      </p:pic>
    </p:spTree>
    <p:extLst>
      <p:ext uri="{BB962C8B-B14F-4D97-AF65-F5344CB8AC3E}">
        <p14:creationId xmlns:p14="http://schemas.microsoft.com/office/powerpoint/2010/main" val="1445768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2F270-4733-FD32-F9E3-F34F78E3AE53}"/>
              </a:ext>
            </a:extLst>
          </p:cNvPr>
          <p:cNvSpPr>
            <a:spLocks noGrp="1"/>
          </p:cNvSpPr>
          <p:nvPr>
            <p:ph type="title"/>
          </p:nvPr>
        </p:nvSpPr>
        <p:spPr>
          <a:xfrm>
            <a:off x="567674" y="446190"/>
            <a:ext cx="3803158" cy="1938528"/>
          </a:xfrm>
        </p:spPr>
        <p:txBody>
          <a:bodyPr/>
          <a:lstStyle/>
          <a:p>
            <a:r>
              <a:rPr lang="en-IN" dirty="0"/>
              <a:t>Team members</a:t>
            </a:r>
          </a:p>
        </p:txBody>
      </p:sp>
      <p:sp>
        <p:nvSpPr>
          <p:cNvPr id="3" name="Text Placeholder 2">
            <a:extLst>
              <a:ext uri="{FF2B5EF4-FFF2-40B4-BE49-F238E27FC236}">
                <a16:creationId xmlns:a16="http://schemas.microsoft.com/office/drawing/2014/main" id="{34B758C2-133B-4C1B-0B72-2216206DE4AC}"/>
              </a:ext>
            </a:extLst>
          </p:cNvPr>
          <p:cNvSpPr>
            <a:spLocks noGrp="1"/>
          </p:cNvSpPr>
          <p:nvPr>
            <p:ph type="body" idx="1"/>
          </p:nvPr>
        </p:nvSpPr>
        <p:spPr>
          <a:xfrm>
            <a:off x="758952" y="2581220"/>
            <a:ext cx="3803158" cy="2942502"/>
          </a:xfrm>
        </p:spPr>
        <p:txBody>
          <a:bodyPr/>
          <a:lstStyle/>
          <a:p>
            <a:r>
              <a:rPr lang="en-IN" b="1" dirty="0"/>
              <a:t>Harini K – Diagnostic Analysis.</a:t>
            </a:r>
          </a:p>
          <a:p>
            <a:r>
              <a:rPr lang="en-IN" dirty="0"/>
              <a:t>Ananya Manoj – Descriptive Analysis.</a:t>
            </a:r>
          </a:p>
          <a:p>
            <a:r>
              <a:rPr lang="en-IN" dirty="0" err="1"/>
              <a:t>Maghalakshmi</a:t>
            </a:r>
            <a:r>
              <a:rPr lang="en-IN" dirty="0"/>
              <a:t> R – Prescriptive Analysis.</a:t>
            </a:r>
          </a:p>
          <a:p>
            <a:r>
              <a:rPr lang="en-IN" dirty="0"/>
              <a:t>Nandhini Devi M – Location Analysis.</a:t>
            </a:r>
          </a:p>
          <a:p>
            <a:r>
              <a:rPr lang="en-IN" dirty="0" err="1"/>
              <a:t>Nithiyasri</a:t>
            </a:r>
            <a:r>
              <a:rPr lang="en-IN" dirty="0"/>
              <a:t> S – Cost Analysis.</a:t>
            </a:r>
          </a:p>
          <a:p>
            <a:r>
              <a:rPr lang="en-IN" dirty="0"/>
              <a:t>Praveen R – Predictive Analysis.</a:t>
            </a:r>
          </a:p>
          <a:p>
            <a:endParaRPr lang="en-IN" dirty="0"/>
          </a:p>
        </p:txBody>
      </p:sp>
      <p:pic>
        <p:nvPicPr>
          <p:cNvPr id="6" name="Picture Placeholder 5">
            <a:extLst>
              <a:ext uri="{FF2B5EF4-FFF2-40B4-BE49-F238E27FC236}">
                <a16:creationId xmlns:a16="http://schemas.microsoft.com/office/drawing/2014/main" id="{0B026256-979F-AA2B-8218-41C3EFD9041C}"/>
              </a:ext>
            </a:extLst>
          </p:cNvPr>
          <p:cNvPicPr>
            <a:picLocks noGrp="1" noChangeAspect="1"/>
          </p:cNvPicPr>
          <p:nvPr>
            <p:ph type="pic" sz="quarter" idx="10"/>
          </p:nvPr>
        </p:nvPicPr>
        <p:blipFill>
          <a:blip r:embed="rId2"/>
          <a:srcRect l="12185" r="12185"/>
          <a:stretch>
            <a:fillRect/>
          </a:stretch>
        </p:blipFill>
        <p:spPr/>
      </p:pic>
    </p:spTree>
    <p:extLst>
      <p:ext uri="{BB962C8B-B14F-4D97-AF65-F5344CB8AC3E}">
        <p14:creationId xmlns:p14="http://schemas.microsoft.com/office/powerpoint/2010/main" val="17962231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66FE3-E427-9AB5-AD5C-B730A5A97E80}"/>
              </a:ext>
            </a:extLst>
          </p:cNvPr>
          <p:cNvSpPr>
            <a:spLocks noGrp="1"/>
          </p:cNvSpPr>
          <p:nvPr>
            <p:ph type="title"/>
          </p:nvPr>
        </p:nvSpPr>
        <p:spPr/>
        <p:txBody>
          <a:bodyPr/>
          <a:lstStyle/>
          <a:p>
            <a:r>
              <a:rPr lang="en-IN" dirty="0"/>
              <a:t>Output</a:t>
            </a:r>
          </a:p>
        </p:txBody>
      </p:sp>
      <p:sp>
        <p:nvSpPr>
          <p:cNvPr id="4" name="Slide Number Placeholder 3">
            <a:extLst>
              <a:ext uri="{FF2B5EF4-FFF2-40B4-BE49-F238E27FC236}">
                <a16:creationId xmlns:a16="http://schemas.microsoft.com/office/drawing/2014/main" id="{7D2D6E40-860A-6957-3C94-EB042C4BFCAB}"/>
              </a:ext>
            </a:extLst>
          </p:cNvPr>
          <p:cNvSpPr>
            <a:spLocks noGrp="1"/>
          </p:cNvSpPr>
          <p:nvPr>
            <p:ph type="sldNum" sz="quarter" idx="12"/>
          </p:nvPr>
        </p:nvSpPr>
        <p:spPr/>
        <p:txBody>
          <a:bodyPr/>
          <a:lstStyle/>
          <a:p>
            <a:fld id="{8D0AFDD5-844D-364D-8AEC-50CF4D36D55D}" type="slidenum">
              <a:rPr lang="en-US" noProof="0" smtClean="0"/>
              <a:t>20</a:t>
            </a:fld>
            <a:endParaRPr lang="en-US" noProof="0"/>
          </a:p>
        </p:txBody>
      </p:sp>
      <p:sp>
        <p:nvSpPr>
          <p:cNvPr id="5" name="Footer Placeholder 4">
            <a:extLst>
              <a:ext uri="{FF2B5EF4-FFF2-40B4-BE49-F238E27FC236}">
                <a16:creationId xmlns:a16="http://schemas.microsoft.com/office/drawing/2014/main" id="{CB0364A1-6AE9-8604-A2EA-D088652C2B92}"/>
              </a:ext>
            </a:extLst>
          </p:cNvPr>
          <p:cNvSpPr>
            <a:spLocks noGrp="1"/>
          </p:cNvSpPr>
          <p:nvPr>
            <p:ph type="ftr" sz="quarter" idx="11"/>
          </p:nvPr>
        </p:nvSpPr>
        <p:spPr/>
        <p:txBody>
          <a:bodyPr/>
          <a:lstStyle/>
          <a:p>
            <a:r>
              <a:rPr lang="en-US" dirty="0"/>
              <a:t>Diagnostic Analysis</a:t>
            </a:r>
            <a:endParaRPr lang="en-US" noProof="0" dirty="0"/>
          </a:p>
        </p:txBody>
      </p:sp>
      <p:sp>
        <p:nvSpPr>
          <p:cNvPr id="6" name="Date Placeholder 5">
            <a:extLst>
              <a:ext uri="{FF2B5EF4-FFF2-40B4-BE49-F238E27FC236}">
                <a16:creationId xmlns:a16="http://schemas.microsoft.com/office/drawing/2014/main" id="{8459A5A6-EAE9-9105-B710-CFF553D0B4E8}"/>
              </a:ext>
            </a:extLst>
          </p:cNvPr>
          <p:cNvSpPr>
            <a:spLocks noGrp="1"/>
          </p:cNvSpPr>
          <p:nvPr>
            <p:ph type="dt" sz="half" idx="10"/>
          </p:nvPr>
        </p:nvSpPr>
        <p:spPr/>
        <p:txBody>
          <a:bodyPr/>
          <a:lstStyle/>
          <a:p>
            <a:r>
              <a:rPr lang="en-US" noProof="0" dirty="0"/>
              <a:t>2023</a:t>
            </a:r>
          </a:p>
        </p:txBody>
      </p:sp>
      <p:pic>
        <p:nvPicPr>
          <p:cNvPr id="7" name="Picture 6">
            <a:extLst>
              <a:ext uri="{FF2B5EF4-FFF2-40B4-BE49-F238E27FC236}">
                <a16:creationId xmlns:a16="http://schemas.microsoft.com/office/drawing/2014/main" id="{C04CC41A-2619-6290-9732-9BA8E04E254E}"/>
              </a:ext>
            </a:extLst>
          </p:cNvPr>
          <p:cNvPicPr>
            <a:picLocks noChangeAspect="1"/>
          </p:cNvPicPr>
          <p:nvPr/>
        </p:nvPicPr>
        <p:blipFill>
          <a:blip r:embed="rId2"/>
          <a:stretch>
            <a:fillRect/>
          </a:stretch>
        </p:blipFill>
        <p:spPr>
          <a:xfrm>
            <a:off x="2193553" y="2070885"/>
            <a:ext cx="7575913" cy="3191904"/>
          </a:xfrm>
          <a:prstGeom prst="rect">
            <a:avLst/>
          </a:prstGeom>
        </p:spPr>
      </p:pic>
    </p:spTree>
    <p:extLst>
      <p:ext uri="{BB962C8B-B14F-4D97-AF65-F5344CB8AC3E}">
        <p14:creationId xmlns:p14="http://schemas.microsoft.com/office/powerpoint/2010/main" val="22704000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16E8D-F725-5549-D79B-2197F3311E34}"/>
              </a:ext>
            </a:extLst>
          </p:cNvPr>
          <p:cNvSpPr>
            <a:spLocks noGrp="1"/>
          </p:cNvSpPr>
          <p:nvPr>
            <p:ph type="title"/>
          </p:nvPr>
        </p:nvSpPr>
        <p:spPr>
          <a:xfrm>
            <a:off x="2862072" y="2478024"/>
            <a:ext cx="6473952" cy="1901952"/>
          </a:xfrm>
        </p:spPr>
        <p:txBody>
          <a:bodyPr/>
          <a:lstStyle/>
          <a:p>
            <a:r>
              <a:rPr lang="en-US" sz="1800" b="1" dirty="0"/>
              <a:t>INFERENCE: </a:t>
            </a:r>
            <a:r>
              <a:rPr lang="en-US" sz="1800" dirty="0"/>
              <a:t>Office Supplies lead, particularly in Paper products. Furniture sees Furnishings dominance, while Phones prevail in Technology, overshadowing Copiers.</a:t>
            </a:r>
            <a:br>
              <a:rPr lang="en-US" sz="1800" dirty="0"/>
            </a:br>
            <a:br>
              <a:rPr lang="en-US" sz="1800" dirty="0"/>
            </a:br>
            <a:r>
              <a:rPr lang="en-US" sz="1800" b="1" dirty="0"/>
              <a:t>INTERPRETATION: </a:t>
            </a:r>
            <a:r>
              <a:rPr lang="en-US" sz="1800" dirty="0"/>
              <a:t>The data suggests a strong demand for diverse office supplies, with a focus on paper-related items. Furnishings lead in the furniture category, hinting at varied non-essential items. Technology preferences lean towards Phones, indicating a greater emphasis on communication technology, while Copiers' low representation suggests potentially lower demand for specialized office machinery in the dataset.</a:t>
            </a:r>
            <a:br>
              <a:rPr lang="en-US" sz="3600" dirty="0"/>
            </a:br>
            <a:endParaRPr lang="en-US" sz="3600" dirty="0"/>
          </a:p>
        </p:txBody>
      </p:sp>
      <p:sp>
        <p:nvSpPr>
          <p:cNvPr id="5" name="Text Placeholder 4">
            <a:extLst>
              <a:ext uri="{FF2B5EF4-FFF2-40B4-BE49-F238E27FC236}">
                <a16:creationId xmlns:a16="http://schemas.microsoft.com/office/drawing/2014/main" id="{7B9D02FC-1940-72AB-8671-0839E2CF024F}"/>
              </a:ext>
            </a:extLst>
          </p:cNvPr>
          <p:cNvSpPr>
            <a:spLocks noGrp="1"/>
          </p:cNvSpPr>
          <p:nvPr>
            <p:ph type="body" sz="quarter" idx="15"/>
          </p:nvPr>
        </p:nvSpPr>
        <p:spPr/>
        <p:txBody>
          <a:bodyPr/>
          <a:lstStyle/>
          <a:p>
            <a:r>
              <a:rPr lang="en-US" dirty="0"/>
              <a:t>“</a:t>
            </a:r>
          </a:p>
        </p:txBody>
      </p:sp>
      <p:sp>
        <p:nvSpPr>
          <p:cNvPr id="4" name="Text Placeholder 3">
            <a:extLst>
              <a:ext uri="{FF2B5EF4-FFF2-40B4-BE49-F238E27FC236}">
                <a16:creationId xmlns:a16="http://schemas.microsoft.com/office/drawing/2014/main" id="{F286FC47-3017-DA16-F8BF-CBFF553CB9F5}"/>
              </a:ext>
            </a:extLst>
          </p:cNvPr>
          <p:cNvSpPr>
            <a:spLocks noGrp="1"/>
          </p:cNvSpPr>
          <p:nvPr>
            <p:ph type="body" sz="quarter" idx="14"/>
          </p:nvPr>
        </p:nvSpPr>
        <p:spPr/>
        <p:txBody>
          <a:bodyPr/>
          <a:lstStyle/>
          <a:p>
            <a:r>
              <a:rPr lang="en-US" dirty="0"/>
              <a:t>”</a:t>
            </a:r>
          </a:p>
        </p:txBody>
      </p:sp>
      <p:sp>
        <p:nvSpPr>
          <p:cNvPr id="8" name="Slide Number Placeholder 7">
            <a:extLst>
              <a:ext uri="{FF2B5EF4-FFF2-40B4-BE49-F238E27FC236}">
                <a16:creationId xmlns:a16="http://schemas.microsoft.com/office/drawing/2014/main" id="{A07AC1F3-FBD2-24FF-608E-1D301D279213}"/>
              </a:ext>
            </a:extLst>
          </p:cNvPr>
          <p:cNvSpPr>
            <a:spLocks noGrp="1"/>
          </p:cNvSpPr>
          <p:nvPr>
            <p:ph type="sldNum" sz="quarter" idx="18"/>
          </p:nvPr>
        </p:nvSpPr>
        <p:spPr>
          <a:xfrm>
            <a:off x="838200" y="6400904"/>
            <a:ext cx="365760" cy="246888"/>
          </a:xfrm>
        </p:spPr>
        <p:txBody>
          <a:bodyPr/>
          <a:lstStyle/>
          <a:p>
            <a:fld id="{8D0AFDD5-844D-364D-8AEC-50CF4D36D55D}" type="slidenum">
              <a:rPr lang="en-US" smtClean="0"/>
              <a:pPr/>
              <a:t>21</a:t>
            </a:fld>
            <a:endParaRPr lang="en-US" dirty="0"/>
          </a:p>
        </p:txBody>
      </p:sp>
      <p:sp>
        <p:nvSpPr>
          <p:cNvPr id="7" name="Footer Placeholder 6">
            <a:extLst>
              <a:ext uri="{FF2B5EF4-FFF2-40B4-BE49-F238E27FC236}">
                <a16:creationId xmlns:a16="http://schemas.microsoft.com/office/drawing/2014/main" id="{64C00235-80DB-8E65-4FFA-23DF4C0DE0E6}"/>
              </a:ext>
            </a:extLst>
          </p:cNvPr>
          <p:cNvSpPr>
            <a:spLocks noGrp="1"/>
          </p:cNvSpPr>
          <p:nvPr>
            <p:ph type="ftr" sz="quarter" idx="17"/>
          </p:nvPr>
        </p:nvSpPr>
        <p:spPr>
          <a:xfrm>
            <a:off x="5364480" y="6400904"/>
            <a:ext cx="1463040" cy="246888"/>
          </a:xfrm>
        </p:spPr>
        <p:txBody>
          <a:bodyPr/>
          <a:lstStyle/>
          <a:p>
            <a:r>
              <a:rPr lang="en-US" dirty="0"/>
              <a:t>Diagnostic Analysis</a:t>
            </a:r>
          </a:p>
        </p:txBody>
      </p:sp>
      <p:sp>
        <p:nvSpPr>
          <p:cNvPr id="3" name="Date Placeholder 2">
            <a:extLst>
              <a:ext uri="{FF2B5EF4-FFF2-40B4-BE49-F238E27FC236}">
                <a16:creationId xmlns:a16="http://schemas.microsoft.com/office/drawing/2014/main" id="{F0A0E4D9-A114-4773-6B3B-37FA10EAB08F}"/>
              </a:ext>
            </a:extLst>
          </p:cNvPr>
          <p:cNvSpPr>
            <a:spLocks noGrp="1"/>
          </p:cNvSpPr>
          <p:nvPr>
            <p:ph type="dt" sz="half" idx="16"/>
          </p:nvPr>
        </p:nvSpPr>
        <p:spPr>
          <a:xfrm>
            <a:off x="10629145" y="6400904"/>
            <a:ext cx="640080" cy="246888"/>
          </a:xfrm>
        </p:spPr>
        <p:txBody>
          <a:bodyPr/>
          <a:lstStyle/>
          <a:p>
            <a:r>
              <a:rPr lang="en-US" dirty="0"/>
              <a:t>2023</a:t>
            </a:r>
          </a:p>
        </p:txBody>
      </p:sp>
    </p:spTree>
    <p:extLst>
      <p:ext uri="{BB962C8B-B14F-4D97-AF65-F5344CB8AC3E}">
        <p14:creationId xmlns:p14="http://schemas.microsoft.com/office/powerpoint/2010/main" val="2409406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8590554-96BA-11EA-0965-D280B1CFBD36}"/>
              </a:ext>
            </a:extLst>
          </p:cNvPr>
          <p:cNvSpPr>
            <a:spLocks noGrp="1"/>
          </p:cNvSpPr>
          <p:nvPr>
            <p:ph type="sldNum" sz="quarter" idx="12"/>
          </p:nvPr>
        </p:nvSpPr>
        <p:spPr/>
        <p:txBody>
          <a:bodyPr/>
          <a:lstStyle/>
          <a:p>
            <a:fld id="{8D0AFDD5-844D-364D-8AEC-50CF4D36D55D}" type="slidenum">
              <a:rPr lang="en-US" noProof="0" smtClean="0"/>
              <a:t>22</a:t>
            </a:fld>
            <a:endParaRPr lang="en-US" noProof="0"/>
          </a:p>
        </p:txBody>
      </p:sp>
      <p:sp>
        <p:nvSpPr>
          <p:cNvPr id="3" name="Footer Placeholder 2">
            <a:extLst>
              <a:ext uri="{FF2B5EF4-FFF2-40B4-BE49-F238E27FC236}">
                <a16:creationId xmlns:a16="http://schemas.microsoft.com/office/drawing/2014/main" id="{C2562CCD-3976-BFF9-FA8E-A24581D63ABE}"/>
              </a:ext>
            </a:extLst>
          </p:cNvPr>
          <p:cNvSpPr>
            <a:spLocks noGrp="1"/>
          </p:cNvSpPr>
          <p:nvPr>
            <p:ph type="ftr" sz="quarter" idx="11"/>
          </p:nvPr>
        </p:nvSpPr>
        <p:spPr/>
        <p:txBody>
          <a:bodyPr/>
          <a:lstStyle/>
          <a:p>
            <a:r>
              <a:rPr lang="en-US" noProof="0" dirty="0"/>
              <a:t>Diagnostic Analysis</a:t>
            </a:r>
          </a:p>
        </p:txBody>
      </p:sp>
      <p:sp>
        <p:nvSpPr>
          <p:cNvPr id="4" name="Date Placeholder 3">
            <a:extLst>
              <a:ext uri="{FF2B5EF4-FFF2-40B4-BE49-F238E27FC236}">
                <a16:creationId xmlns:a16="http://schemas.microsoft.com/office/drawing/2014/main" id="{C26E0234-AE47-9A61-3673-E02C8C3A558A}"/>
              </a:ext>
            </a:extLst>
          </p:cNvPr>
          <p:cNvSpPr>
            <a:spLocks noGrp="1"/>
          </p:cNvSpPr>
          <p:nvPr>
            <p:ph type="dt" sz="half" idx="10"/>
          </p:nvPr>
        </p:nvSpPr>
        <p:spPr/>
        <p:txBody>
          <a:bodyPr/>
          <a:lstStyle/>
          <a:p>
            <a:r>
              <a:rPr lang="en-US" noProof="0" dirty="0"/>
              <a:t>2023</a:t>
            </a:r>
          </a:p>
        </p:txBody>
      </p:sp>
      <p:sp>
        <p:nvSpPr>
          <p:cNvPr id="5" name="Title 1">
            <a:extLst>
              <a:ext uri="{FF2B5EF4-FFF2-40B4-BE49-F238E27FC236}">
                <a16:creationId xmlns:a16="http://schemas.microsoft.com/office/drawing/2014/main" id="{50801AE6-60E3-5BB2-E0D3-D2B754D58099}"/>
              </a:ext>
            </a:extLst>
          </p:cNvPr>
          <p:cNvSpPr txBox="1">
            <a:spLocks/>
          </p:cNvSpPr>
          <p:nvPr/>
        </p:nvSpPr>
        <p:spPr>
          <a:xfrm>
            <a:off x="970264" y="464006"/>
            <a:ext cx="9912096" cy="1014984"/>
          </a:xfrm>
          <a:prstGeom prst="rect">
            <a:avLst/>
          </a:prstGeom>
        </p:spPr>
        <p:txBody>
          <a:bodyPr/>
          <a:lst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a:lstStyle>
          <a:p>
            <a:r>
              <a:rPr lang="en-IN" dirty="0"/>
              <a:t>Conclusion</a:t>
            </a:r>
          </a:p>
        </p:txBody>
      </p:sp>
      <p:sp>
        <p:nvSpPr>
          <p:cNvPr id="6" name="Content Placeholder 5">
            <a:extLst>
              <a:ext uri="{FF2B5EF4-FFF2-40B4-BE49-F238E27FC236}">
                <a16:creationId xmlns:a16="http://schemas.microsoft.com/office/drawing/2014/main" id="{855D284D-39F9-C5A2-5DA5-E1548845DC7F}"/>
              </a:ext>
            </a:extLst>
          </p:cNvPr>
          <p:cNvSpPr txBox="1">
            <a:spLocks/>
          </p:cNvSpPr>
          <p:nvPr/>
        </p:nvSpPr>
        <p:spPr>
          <a:xfrm>
            <a:off x="726233" y="1732788"/>
            <a:ext cx="11000232" cy="416052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In conclusion, the outlined objectives aim to provide a comprehensive understanding of the business dynamics. Correlation analysis will unveil interdependencies, top product identification aids strategic decisions, time series analysis uncovers trends, and distribution examination guides marketing and expansion strategies for overall business optimization.</a:t>
            </a:r>
            <a:endParaRPr lang="en-IN" dirty="0"/>
          </a:p>
        </p:txBody>
      </p:sp>
    </p:spTree>
    <p:extLst>
      <p:ext uri="{BB962C8B-B14F-4D97-AF65-F5344CB8AC3E}">
        <p14:creationId xmlns:p14="http://schemas.microsoft.com/office/powerpoint/2010/main" val="42857552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B49EC-C1B3-2E00-E6D5-B26E557C0224}"/>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EC2497D7-055B-2AC2-1654-F77DAB275423}"/>
              </a:ext>
            </a:extLst>
          </p:cNvPr>
          <p:cNvSpPr>
            <a:spLocks noGrp="1"/>
          </p:cNvSpPr>
          <p:nvPr>
            <p:ph idx="1"/>
          </p:nvPr>
        </p:nvSpPr>
        <p:spPr/>
        <p:txBody>
          <a:bodyPr/>
          <a:lstStyle/>
          <a:p>
            <a:r>
              <a:rPr lang="en-IN" dirty="0">
                <a:hlinkClick r:id="rId2">
                  <a:extLst>
                    <a:ext uri="{A12FA001-AC4F-418D-AE19-62706E023703}">
                      <ahyp:hlinkClr xmlns:ahyp="http://schemas.microsoft.com/office/drawing/2018/hyperlinkcolor" val="tx"/>
                    </a:ext>
                  </a:extLst>
                </a:hlinkClick>
              </a:rPr>
              <a:t>https://community.tableau.com/s/question/0D54T00000CWeX8SAL/sample-superstore-sales-excelxls</a:t>
            </a:r>
            <a:endParaRPr lang="en-IN" dirty="0"/>
          </a:p>
          <a:p>
            <a:r>
              <a:rPr lang="en-IN" dirty="0">
                <a:hlinkClick r:id="rId3">
                  <a:extLst>
                    <a:ext uri="{A12FA001-AC4F-418D-AE19-62706E023703}">
                      <ahyp:hlinkClr xmlns:ahyp="http://schemas.microsoft.com/office/drawing/2018/hyperlinkcolor" val="tx"/>
                    </a:ext>
                  </a:extLst>
                </a:hlinkClick>
              </a:rPr>
              <a:t>https://www.kaggle.com/</a:t>
            </a:r>
            <a:endParaRPr lang="en-IN" dirty="0"/>
          </a:p>
          <a:p>
            <a:r>
              <a:rPr lang="en-IN" dirty="0"/>
              <a:t>https://medium.com/analytics-vidhya/exploratory-data-analysis-super-store-cb91c37bcb06</a:t>
            </a:r>
          </a:p>
          <a:p>
            <a:endParaRPr lang="en-IN" dirty="0"/>
          </a:p>
          <a:p>
            <a:pPr marL="0" indent="0">
              <a:buNone/>
            </a:pPr>
            <a:endParaRPr lang="en-IN" dirty="0"/>
          </a:p>
        </p:txBody>
      </p:sp>
      <p:sp>
        <p:nvSpPr>
          <p:cNvPr id="4" name="Slide Number Placeholder 3">
            <a:extLst>
              <a:ext uri="{FF2B5EF4-FFF2-40B4-BE49-F238E27FC236}">
                <a16:creationId xmlns:a16="http://schemas.microsoft.com/office/drawing/2014/main" id="{35A1A679-6E89-4711-C050-03C2C6D00E30}"/>
              </a:ext>
            </a:extLst>
          </p:cNvPr>
          <p:cNvSpPr>
            <a:spLocks noGrp="1"/>
          </p:cNvSpPr>
          <p:nvPr>
            <p:ph type="sldNum" sz="quarter" idx="12"/>
          </p:nvPr>
        </p:nvSpPr>
        <p:spPr/>
        <p:txBody>
          <a:bodyPr/>
          <a:lstStyle/>
          <a:p>
            <a:fld id="{8D0AFDD5-844D-364D-8AEC-50CF4D36D55D}" type="slidenum">
              <a:rPr lang="en-US" noProof="0" smtClean="0"/>
              <a:t>23</a:t>
            </a:fld>
            <a:endParaRPr lang="en-US" noProof="0"/>
          </a:p>
        </p:txBody>
      </p:sp>
      <p:sp>
        <p:nvSpPr>
          <p:cNvPr id="5" name="Footer Placeholder 4">
            <a:extLst>
              <a:ext uri="{FF2B5EF4-FFF2-40B4-BE49-F238E27FC236}">
                <a16:creationId xmlns:a16="http://schemas.microsoft.com/office/drawing/2014/main" id="{5048C410-0F09-E5C6-D64D-7C7CD3D20671}"/>
              </a:ext>
            </a:extLst>
          </p:cNvPr>
          <p:cNvSpPr>
            <a:spLocks noGrp="1"/>
          </p:cNvSpPr>
          <p:nvPr>
            <p:ph type="ftr" sz="quarter" idx="11"/>
          </p:nvPr>
        </p:nvSpPr>
        <p:spPr/>
        <p:txBody>
          <a:bodyPr/>
          <a:lstStyle/>
          <a:p>
            <a:r>
              <a:rPr lang="en-US" dirty="0"/>
              <a:t>Diagnostic Analysis</a:t>
            </a:r>
            <a:endParaRPr lang="en-US" noProof="0" dirty="0"/>
          </a:p>
        </p:txBody>
      </p:sp>
      <p:sp>
        <p:nvSpPr>
          <p:cNvPr id="6" name="Date Placeholder 5">
            <a:extLst>
              <a:ext uri="{FF2B5EF4-FFF2-40B4-BE49-F238E27FC236}">
                <a16:creationId xmlns:a16="http://schemas.microsoft.com/office/drawing/2014/main" id="{33FD6A74-5390-0F23-FFF0-43A761A1F402}"/>
              </a:ext>
            </a:extLst>
          </p:cNvPr>
          <p:cNvSpPr>
            <a:spLocks noGrp="1"/>
          </p:cNvSpPr>
          <p:nvPr>
            <p:ph type="dt" sz="half" idx="10"/>
          </p:nvPr>
        </p:nvSpPr>
        <p:spPr/>
        <p:txBody>
          <a:bodyPr/>
          <a:lstStyle/>
          <a:p>
            <a:r>
              <a:rPr lang="en-US" noProof="0" dirty="0"/>
              <a:t>2023</a:t>
            </a:r>
          </a:p>
        </p:txBody>
      </p:sp>
    </p:spTree>
    <p:extLst>
      <p:ext uri="{BB962C8B-B14F-4D97-AF65-F5344CB8AC3E}">
        <p14:creationId xmlns:p14="http://schemas.microsoft.com/office/powerpoint/2010/main" val="26385194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4C5B759-93CB-5B5A-B1D2-2E3C42747C75}"/>
              </a:ext>
            </a:extLst>
          </p:cNvPr>
          <p:cNvSpPr>
            <a:spLocks noGrp="1"/>
          </p:cNvSpPr>
          <p:nvPr>
            <p:ph type="ctrTitle"/>
          </p:nvPr>
        </p:nvSpPr>
        <p:spPr>
          <a:xfrm>
            <a:off x="1527048" y="2421636"/>
            <a:ext cx="4873752" cy="1709928"/>
          </a:xfrm>
        </p:spPr>
        <p:txBody>
          <a:bodyPr/>
          <a:lstStyle/>
          <a:p>
            <a:r>
              <a:rPr lang="en-US" dirty="0"/>
              <a:t>Thank you</a:t>
            </a:r>
          </a:p>
        </p:txBody>
      </p:sp>
      <p:pic>
        <p:nvPicPr>
          <p:cNvPr id="33" name="Picture Placeholder 32">
            <a:extLst>
              <a:ext uri="{FF2B5EF4-FFF2-40B4-BE49-F238E27FC236}">
                <a16:creationId xmlns:a16="http://schemas.microsoft.com/office/drawing/2014/main" id="{1D963291-0332-DAB6-6090-6778FC7899BD}"/>
              </a:ext>
            </a:extLst>
          </p:cNvPr>
          <p:cNvPicPr>
            <a:picLocks noGrp="1" noChangeAspect="1"/>
          </p:cNvPicPr>
          <p:nvPr>
            <p:ph type="pic" sz="quarter" idx="10"/>
          </p:nvPr>
        </p:nvPicPr>
        <p:blipFill>
          <a:blip r:embed="rId2"/>
          <a:srcRect l="18646" r="18646"/>
          <a:stretch/>
        </p:blipFill>
        <p:spPr/>
      </p:pic>
    </p:spTree>
    <p:extLst>
      <p:ext uri="{BB962C8B-B14F-4D97-AF65-F5344CB8AC3E}">
        <p14:creationId xmlns:p14="http://schemas.microsoft.com/office/powerpoint/2010/main" val="2397583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6E312-7782-E140-929A-C70B83192DA3}"/>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AC2F399B-70D6-0FB7-C191-DF7C4C6619EF}"/>
              </a:ext>
            </a:extLst>
          </p:cNvPr>
          <p:cNvSpPr>
            <a:spLocks noGrp="1"/>
          </p:cNvSpPr>
          <p:nvPr>
            <p:ph idx="1"/>
          </p:nvPr>
        </p:nvSpPr>
        <p:spPr/>
        <p:txBody>
          <a:bodyPr/>
          <a:lstStyle/>
          <a:p>
            <a:r>
              <a:rPr lang="en-US" dirty="0"/>
              <a:t>Super Store is a small retail business located in the United States. They sell Furniture, Office Supplies and Technology products and their customers are the mass Consumer, Corporate and Home Offices.</a:t>
            </a:r>
          </a:p>
          <a:p>
            <a:r>
              <a:rPr lang="en-US" dirty="0"/>
              <a:t>The data set contains sales, profit and geographical information of Super Store.</a:t>
            </a:r>
          </a:p>
          <a:p>
            <a:r>
              <a:rPr lang="en-US" dirty="0"/>
              <a:t>Our task is to </a:t>
            </a:r>
            <a:r>
              <a:rPr lang="en-US" dirty="0" err="1"/>
              <a:t>analyse</a:t>
            </a:r>
            <a:r>
              <a:rPr lang="en-US" dirty="0"/>
              <a:t> the sales data and identify weak areas and opportunities for Super Store to boost business growth.</a:t>
            </a:r>
            <a:endParaRPr lang="en-IN" dirty="0"/>
          </a:p>
        </p:txBody>
      </p:sp>
      <p:sp>
        <p:nvSpPr>
          <p:cNvPr id="4" name="Slide Number Placeholder 3">
            <a:extLst>
              <a:ext uri="{FF2B5EF4-FFF2-40B4-BE49-F238E27FC236}">
                <a16:creationId xmlns:a16="http://schemas.microsoft.com/office/drawing/2014/main" id="{8A2AEDD2-B0A9-71A8-5E72-1F508B7ACB39}"/>
              </a:ext>
            </a:extLst>
          </p:cNvPr>
          <p:cNvSpPr>
            <a:spLocks noGrp="1"/>
          </p:cNvSpPr>
          <p:nvPr>
            <p:ph type="sldNum" sz="quarter" idx="12"/>
          </p:nvPr>
        </p:nvSpPr>
        <p:spPr/>
        <p:txBody>
          <a:bodyPr/>
          <a:lstStyle/>
          <a:p>
            <a:fld id="{8D0AFDD5-844D-364D-8AEC-50CF4D36D55D}" type="slidenum">
              <a:rPr lang="en-US" noProof="0" smtClean="0"/>
              <a:t>3</a:t>
            </a:fld>
            <a:endParaRPr lang="en-US" noProof="0"/>
          </a:p>
        </p:txBody>
      </p:sp>
      <p:sp>
        <p:nvSpPr>
          <p:cNvPr id="5" name="Footer Placeholder 4">
            <a:extLst>
              <a:ext uri="{FF2B5EF4-FFF2-40B4-BE49-F238E27FC236}">
                <a16:creationId xmlns:a16="http://schemas.microsoft.com/office/drawing/2014/main" id="{D6FFE3B7-A3CA-CD8C-6462-D11CAED0317D}"/>
              </a:ext>
            </a:extLst>
          </p:cNvPr>
          <p:cNvSpPr>
            <a:spLocks noGrp="1"/>
          </p:cNvSpPr>
          <p:nvPr>
            <p:ph type="ftr" sz="quarter" idx="11"/>
          </p:nvPr>
        </p:nvSpPr>
        <p:spPr/>
        <p:txBody>
          <a:bodyPr/>
          <a:lstStyle/>
          <a:p>
            <a:r>
              <a:rPr lang="en-US" dirty="0"/>
              <a:t>Diagnostic Analysis</a:t>
            </a:r>
            <a:endParaRPr lang="en-US" noProof="0" dirty="0"/>
          </a:p>
        </p:txBody>
      </p:sp>
      <p:sp>
        <p:nvSpPr>
          <p:cNvPr id="6" name="Date Placeholder 5">
            <a:extLst>
              <a:ext uri="{FF2B5EF4-FFF2-40B4-BE49-F238E27FC236}">
                <a16:creationId xmlns:a16="http://schemas.microsoft.com/office/drawing/2014/main" id="{C48E8122-4360-B869-0CCC-E57850EF98B2}"/>
              </a:ext>
            </a:extLst>
          </p:cNvPr>
          <p:cNvSpPr>
            <a:spLocks noGrp="1"/>
          </p:cNvSpPr>
          <p:nvPr>
            <p:ph type="dt" sz="half" idx="10"/>
          </p:nvPr>
        </p:nvSpPr>
        <p:spPr/>
        <p:txBody>
          <a:bodyPr/>
          <a:lstStyle/>
          <a:p>
            <a:r>
              <a:rPr lang="en-US" noProof="0" dirty="0"/>
              <a:t>2023</a:t>
            </a:r>
          </a:p>
        </p:txBody>
      </p:sp>
    </p:spTree>
    <p:extLst>
      <p:ext uri="{BB962C8B-B14F-4D97-AF65-F5344CB8AC3E}">
        <p14:creationId xmlns:p14="http://schemas.microsoft.com/office/powerpoint/2010/main" val="550692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6CC97-507D-B71A-B0BA-122A04B4545F}"/>
              </a:ext>
            </a:extLst>
          </p:cNvPr>
          <p:cNvSpPr>
            <a:spLocks noGrp="1"/>
          </p:cNvSpPr>
          <p:nvPr>
            <p:ph type="title"/>
          </p:nvPr>
        </p:nvSpPr>
        <p:spPr/>
        <p:txBody>
          <a:bodyPr/>
          <a:lstStyle/>
          <a:p>
            <a:r>
              <a:rPr lang="en-IN" sz="4000" b="1" dirty="0"/>
              <a:t>Diagnostic Analysis</a:t>
            </a:r>
          </a:p>
        </p:txBody>
      </p:sp>
      <p:pic>
        <p:nvPicPr>
          <p:cNvPr id="7" name="Picture Placeholder 6">
            <a:extLst>
              <a:ext uri="{FF2B5EF4-FFF2-40B4-BE49-F238E27FC236}">
                <a16:creationId xmlns:a16="http://schemas.microsoft.com/office/drawing/2014/main" id="{9DDCE433-43C7-F900-6E0E-929357D0FDB4}"/>
              </a:ext>
            </a:extLst>
          </p:cNvPr>
          <p:cNvPicPr>
            <a:picLocks noGrp="1" noChangeAspect="1"/>
          </p:cNvPicPr>
          <p:nvPr>
            <p:ph type="pic" sz="quarter" idx="13"/>
          </p:nvPr>
        </p:nvPicPr>
        <p:blipFill>
          <a:blip r:embed="rId2"/>
          <a:srcRect l="31402" r="31402"/>
          <a:stretch/>
        </p:blipFill>
        <p:spPr/>
      </p:pic>
      <p:sp>
        <p:nvSpPr>
          <p:cNvPr id="4" name="Content Placeholder 3">
            <a:extLst>
              <a:ext uri="{FF2B5EF4-FFF2-40B4-BE49-F238E27FC236}">
                <a16:creationId xmlns:a16="http://schemas.microsoft.com/office/drawing/2014/main" id="{00D95F3E-32A4-3D2F-409C-1E8EC7AC61C2}"/>
              </a:ext>
            </a:extLst>
          </p:cNvPr>
          <p:cNvSpPr>
            <a:spLocks noGrp="1"/>
          </p:cNvSpPr>
          <p:nvPr>
            <p:ph idx="1"/>
          </p:nvPr>
        </p:nvSpPr>
        <p:spPr>
          <a:xfrm>
            <a:off x="6011701" y="2720434"/>
            <a:ext cx="4818888" cy="2130552"/>
          </a:xfrm>
        </p:spPr>
        <p:txBody>
          <a:bodyPr/>
          <a:lstStyle/>
          <a:p>
            <a:r>
              <a:rPr lang="en-IN" sz="1800" b="1" dirty="0"/>
              <a:t>Objective:</a:t>
            </a:r>
            <a:r>
              <a:rPr lang="en-IN" sz="1800" dirty="0"/>
              <a:t> To </a:t>
            </a:r>
            <a:r>
              <a:rPr lang="en-US" sz="1800" dirty="0"/>
              <a:t>Conduct correlation analysis to understand relationships between sales, profit, and discount. Identify and rank top-performing products by sales. Perform time series analysis to uncover trends. Examine the distribution of products across categories and sub-categories to inform marketing and expansion strategies.</a:t>
            </a:r>
            <a:endParaRPr lang="en-IN" sz="1800" dirty="0"/>
          </a:p>
        </p:txBody>
      </p:sp>
      <p:sp>
        <p:nvSpPr>
          <p:cNvPr id="5" name="Slide Number Placeholder 4">
            <a:extLst>
              <a:ext uri="{FF2B5EF4-FFF2-40B4-BE49-F238E27FC236}">
                <a16:creationId xmlns:a16="http://schemas.microsoft.com/office/drawing/2014/main" id="{C18D413C-7673-CFC0-DDD6-C9785A6B9F85}"/>
              </a:ext>
            </a:extLst>
          </p:cNvPr>
          <p:cNvSpPr>
            <a:spLocks noGrp="1"/>
          </p:cNvSpPr>
          <p:nvPr>
            <p:ph type="sldNum" sz="quarter" idx="12"/>
          </p:nvPr>
        </p:nvSpPr>
        <p:spPr/>
        <p:txBody>
          <a:bodyPr/>
          <a:lstStyle/>
          <a:p>
            <a:fld id="{8D0AFDD5-844D-364D-8AEC-50CF4D36D55D}" type="slidenum">
              <a:rPr lang="en-US" noProof="0" smtClean="0"/>
              <a:pPr/>
              <a:t>4</a:t>
            </a:fld>
            <a:endParaRPr lang="en-US" noProof="0"/>
          </a:p>
        </p:txBody>
      </p:sp>
    </p:spTree>
    <p:extLst>
      <p:ext uri="{BB962C8B-B14F-4D97-AF65-F5344CB8AC3E}">
        <p14:creationId xmlns:p14="http://schemas.microsoft.com/office/powerpoint/2010/main" val="2837239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5BC0F7-9BAB-2ADE-CF39-13047262085B}"/>
              </a:ext>
            </a:extLst>
          </p:cNvPr>
          <p:cNvSpPr>
            <a:spLocks noGrp="1"/>
          </p:cNvSpPr>
          <p:nvPr>
            <p:ph type="title"/>
          </p:nvPr>
        </p:nvSpPr>
        <p:spPr>
          <a:xfrm>
            <a:off x="1389888" y="1719073"/>
            <a:ext cx="3434039" cy="846846"/>
          </a:xfrm>
        </p:spPr>
        <p:txBody>
          <a:bodyPr/>
          <a:lstStyle/>
          <a:p>
            <a:r>
              <a:rPr lang="en-US" dirty="0">
                <a:sym typeface="DM Sans Medium"/>
              </a:rPr>
              <a:t>Dataset</a:t>
            </a:r>
            <a:br>
              <a:rPr lang="en-US" dirty="0">
                <a:sym typeface="DM Sans Medium"/>
              </a:rPr>
            </a:br>
            <a:endParaRPr lang="en-US" dirty="0"/>
          </a:p>
        </p:txBody>
      </p:sp>
      <p:sp>
        <p:nvSpPr>
          <p:cNvPr id="4" name="Content Placeholder 3">
            <a:extLst>
              <a:ext uri="{FF2B5EF4-FFF2-40B4-BE49-F238E27FC236}">
                <a16:creationId xmlns:a16="http://schemas.microsoft.com/office/drawing/2014/main" id="{F7F72EA7-7448-EA7A-DE1C-33CD1331CDA4}"/>
              </a:ext>
            </a:extLst>
          </p:cNvPr>
          <p:cNvSpPr>
            <a:spLocks noGrp="1"/>
          </p:cNvSpPr>
          <p:nvPr>
            <p:ph idx="1"/>
          </p:nvPr>
        </p:nvSpPr>
        <p:spPr>
          <a:xfrm>
            <a:off x="1389888" y="2727525"/>
            <a:ext cx="5010912" cy="2130552"/>
          </a:xfrm>
        </p:spPr>
        <p:txBody>
          <a:bodyPr/>
          <a:lstStyle/>
          <a:p>
            <a:r>
              <a:rPr lang="en-US" altLang="zh-CN" dirty="0"/>
              <a:t>Sample - Superstore.csv , downloaded from tableau – salesforce.</a:t>
            </a:r>
            <a:endParaRPr lang="en-US" dirty="0"/>
          </a:p>
          <a:p>
            <a:r>
              <a:rPr lang="en-US" dirty="0"/>
              <a:t>Dataset contains: Row ID ,Order ID ,Order Date, Ship Date ,Ship Mode ,Customer ID, Customer Name, Segment Country, City, State, Postal Code ,Region, Product ID, Category, Sub-Category, Product Name, Sales, Quantity ,Discount, Profit, Latitude, Longitude.</a:t>
            </a:r>
          </a:p>
        </p:txBody>
      </p:sp>
      <p:sp>
        <p:nvSpPr>
          <p:cNvPr id="7" name="Slide Number Placeholder 6">
            <a:extLst>
              <a:ext uri="{FF2B5EF4-FFF2-40B4-BE49-F238E27FC236}">
                <a16:creationId xmlns:a16="http://schemas.microsoft.com/office/drawing/2014/main" id="{AA825C49-A1AB-D377-2071-D29B1E667AA9}"/>
              </a:ext>
            </a:extLst>
          </p:cNvPr>
          <p:cNvSpPr>
            <a:spLocks noGrp="1"/>
          </p:cNvSpPr>
          <p:nvPr>
            <p:ph type="sldNum" sz="quarter" idx="12"/>
          </p:nvPr>
        </p:nvSpPr>
        <p:spPr>
          <a:xfrm>
            <a:off x="3962400" y="6400904"/>
            <a:ext cx="365760" cy="246888"/>
          </a:xfrm>
        </p:spPr>
        <p:txBody>
          <a:bodyPr/>
          <a:lstStyle/>
          <a:p>
            <a:fld id="{8D0AFDD5-844D-364D-8AEC-50CF4D36D55D}" type="slidenum">
              <a:rPr lang="en-US" smtClean="0"/>
              <a:pPr/>
              <a:t>5</a:t>
            </a:fld>
            <a:endParaRPr lang="en-US" dirty="0"/>
          </a:p>
        </p:txBody>
      </p:sp>
      <p:pic>
        <p:nvPicPr>
          <p:cNvPr id="6" name="Picture Placeholder 5">
            <a:extLst>
              <a:ext uri="{FF2B5EF4-FFF2-40B4-BE49-F238E27FC236}">
                <a16:creationId xmlns:a16="http://schemas.microsoft.com/office/drawing/2014/main" id="{4E814E97-AF39-125E-0B54-4E4128D34B6C}"/>
              </a:ext>
            </a:extLst>
          </p:cNvPr>
          <p:cNvPicPr>
            <a:picLocks noGrp="1" noChangeAspect="1"/>
          </p:cNvPicPr>
          <p:nvPr>
            <p:ph type="pic" sz="quarter" idx="13"/>
          </p:nvPr>
        </p:nvPicPr>
        <p:blipFill>
          <a:blip r:embed="rId2"/>
          <a:srcRect l="14967" r="14967"/>
          <a:stretch/>
        </p:blipFill>
        <p:spPr>
          <a:xfrm>
            <a:off x="8296656" y="0"/>
            <a:ext cx="3895344" cy="6858000"/>
          </a:xfrm>
          <a:prstGeom prst="rect">
            <a:avLst/>
          </a:prstGeom>
        </p:spPr>
      </p:pic>
    </p:spTree>
    <p:extLst>
      <p:ext uri="{BB962C8B-B14F-4D97-AF65-F5344CB8AC3E}">
        <p14:creationId xmlns:p14="http://schemas.microsoft.com/office/powerpoint/2010/main" val="3780002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C8C7540E-B0E4-8988-0AC7-7E0E7DD8192E}"/>
              </a:ext>
            </a:extLst>
          </p:cNvPr>
          <p:cNvSpPr>
            <a:spLocks noGrp="1"/>
          </p:cNvSpPr>
          <p:nvPr>
            <p:ph type="title"/>
          </p:nvPr>
        </p:nvSpPr>
        <p:spPr/>
        <p:txBody>
          <a:bodyPr/>
          <a:lstStyle/>
          <a:p>
            <a:r>
              <a:rPr lang="en-US" dirty="0"/>
              <a:t>Implementation</a:t>
            </a:r>
          </a:p>
        </p:txBody>
      </p:sp>
      <p:sp>
        <p:nvSpPr>
          <p:cNvPr id="4" name="Slide Number Placeholder 3">
            <a:extLst>
              <a:ext uri="{FF2B5EF4-FFF2-40B4-BE49-F238E27FC236}">
                <a16:creationId xmlns:a16="http://schemas.microsoft.com/office/drawing/2014/main" id="{C36F3D20-2309-63AE-98EC-B0B390129228}"/>
              </a:ext>
            </a:extLst>
          </p:cNvPr>
          <p:cNvSpPr>
            <a:spLocks noGrp="1"/>
          </p:cNvSpPr>
          <p:nvPr>
            <p:ph type="sldNum" sz="quarter" idx="12"/>
          </p:nvPr>
        </p:nvSpPr>
        <p:spPr/>
        <p:txBody>
          <a:bodyPr/>
          <a:lstStyle/>
          <a:p>
            <a:fld id="{8D0AFDD5-844D-364D-8AEC-50CF4D36D55D}" type="slidenum">
              <a:rPr lang="en-US" smtClean="0"/>
              <a:t>6</a:t>
            </a:fld>
            <a:endParaRPr lang="en-US" dirty="0"/>
          </a:p>
        </p:txBody>
      </p:sp>
      <p:sp>
        <p:nvSpPr>
          <p:cNvPr id="3" name="Footer Placeholder 2">
            <a:extLst>
              <a:ext uri="{FF2B5EF4-FFF2-40B4-BE49-F238E27FC236}">
                <a16:creationId xmlns:a16="http://schemas.microsoft.com/office/drawing/2014/main" id="{5D99E0B8-E907-B063-5006-1AC4BB8FC787}"/>
              </a:ext>
            </a:extLst>
          </p:cNvPr>
          <p:cNvSpPr>
            <a:spLocks noGrp="1"/>
          </p:cNvSpPr>
          <p:nvPr>
            <p:ph type="ftr" sz="quarter" idx="11"/>
          </p:nvPr>
        </p:nvSpPr>
        <p:spPr/>
        <p:txBody>
          <a:bodyPr/>
          <a:lstStyle/>
          <a:p>
            <a:r>
              <a:rPr lang="en-US" dirty="0"/>
              <a:t>Diagnostic Analysis</a:t>
            </a:r>
          </a:p>
        </p:txBody>
      </p:sp>
      <p:sp>
        <p:nvSpPr>
          <p:cNvPr id="2" name="Date Placeholder 1">
            <a:extLst>
              <a:ext uri="{FF2B5EF4-FFF2-40B4-BE49-F238E27FC236}">
                <a16:creationId xmlns:a16="http://schemas.microsoft.com/office/drawing/2014/main" id="{7F9A2F75-9D02-3ED8-071B-99FC210DE10A}"/>
              </a:ext>
            </a:extLst>
          </p:cNvPr>
          <p:cNvSpPr>
            <a:spLocks noGrp="1"/>
          </p:cNvSpPr>
          <p:nvPr>
            <p:ph type="dt" sz="half" idx="10"/>
          </p:nvPr>
        </p:nvSpPr>
        <p:spPr/>
        <p:txBody>
          <a:bodyPr/>
          <a:lstStyle/>
          <a:p>
            <a:r>
              <a:rPr lang="en-US" dirty="0"/>
              <a:t>2023</a:t>
            </a:r>
          </a:p>
        </p:txBody>
      </p:sp>
      <p:sp>
        <p:nvSpPr>
          <p:cNvPr id="6" name="Content Placeholder 5">
            <a:extLst>
              <a:ext uri="{FF2B5EF4-FFF2-40B4-BE49-F238E27FC236}">
                <a16:creationId xmlns:a16="http://schemas.microsoft.com/office/drawing/2014/main" id="{A59017E7-588B-4A14-05C7-327F85EE3E10}"/>
              </a:ext>
            </a:extLst>
          </p:cNvPr>
          <p:cNvSpPr>
            <a:spLocks noGrp="1"/>
          </p:cNvSpPr>
          <p:nvPr>
            <p:ph idx="1"/>
          </p:nvPr>
        </p:nvSpPr>
        <p:spPr>
          <a:xfrm>
            <a:off x="838200" y="1522849"/>
            <a:ext cx="11000232" cy="4160520"/>
          </a:xfrm>
        </p:spPr>
        <p:txBody>
          <a:bodyPr/>
          <a:lstStyle/>
          <a:p>
            <a:r>
              <a:rPr lang="en-IN" dirty="0"/>
              <a:t>Importing necessary libraries and dataset</a:t>
            </a:r>
          </a:p>
          <a:p>
            <a:pPr marL="0" indent="0">
              <a:buNone/>
            </a:pPr>
            <a:endParaRPr lang="en-IN" dirty="0"/>
          </a:p>
        </p:txBody>
      </p:sp>
      <p:pic>
        <p:nvPicPr>
          <p:cNvPr id="8" name="Picture 7">
            <a:extLst>
              <a:ext uri="{FF2B5EF4-FFF2-40B4-BE49-F238E27FC236}">
                <a16:creationId xmlns:a16="http://schemas.microsoft.com/office/drawing/2014/main" id="{C1183AD0-094B-3300-78D2-F1433B75773F}"/>
              </a:ext>
            </a:extLst>
          </p:cNvPr>
          <p:cNvPicPr>
            <a:picLocks noChangeAspect="1"/>
          </p:cNvPicPr>
          <p:nvPr/>
        </p:nvPicPr>
        <p:blipFill>
          <a:blip r:embed="rId2"/>
          <a:stretch>
            <a:fillRect/>
          </a:stretch>
        </p:blipFill>
        <p:spPr>
          <a:xfrm>
            <a:off x="2118049" y="1993671"/>
            <a:ext cx="7955902" cy="4263866"/>
          </a:xfrm>
          <a:prstGeom prst="rect">
            <a:avLst/>
          </a:prstGeom>
        </p:spPr>
      </p:pic>
    </p:spTree>
    <p:extLst>
      <p:ext uri="{BB962C8B-B14F-4D97-AF65-F5344CB8AC3E}">
        <p14:creationId xmlns:p14="http://schemas.microsoft.com/office/powerpoint/2010/main" val="2011023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135DEC17-7793-A28F-6420-878EDB94ED9C}"/>
              </a:ext>
            </a:extLst>
          </p:cNvPr>
          <p:cNvSpPr>
            <a:spLocks noGrp="1"/>
          </p:cNvSpPr>
          <p:nvPr>
            <p:ph type="title"/>
          </p:nvPr>
        </p:nvSpPr>
        <p:spPr/>
        <p:txBody>
          <a:bodyPr/>
          <a:lstStyle/>
          <a:p>
            <a:r>
              <a:rPr lang="en-US" dirty="0"/>
              <a:t>Implementation</a:t>
            </a:r>
          </a:p>
        </p:txBody>
      </p:sp>
      <p:sp>
        <p:nvSpPr>
          <p:cNvPr id="4" name="Slide Number Placeholder 3">
            <a:extLst>
              <a:ext uri="{FF2B5EF4-FFF2-40B4-BE49-F238E27FC236}">
                <a16:creationId xmlns:a16="http://schemas.microsoft.com/office/drawing/2014/main" id="{D365AE64-060D-5DA2-F1C8-F32CD8298C8D}"/>
              </a:ext>
            </a:extLst>
          </p:cNvPr>
          <p:cNvSpPr>
            <a:spLocks noGrp="1"/>
          </p:cNvSpPr>
          <p:nvPr>
            <p:ph type="sldNum" sz="quarter" idx="12"/>
          </p:nvPr>
        </p:nvSpPr>
        <p:spPr/>
        <p:txBody>
          <a:bodyPr/>
          <a:lstStyle/>
          <a:p>
            <a:fld id="{8D0AFDD5-844D-364D-8AEC-50CF4D36D55D}" type="slidenum">
              <a:rPr lang="en-US" smtClean="0"/>
              <a:pPr/>
              <a:t>7</a:t>
            </a:fld>
            <a:endParaRPr lang="en-US" dirty="0"/>
          </a:p>
        </p:txBody>
      </p:sp>
      <p:sp>
        <p:nvSpPr>
          <p:cNvPr id="3" name="Footer Placeholder 2">
            <a:extLst>
              <a:ext uri="{FF2B5EF4-FFF2-40B4-BE49-F238E27FC236}">
                <a16:creationId xmlns:a16="http://schemas.microsoft.com/office/drawing/2014/main" id="{B334037D-4CE3-17DC-7A2A-64E8120A9B43}"/>
              </a:ext>
            </a:extLst>
          </p:cNvPr>
          <p:cNvSpPr>
            <a:spLocks noGrp="1"/>
          </p:cNvSpPr>
          <p:nvPr>
            <p:ph type="ftr" sz="quarter" idx="11"/>
          </p:nvPr>
        </p:nvSpPr>
        <p:spPr/>
        <p:txBody>
          <a:bodyPr/>
          <a:lstStyle/>
          <a:p>
            <a:r>
              <a:rPr lang="en-US" dirty="0"/>
              <a:t>Diagnostic Analysis</a:t>
            </a:r>
          </a:p>
        </p:txBody>
      </p:sp>
      <p:sp>
        <p:nvSpPr>
          <p:cNvPr id="2" name="Date Placeholder 1">
            <a:extLst>
              <a:ext uri="{FF2B5EF4-FFF2-40B4-BE49-F238E27FC236}">
                <a16:creationId xmlns:a16="http://schemas.microsoft.com/office/drawing/2014/main" id="{6E47F9DE-790E-73FB-5997-D28667522E25}"/>
              </a:ext>
            </a:extLst>
          </p:cNvPr>
          <p:cNvSpPr>
            <a:spLocks noGrp="1"/>
          </p:cNvSpPr>
          <p:nvPr>
            <p:ph type="dt" sz="half" idx="10"/>
          </p:nvPr>
        </p:nvSpPr>
        <p:spPr/>
        <p:txBody>
          <a:bodyPr/>
          <a:lstStyle/>
          <a:p>
            <a:r>
              <a:rPr lang="en-US" dirty="0"/>
              <a:t>2023</a:t>
            </a:r>
          </a:p>
        </p:txBody>
      </p:sp>
      <p:sp>
        <p:nvSpPr>
          <p:cNvPr id="11" name="Content Placeholder 10">
            <a:extLst>
              <a:ext uri="{FF2B5EF4-FFF2-40B4-BE49-F238E27FC236}">
                <a16:creationId xmlns:a16="http://schemas.microsoft.com/office/drawing/2014/main" id="{7AFE1C52-E6CF-5E63-A98F-937FD175A905}"/>
              </a:ext>
            </a:extLst>
          </p:cNvPr>
          <p:cNvSpPr>
            <a:spLocks noGrp="1"/>
          </p:cNvSpPr>
          <p:nvPr>
            <p:ph idx="1"/>
          </p:nvPr>
        </p:nvSpPr>
        <p:spPr>
          <a:xfrm>
            <a:off x="595884" y="1527048"/>
            <a:ext cx="11000232" cy="4160520"/>
          </a:xfrm>
        </p:spPr>
        <p:txBody>
          <a:bodyPr/>
          <a:lstStyle/>
          <a:p>
            <a:r>
              <a:rPr lang="en-IN" dirty="0"/>
              <a:t>Data Exploration</a:t>
            </a:r>
          </a:p>
          <a:p>
            <a:endParaRPr lang="en-IN" dirty="0"/>
          </a:p>
        </p:txBody>
      </p:sp>
      <p:pic>
        <p:nvPicPr>
          <p:cNvPr id="6" name="Picture 5">
            <a:extLst>
              <a:ext uri="{FF2B5EF4-FFF2-40B4-BE49-F238E27FC236}">
                <a16:creationId xmlns:a16="http://schemas.microsoft.com/office/drawing/2014/main" id="{D7780F6D-DC34-5D89-6F44-79CF0AB9C345}"/>
              </a:ext>
            </a:extLst>
          </p:cNvPr>
          <p:cNvPicPr>
            <a:picLocks noChangeAspect="1"/>
          </p:cNvPicPr>
          <p:nvPr/>
        </p:nvPicPr>
        <p:blipFill>
          <a:blip r:embed="rId2"/>
          <a:stretch>
            <a:fillRect/>
          </a:stretch>
        </p:blipFill>
        <p:spPr>
          <a:xfrm>
            <a:off x="3069771" y="2002910"/>
            <a:ext cx="5772493" cy="4160520"/>
          </a:xfrm>
          <a:prstGeom prst="rect">
            <a:avLst/>
          </a:prstGeom>
        </p:spPr>
      </p:pic>
    </p:spTree>
    <p:extLst>
      <p:ext uri="{BB962C8B-B14F-4D97-AF65-F5344CB8AC3E}">
        <p14:creationId xmlns:p14="http://schemas.microsoft.com/office/powerpoint/2010/main" val="2831084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7C91B-6A01-26DB-9FB8-A07278C29E24}"/>
              </a:ext>
            </a:extLst>
          </p:cNvPr>
          <p:cNvSpPr>
            <a:spLocks noGrp="1"/>
          </p:cNvSpPr>
          <p:nvPr>
            <p:ph type="title"/>
          </p:nvPr>
        </p:nvSpPr>
        <p:spPr/>
        <p:txBody>
          <a:bodyPr/>
          <a:lstStyle/>
          <a:p>
            <a:r>
              <a:rPr lang="en-IN" dirty="0"/>
              <a:t>Implementation</a:t>
            </a:r>
          </a:p>
        </p:txBody>
      </p:sp>
      <p:sp>
        <p:nvSpPr>
          <p:cNvPr id="3" name="Content Placeholder 2">
            <a:extLst>
              <a:ext uri="{FF2B5EF4-FFF2-40B4-BE49-F238E27FC236}">
                <a16:creationId xmlns:a16="http://schemas.microsoft.com/office/drawing/2014/main" id="{EAF4ACED-DB0B-7F03-9425-131C9B221590}"/>
              </a:ext>
            </a:extLst>
          </p:cNvPr>
          <p:cNvSpPr>
            <a:spLocks noGrp="1"/>
          </p:cNvSpPr>
          <p:nvPr>
            <p:ph idx="1"/>
          </p:nvPr>
        </p:nvSpPr>
        <p:spPr/>
        <p:txBody>
          <a:bodyPr/>
          <a:lstStyle/>
          <a:p>
            <a:r>
              <a:rPr lang="en-IN" dirty="0"/>
              <a:t>Checking for duplicates</a:t>
            </a:r>
          </a:p>
          <a:p>
            <a:endParaRPr lang="en-IN" dirty="0"/>
          </a:p>
        </p:txBody>
      </p:sp>
      <p:sp>
        <p:nvSpPr>
          <p:cNvPr id="4" name="Slide Number Placeholder 3">
            <a:extLst>
              <a:ext uri="{FF2B5EF4-FFF2-40B4-BE49-F238E27FC236}">
                <a16:creationId xmlns:a16="http://schemas.microsoft.com/office/drawing/2014/main" id="{B9F6306E-F709-7D4D-F132-84B7DD6E497C}"/>
              </a:ext>
            </a:extLst>
          </p:cNvPr>
          <p:cNvSpPr>
            <a:spLocks noGrp="1"/>
          </p:cNvSpPr>
          <p:nvPr>
            <p:ph type="sldNum" sz="quarter" idx="12"/>
          </p:nvPr>
        </p:nvSpPr>
        <p:spPr/>
        <p:txBody>
          <a:bodyPr/>
          <a:lstStyle/>
          <a:p>
            <a:fld id="{8D0AFDD5-844D-364D-8AEC-50CF4D36D55D}" type="slidenum">
              <a:rPr lang="en-US" noProof="0" smtClean="0"/>
              <a:t>8</a:t>
            </a:fld>
            <a:endParaRPr lang="en-US" noProof="0"/>
          </a:p>
        </p:txBody>
      </p:sp>
      <p:sp>
        <p:nvSpPr>
          <p:cNvPr id="5" name="Footer Placeholder 4">
            <a:extLst>
              <a:ext uri="{FF2B5EF4-FFF2-40B4-BE49-F238E27FC236}">
                <a16:creationId xmlns:a16="http://schemas.microsoft.com/office/drawing/2014/main" id="{F30CC601-9FE2-F0D6-64CA-8D3FBAF50412}"/>
              </a:ext>
            </a:extLst>
          </p:cNvPr>
          <p:cNvSpPr>
            <a:spLocks noGrp="1"/>
          </p:cNvSpPr>
          <p:nvPr>
            <p:ph type="ftr" sz="quarter" idx="11"/>
          </p:nvPr>
        </p:nvSpPr>
        <p:spPr/>
        <p:txBody>
          <a:bodyPr/>
          <a:lstStyle/>
          <a:p>
            <a:r>
              <a:rPr lang="en-US" dirty="0"/>
              <a:t>Diagnostic Analysis</a:t>
            </a:r>
            <a:endParaRPr lang="en-US" noProof="0" dirty="0"/>
          </a:p>
        </p:txBody>
      </p:sp>
      <p:sp>
        <p:nvSpPr>
          <p:cNvPr id="6" name="Date Placeholder 5">
            <a:extLst>
              <a:ext uri="{FF2B5EF4-FFF2-40B4-BE49-F238E27FC236}">
                <a16:creationId xmlns:a16="http://schemas.microsoft.com/office/drawing/2014/main" id="{CF253F61-446F-90BA-4508-C30E0C38FC68}"/>
              </a:ext>
            </a:extLst>
          </p:cNvPr>
          <p:cNvSpPr>
            <a:spLocks noGrp="1"/>
          </p:cNvSpPr>
          <p:nvPr>
            <p:ph type="dt" sz="half" idx="10"/>
          </p:nvPr>
        </p:nvSpPr>
        <p:spPr/>
        <p:txBody>
          <a:bodyPr/>
          <a:lstStyle/>
          <a:p>
            <a:r>
              <a:rPr lang="en-US" noProof="0" dirty="0"/>
              <a:t>2023</a:t>
            </a:r>
          </a:p>
        </p:txBody>
      </p:sp>
      <p:pic>
        <p:nvPicPr>
          <p:cNvPr id="8" name="Picture 7">
            <a:extLst>
              <a:ext uri="{FF2B5EF4-FFF2-40B4-BE49-F238E27FC236}">
                <a16:creationId xmlns:a16="http://schemas.microsoft.com/office/drawing/2014/main" id="{AF381258-1ACB-52A5-84AE-2BC51A9A3B0F}"/>
              </a:ext>
            </a:extLst>
          </p:cNvPr>
          <p:cNvPicPr>
            <a:picLocks noChangeAspect="1"/>
          </p:cNvPicPr>
          <p:nvPr/>
        </p:nvPicPr>
        <p:blipFill>
          <a:blip r:embed="rId2"/>
          <a:stretch>
            <a:fillRect/>
          </a:stretch>
        </p:blipFill>
        <p:spPr>
          <a:xfrm>
            <a:off x="2467947" y="2365677"/>
            <a:ext cx="7256105" cy="3888819"/>
          </a:xfrm>
          <a:prstGeom prst="rect">
            <a:avLst/>
          </a:prstGeom>
        </p:spPr>
      </p:pic>
    </p:spTree>
    <p:extLst>
      <p:ext uri="{BB962C8B-B14F-4D97-AF65-F5344CB8AC3E}">
        <p14:creationId xmlns:p14="http://schemas.microsoft.com/office/powerpoint/2010/main" val="3418486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655E7-746F-0C25-9AAE-F599525D4643}"/>
              </a:ext>
            </a:extLst>
          </p:cNvPr>
          <p:cNvSpPr>
            <a:spLocks noGrp="1"/>
          </p:cNvSpPr>
          <p:nvPr>
            <p:ph type="title"/>
          </p:nvPr>
        </p:nvSpPr>
        <p:spPr/>
        <p:txBody>
          <a:bodyPr/>
          <a:lstStyle/>
          <a:p>
            <a:r>
              <a:rPr lang="en-US" sz="4000" dirty="0"/>
              <a:t>Calculating correlation between sales, profit, and discount</a:t>
            </a:r>
            <a:endParaRPr lang="en-IN" sz="4000" dirty="0"/>
          </a:p>
        </p:txBody>
      </p:sp>
      <p:sp>
        <p:nvSpPr>
          <p:cNvPr id="4" name="Slide Number Placeholder 3">
            <a:extLst>
              <a:ext uri="{FF2B5EF4-FFF2-40B4-BE49-F238E27FC236}">
                <a16:creationId xmlns:a16="http://schemas.microsoft.com/office/drawing/2014/main" id="{08ABD980-016D-8FEC-1D59-AA365C6B6388}"/>
              </a:ext>
            </a:extLst>
          </p:cNvPr>
          <p:cNvSpPr>
            <a:spLocks noGrp="1"/>
          </p:cNvSpPr>
          <p:nvPr>
            <p:ph type="sldNum" sz="quarter" idx="12"/>
          </p:nvPr>
        </p:nvSpPr>
        <p:spPr/>
        <p:txBody>
          <a:bodyPr/>
          <a:lstStyle/>
          <a:p>
            <a:fld id="{8D0AFDD5-844D-364D-8AEC-50CF4D36D55D}" type="slidenum">
              <a:rPr lang="en-US" noProof="0" smtClean="0"/>
              <a:t>9</a:t>
            </a:fld>
            <a:endParaRPr lang="en-US" noProof="0"/>
          </a:p>
        </p:txBody>
      </p:sp>
      <p:sp>
        <p:nvSpPr>
          <p:cNvPr id="5" name="Footer Placeholder 4">
            <a:extLst>
              <a:ext uri="{FF2B5EF4-FFF2-40B4-BE49-F238E27FC236}">
                <a16:creationId xmlns:a16="http://schemas.microsoft.com/office/drawing/2014/main" id="{05E14654-ED22-2973-14D6-D73F1EF09F65}"/>
              </a:ext>
            </a:extLst>
          </p:cNvPr>
          <p:cNvSpPr>
            <a:spLocks noGrp="1"/>
          </p:cNvSpPr>
          <p:nvPr>
            <p:ph type="ftr" sz="quarter" idx="11"/>
          </p:nvPr>
        </p:nvSpPr>
        <p:spPr/>
        <p:txBody>
          <a:bodyPr/>
          <a:lstStyle/>
          <a:p>
            <a:r>
              <a:rPr lang="en-US" dirty="0"/>
              <a:t>Diagnostic Analysis</a:t>
            </a:r>
            <a:endParaRPr lang="en-US" noProof="0" dirty="0"/>
          </a:p>
        </p:txBody>
      </p:sp>
      <p:sp>
        <p:nvSpPr>
          <p:cNvPr id="6" name="Date Placeholder 5">
            <a:extLst>
              <a:ext uri="{FF2B5EF4-FFF2-40B4-BE49-F238E27FC236}">
                <a16:creationId xmlns:a16="http://schemas.microsoft.com/office/drawing/2014/main" id="{2B041150-1549-C40B-873C-D5DE8EE3FC56}"/>
              </a:ext>
            </a:extLst>
          </p:cNvPr>
          <p:cNvSpPr>
            <a:spLocks noGrp="1"/>
          </p:cNvSpPr>
          <p:nvPr>
            <p:ph type="dt" sz="half" idx="10"/>
          </p:nvPr>
        </p:nvSpPr>
        <p:spPr/>
        <p:txBody>
          <a:bodyPr/>
          <a:lstStyle/>
          <a:p>
            <a:r>
              <a:rPr lang="en-US" noProof="0" dirty="0"/>
              <a:t>2023</a:t>
            </a:r>
          </a:p>
        </p:txBody>
      </p:sp>
      <p:pic>
        <p:nvPicPr>
          <p:cNvPr id="16" name="Picture 15">
            <a:extLst>
              <a:ext uri="{FF2B5EF4-FFF2-40B4-BE49-F238E27FC236}">
                <a16:creationId xmlns:a16="http://schemas.microsoft.com/office/drawing/2014/main" id="{48076868-151C-E210-0962-8A8C58243CEA}"/>
              </a:ext>
            </a:extLst>
          </p:cNvPr>
          <p:cNvPicPr>
            <a:picLocks noChangeAspect="1"/>
          </p:cNvPicPr>
          <p:nvPr/>
        </p:nvPicPr>
        <p:blipFill>
          <a:blip r:embed="rId2"/>
          <a:stretch>
            <a:fillRect/>
          </a:stretch>
        </p:blipFill>
        <p:spPr>
          <a:xfrm>
            <a:off x="2354147" y="2179507"/>
            <a:ext cx="7846419" cy="3474843"/>
          </a:xfrm>
          <a:prstGeom prst="rect">
            <a:avLst/>
          </a:prstGeom>
        </p:spPr>
      </p:pic>
    </p:spTree>
    <p:extLst>
      <p:ext uri="{BB962C8B-B14F-4D97-AF65-F5344CB8AC3E}">
        <p14:creationId xmlns:p14="http://schemas.microsoft.com/office/powerpoint/2010/main" val="2599777648"/>
      </p:ext>
    </p:extLst>
  </p:cSld>
  <p:clrMapOvr>
    <a:masterClrMapping/>
  </p:clrMapOvr>
</p:sld>
</file>

<file path=ppt/theme/theme1.xml><?xml version="1.0" encoding="utf-8"?>
<a:theme xmlns:a="http://schemas.openxmlformats.org/drawingml/2006/main" name="Office Theme">
  <a:themeElements>
    <a:clrScheme name="Custom 30">
      <a:dk1>
        <a:srgbClr val="000000"/>
      </a:dk1>
      <a:lt1>
        <a:srgbClr val="FFFFFF"/>
      </a:lt1>
      <a:dk2>
        <a:srgbClr val="264653"/>
      </a:dk2>
      <a:lt2>
        <a:srgbClr val="E7E6E6"/>
      </a:lt2>
      <a:accent1>
        <a:srgbClr val="F3EBE8"/>
      </a:accent1>
      <a:accent2>
        <a:srgbClr val="E9C369"/>
      </a:accent2>
      <a:accent3>
        <a:srgbClr val="2A9D8F"/>
      </a:accent3>
      <a:accent4>
        <a:srgbClr val="F3D6CD"/>
      </a:accent4>
      <a:accent5>
        <a:srgbClr val="F3EBE8"/>
      </a:accent5>
      <a:accent6>
        <a:srgbClr val="60717C"/>
      </a:accent6>
      <a:hlink>
        <a:srgbClr val="828683"/>
      </a:hlink>
      <a:folHlink>
        <a:srgbClr val="D08A55"/>
      </a:folHlink>
    </a:clrScheme>
    <a:fontScheme name="Custom 28">
      <a:majorFont>
        <a:latin typeface="Century Gothic"/>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rn-Angles_Win32_CP_v11" id="{557BB2FF-F1F4-4776-80DE-DC11FC14475E}" vid="{E0321167-E0D5-4285-8F17-B2BAD920F1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7D90517-43A3-4BC6-B197-5C7B7D3DBC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1D9A46C-D3F3-4D45-B248-B831C6B5FC8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5FA78568-A730-4D3B-A489-FD854E91254A}">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{0BBCF188-1D22-4A11-9BDA-8282AFC691B6}tf11429527_win32</Template>
  <TotalTime>369</TotalTime>
  <Words>890</Words>
  <Application>Microsoft Office PowerPoint</Application>
  <PresentationFormat>Widescreen</PresentationFormat>
  <Paragraphs>116</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Century Gothic</vt:lpstr>
      <vt:lpstr>Karla</vt:lpstr>
      <vt:lpstr>Univers Condensed Light</vt:lpstr>
      <vt:lpstr>Office Theme</vt:lpstr>
      <vt:lpstr>Diagnostic Analysis for Super Store</vt:lpstr>
      <vt:lpstr>Team members</vt:lpstr>
      <vt:lpstr>Introduction</vt:lpstr>
      <vt:lpstr>Diagnostic Analysis</vt:lpstr>
      <vt:lpstr>Dataset </vt:lpstr>
      <vt:lpstr>Implementation</vt:lpstr>
      <vt:lpstr>Implementation</vt:lpstr>
      <vt:lpstr>Implementation</vt:lpstr>
      <vt:lpstr>Calculating correlation between sales, profit, and discount</vt:lpstr>
      <vt:lpstr>Output</vt:lpstr>
      <vt:lpstr>INFERENCE: Negative profit on products with discounts. Correlation between sales, profit, and discount. Avg. profit decreases with higher discounts.  INTERPRETATION: The correlation matrix provides insights into the relationships between sales, profit, and discounts. It seems that offering higher discounts is associated with lower profits. The average profit analysis by discount level confirms that higher discounts generally lead to lower average profits. The list of products with negative profit when a discount is applied can be used for further analysis and decision-making. It might be necessary to revisit the pricing strategy for these products or explore ways to reduce costs. </vt:lpstr>
      <vt:lpstr>Top products by sales</vt:lpstr>
      <vt:lpstr>INFERENCE: The sales data reveals that certain products significantly outperform others. The Canon imageCLASS 2200 Advanced Copier has the highest sales at $61,599.82, indicating its popularity and demand. Other products in the list also contribute substantially to overall sales.  INTERPRETATION: The top-selling products, such as advanced copiers and binding machines, suggest a high market demand for office equipment and productivity tools. Businesses may prioritize these items for efficient operations and document management. The popularity of specific products can guide inventory and marketing strategies.  </vt:lpstr>
      <vt:lpstr>Time Series Analysis</vt:lpstr>
      <vt:lpstr>Output</vt:lpstr>
      <vt:lpstr>Output</vt:lpstr>
      <vt:lpstr>INFERENCE: Monthly order frequency shows regular fluctuations, while total sales peaked in August 2017. Average sales fluctuate with periodic peaks.  INTERPRETATION: The cyclical pattern in monthly order frequency implies seasonal trends. August 2014's peak in total sales indicates a significant period, while consistent sales in Nov-Dec 2015 and fluctuating patterns in 2016-2017 and a peak after august 2017 suggest dynamic market conditions. Average sales, peaking in Feb 2014, exhibit periodic fluctuations, indicating varying customer behaviors. </vt:lpstr>
      <vt:lpstr>Examining the distribution of products across categories and sub-categories</vt:lpstr>
      <vt:lpstr>Output</vt:lpstr>
      <vt:lpstr>Output</vt:lpstr>
      <vt:lpstr>INFERENCE: Office Supplies lead, particularly in Paper products. Furniture sees Furnishings dominance, while Phones prevail in Technology, overshadowing Copiers.  INTERPRETATION: The data suggests a strong demand for diverse office supplies, with a focus on paper-related items. Furnishings lead in the furniture category, hinting at varied non-essential items. Technology preferences lean towards Phones, indicating a greater emphasis on communication technology, while Copiers' low representation suggests potentially lower demand for specialized office machinery in the dataset. </vt:lpstr>
      <vt:lpstr>PowerPoint Presentation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Diagnostic Analysis for Supermarket</dc:title>
  <dc:creator>HARINI K</dc:creator>
  <cp:lastModifiedBy>HARINI K</cp:lastModifiedBy>
  <cp:revision>11</cp:revision>
  <dcterms:created xsi:type="dcterms:W3CDTF">2023-11-18T10:44:38Z</dcterms:created>
  <dcterms:modified xsi:type="dcterms:W3CDTF">2023-11-19T09:24:24Z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