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69" r:id="rId3"/>
    <p:sldId id="283" r:id="rId4"/>
    <p:sldId id="277" r:id="rId5"/>
    <p:sldId id="281" r:id="rId6"/>
    <p:sldId id="282" r:id="rId7"/>
    <p:sldId id="271" r:id="rId8"/>
    <p:sldId id="256" r:id="rId9"/>
    <p:sldId id="285" r:id="rId10"/>
    <p:sldId id="284" r:id="rId11"/>
    <p:sldId id="278" r:id="rId12"/>
    <p:sldId id="286" r:id="rId13"/>
    <p:sldId id="289" r:id="rId14"/>
    <p:sldId id="287" r:id="rId15"/>
    <p:sldId id="288" r:id="rId16"/>
    <p:sldId id="290" r:id="rId17"/>
    <p:sldId id="279" r:id="rId18"/>
    <p:sldId id="291" r:id="rId19"/>
    <p:sldId id="280" r:id="rId20"/>
    <p:sldId id="292" r:id="rId21"/>
    <p:sldId id="29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modSld sldOrd">
      <pc:chgData name="sulfikar hamka" userId="7b455397b8076885" providerId="LiveId" clId="{04E4CC0D-93EB-4E24-A7B0-DE133B260FAA}" dt="2018-06-05T13:02:56.050" v="3074" actId="20577"/>
      <pc:docMkLst>
        <pc:docMk/>
      </pc:docMkLst>
      <pc:sldChg chg="modSp">
        <pc:chgData name="sulfikar hamka" userId="7b455397b8076885" providerId="LiveId" clId="{04E4CC0D-93EB-4E24-A7B0-DE133B260FAA}" dt="2018-06-05T11:22:18.904" v="85" actId="5793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1:22:18.904" v="85" actId="5793"/>
          <ac:spMkLst>
            <pc:docMk/>
            <pc:sldMk cId="1723767227" sldId="278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2:28:23.171" v="1571" actId="313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2:28:23.171" v="1571" actId="313"/>
          <ac:spMkLst>
            <pc:docMk/>
            <pc:sldMk cId="3895686406" sldId="279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2:38:27.917" v="2032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2:38:27.917" v="2032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3:02:56.050" v="3074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3:02:56.050" v="3074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">
        <pc:chgData name="sulfikar hamka" userId="7b455397b8076885" providerId="LiveId" clId="{04E4CC0D-93EB-4E24-A7B0-DE133B260FAA}" dt="2018-06-05T11:52:06.650" v="1110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1:52:06.650" v="1110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2:03:31.756" v="1223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2:03:31.756" v="1223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1:38:11.810" v="777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1:38:11.810" v="777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1:42:35.860" v="1086" actId="5793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1:42:35.860" v="1086" actId="5793"/>
          <ac:spMkLst>
            <pc:docMk/>
            <pc:sldMk cId="4163308399" sldId="288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2:00:33.667" v="1111" actId="20577"/>
        <pc:sldMkLst>
          <pc:docMk/>
          <pc:sldMk cId="642221516" sldId="289"/>
        </pc:sldMkLst>
      </pc:sldChg>
      <pc:sldChg chg="modSp add ord">
        <pc:chgData name="sulfikar hamka" userId="7b455397b8076885" providerId="LiveId" clId="{04E4CC0D-93EB-4E24-A7B0-DE133B260FAA}" dt="2018-06-05T12:21:50.859" v="1249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">
        <pc:chgData name="sulfikar hamka" userId="7b455397b8076885" providerId="LiveId" clId="{04E4CC0D-93EB-4E24-A7B0-DE133B260FAA}" dt="2018-06-05T12:31:34.473" v="1766" actId="313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2:31:34.473" v="1766" actId="313"/>
          <ac:spMkLst>
            <pc:docMk/>
            <pc:sldMk cId="882985951" sldId="291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2:44:19.101" v="2473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2:44:19.101" v="2473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2:50:29.726" v="2917" actId="20577"/>
        <pc:sldMkLst>
          <pc:docMk/>
          <pc:sldMk cId="3772222938" sldId="293"/>
        </pc:sldMkLst>
        <pc:spChg chg="mod">
          <ac:chgData name="sulfikar hamka" userId="7b455397b8076885" providerId="LiveId" clId="{04E4CC0D-93EB-4E24-A7B0-DE133B260FAA}" dt="2018-06-05T12:50:29.726" v="2917" actId="20577"/>
          <ac:spMkLst>
            <pc:docMk/>
            <pc:sldMk cId="3772222938" sldId="293"/>
            <ac:spMk id="6" creationId="{37D42437-95F7-4C64-81D1-F82571A325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99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5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Kurse 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Freunde Übersicht</a:t>
            </a:r>
          </a:p>
          <a:p>
            <a:pPr lvl="1"/>
            <a:r>
              <a:rPr lang="de-DE" dirty="0"/>
              <a:t>Freunde Profil</a:t>
            </a:r>
          </a:p>
          <a:p>
            <a:pPr lvl="1"/>
            <a:endParaRPr lang="de-DE" dirty="0"/>
          </a:p>
          <a:p>
            <a:r>
              <a:rPr lang="de-DE" dirty="0"/>
              <a:t>Freunde 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Interne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 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und/oder angefordert werden </a:t>
            </a:r>
          </a:p>
          <a:p>
            <a:pPr lvl="1"/>
            <a:r>
              <a:rPr lang="de-DE" dirty="0"/>
              <a:t>Gebot oder Nachfrage wird im Profil wieder gegeben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wir sind</a:t>
            </a:r>
          </a:p>
          <a:p>
            <a:r>
              <a:rPr lang="de-DE" dirty="0"/>
              <a:t>Was ist neu?</a:t>
            </a:r>
          </a:p>
          <a:p>
            <a:r>
              <a:rPr lang="de-DE" dirty="0"/>
              <a:t>Technisches Konzept</a:t>
            </a:r>
          </a:p>
          <a:p>
            <a:pPr lvl="1"/>
            <a:r>
              <a:rPr lang="de-DE" dirty="0"/>
              <a:t>Eingesetzte Technologien</a:t>
            </a:r>
          </a:p>
          <a:p>
            <a:pPr lvl="1"/>
            <a:r>
              <a:rPr lang="de-DE" dirty="0"/>
              <a:t>Architektur der Website</a:t>
            </a:r>
          </a:p>
          <a:p>
            <a:r>
              <a:rPr lang="de-DE" dirty="0"/>
              <a:t>Anwendungsspezifikation</a:t>
            </a:r>
          </a:p>
          <a:p>
            <a:pPr lvl="1"/>
            <a:r>
              <a:rPr lang="de-DE" dirty="0"/>
              <a:t>Navigationsprinzip</a:t>
            </a:r>
          </a:p>
          <a:p>
            <a:pPr lvl="1"/>
            <a:r>
              <a:rPr lang="de-DE" dirty="0"/>
              <a:t>Funktionselemente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lvl="1"/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Downloadbutton verschiedene Dokumente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die </a:t>
            </a:r>
            <a:r>
              <a:rPr lang="de-DE" dirty="0" err="1"/>
              <a:t>Uploadbutton</a:t>
            </a:r>
            <a:r>
              <a:rPr lang="de-DE" dirty="0"/>
              <a:t> Aufgaben so wie Bilder hochladen 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8905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</p:txBody>
      </p:sp>
    </p:spTree>
    <p:extLst>
      <p:ext uri="{BB962C8B-B14F-4D97-AF65-F5344CB8AC3E}">
        <p14:creationId xmlns:p14="http://schemas.microsoft.com/office/powerpoint/2010/main" val="634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151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Funktionselemente</vt:lpstr>
      <vt:lpstr>Funktionselemente</vt:lpstr>
      <vt:lpstr>Funktionselemente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8</cp:revision>
  <dcterms:created xsi:type="dcterms:W3CDTF">2018-06-05T09:49:33Z</dcterms:created>
  <dcterms:modified xsi:type="dcterms:W3CDTF">2018-06-05T13:03:27Z</dcterms:modified>
</cp:coreProperties>
</file>