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69" r:id="rId3"/>
    <p:sldId id="283" r:id="rId4"/>
    <p:sldId id="295" r:id="rId5"/>
    <p:sldId id="282" r:id="rId6"/>
    <p:sldId id="271" r:id="rId7"/>
    <p:sldId id="256" r:id="rId8"/>
    <p:sldId id="285" r:id="rId9"/>
    <p:sldId id="284" r:id="rId10"/>
    <p:sldId id="315" r:id="rId11"/>
    <p:sldId id="316" r:id="rId12"/>
    <p:sldId id="319" r:id="rId13"/>
    <p:sldId id="278" r:id="rId14"/>
    <p:sldId id="321" r:id="rId15"/>
    <p:sldId id="286" r:id="rId16"/>
    <p:sldId id="297" r:id="rId17"/>
    <p:sldId id="289" r:id="rId18"/>
    <p:sldId id="298" r:id="rId19"/>
    <p:sldId id="287" r:id="rId20"/>
    <p:sldId id="299" r:id="rId21"/>
    <p:sldId id="300" r:id="rId22"/>
    <p:sldId id="301" r:id="rId23"/>
    <p:sldId id="290" r:id="rId24"/>
    <p:sldId id="279" r:id="rId25"/>
    <p:sldId id="322" r:id="rId26"/>
    <p:sldId id="302" r:id="rId27"/>
    <p:sldId id="303" r:id="rId28"/>
    <p:sldId id="291" r:id="rId29"/>
    <p:sldId id="304" r:id="rId30"/>
    <p:sldId id="280" r:id="rId31"/>
    <p:sldId id="323" r:id="rId32"/>
    <p:sldId id="306" r:id="rId33"/>
    <p:sldId id="305" r:id="rId34"/>
    <p:sldId id="292" r:id="rId35"/>
    <p:sldId id="307" r:id="rId36"/>
    <p:sldId id="296" r:id="rId37"/>
    <p:sldId id="308" r:id="rId38"/>
    <p:sldId id="309" r:id="rId39"/>
    <p:sldId id="324" r:id="rId40"/>
    <p:sldId id="326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Header</a:t>
            </a:r>
            <a:endParaRPr lang="de-DE" dirty="0"/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die verschiedenen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/>
              <a:t>Website für Studenten</a:t>
            </a:r>
          </a:p>
          <a:p>
            <a:pPr lvl="1"/>
            <a:r>
              <a:rPr lang="de-DE" sz="2400" dirty="0"/>
              <a:t>Plattform für Aufgaben und Nachhilfe</a:t>
            </a:r>
          </a:p>
          <a:p>
            <a:pPr lvl="1"/>
            <a:r>
              <a:rPr lang="de-DE" sz="2400" dirty="0"/>
              <a:t>Gegenseitigkeitsprinzip</a:t>
            </a:r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 angefordert werden </a:t>
            </a:r>
          </a:p>
          <a:p>
            <a:pPr lvl="1"/>
            <a:r>
              <a:rPr lang="de-DE" dirty="0"/>
              <a:t>Angebot oder Nachfrage wird im Profil angezeigt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Funktionen einfügen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Server aufsetzen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Datenbank aufbauen</a:t>
            </a:r>
          </a:p>
          <a:p>
            <a:pPr lvl="1"/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226</Paragraphs>
  <Slides>39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29</cp:revision>
  <dcterms:created xsi:type="dcterms:W3CDTF">2018-06-05T09:49:33Z</dcterms:created>
  <dcterms:modified xsi:type="dcterms:W3CDTF">2018-07-01T00:54:32Z</dcterms:modified>
</cp:coreProperties>
</file>