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69" r:id="rId3"/>
    <p:sldId id="283" r:id="rId4"/>
    <p:sldId id="295" r:id="rId5"/>
    <p:sldId id="294" r:id="rId6"/>
    <p:sldId id="310" r:id="rId7"/>
    <p:sldId id="311" r:id="rId8"/>
    <p:sldId id="281" r:id="rId9"/>
    <p:sldId id="312" r:id="rId10"/>
    <p:sldId id="313" r:id="rId11"/>
    <p:sldId id="282" r:id="rId12"/>
    <p:sldId id="271" r:id="rId13"/>
    <p:sldId id="256" r:id="rId14"/>
    <p:sldId id="285" r:id="rId15"/>
    <p:sldId id="284" r:id="rId16"/>
    <p:sldId id="314" r:id="rId17"/>
    <p:sldId id="315" r:id="rId18"/>
    <p:sldId id="317" r:id="rId19"/>
    <p:sldId id="316" r:id="rId20"/>
    <p:sldId id="318" r:id="rId21"/>
    <p:sldId id="319" r:id="rId22"/>
    <p:sldId id="278" r:id="rId23"/>
    <p:sldId id="320" r:id="rId24"/>
    <p:sldId id="321" r:id="rId25"/>
    <p:sldId id="286" r:id="rId26"/>
    <p:sldId id="297" r:id="rId27"/>
    <p:sldId id="289" r:id="rId28"/>
    <p:sldId id="298" r:id="rId29"/>
    <p:sldId id="287" r:id="rId30"/>
    <p:sldId id="299" r:id="rId31"/>
    <p:sldId id="300" r:id="rId32"/>
    <p:sldId id="288" r:id="rId33"/>
    <p:sldId id="301" r:id="rId34"/>
    <p:sldId id="290" r:id="rId35"/>
    <p:sldId id="279" r:id="rId36"/>
    <p:sldId id="322" r:id="rId37"/>
    <p:sldId id="302" r:id="rId38"/>
    <p:sldId id="303" r:id="rId39"/>
    <p:sldId id="291" r:id="rId40"/>
    <p:sldId id="304" r:id="rId41"/>
    <p:sldId id="280" r:id="rId42"/>
    <p:sldId id="323" r:id="rId43"/>
    <p:sldId id="306" r:id="rId44"/>
    <p:sldId id="305" r:id="rId45"/>
    <p:sldId id="292" r:id="rId46"/>
    <p:sldId id="307" r:id="rId47"/>
    <p:sldId id="296" r:id="rId48"/>
    <p:sldId id="308" r:id="rId49"/>
    <p:sldId id="309" r:id="rId50"/>
    <p:sldId id="324" r:id="rId51"/>
    <p:sldId id="325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28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2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2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</a:t>
            </a:r>
            <a:r>
              <a:rPr lang="de-DE"/>
              <a:t>wir sind!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Website für Studenten</a:t>
            </a:r>
          </a:p>
          <a:p>
            <a:pPr lvl="1"/>
            <a:r>
              <a:rPr lang="de-DE" dirty="0"/>
              <a:t>Plattform für Aufgaben und Nachhilfe</a:t>
            </a:r>
          </a:p>
          <a:p>
            <a:pPr lvl="1"/>
            <a:r>
              <a:rPr lang="de-DE" dirty="0"/>
              <a:t>Gegenseitigkeitsprinzip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interne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und/oder angefordert werden </a:t>
            </a:r>
          </a:p>
          <a:p>
            <a:pPr lvl="1"/>
            <a:r>
              <a:rPr lang="de-DE" dirty="0"/>
              <a:t>Gebot oder Nachfrage wird im Profil wiedergegeben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Dokumente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den Upload-Button Aufgaben, sowie Bilder hochladen</a:t>
            </a:r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Funktionen einfügen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Server aufsetzten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Datenbank aufbauen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0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Webservice-Schnittstelle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dirty="0" err="1"/>
              <a:t>RESTful</a:t>
            </a:r>
            <a:r>
              <a:rPr lang="de-DE" dirty="0"/>
              <a:t> API mit MEAN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AngularJS</a:t>
            </a:r>
          </a:p>
          <a:p>
            <a:pPr lvl="2"/>
            <a:r>
              <a:rPr lang="de-DE" dirty="0"/>
              <a:t>Express</a:t>
            </a:r>
          </a:p>
          <a:p>
            <a:pPr lvl="2"/>
            <a:r>
              <a:rPr lang="de-DE" dirty="0"/>
              <a:t>MongoDB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2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37278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Breitbild</PresentationFormat>
  <Paragraphs>297</Paragraphs>
  <Slides>50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Weiteres Vorgehen</vt:lpstr>
      <vt:lpstr>Webservice-Schnittstelle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16</cp:revision>
  <dcterms:created xsi:type="dcterms:W3CDTF">2018-06-05T09:49:33Z</dcterms:created>
  <dcterms:modified xsi:type="dcterms:W3CDTF">2018-06-05T16:10:02Z</dcterms:modified>
</cp:coreProperties>
</file>