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9" r:id="rId3"/>
    <p:sldId id="283" r:id="rId4"/>
    <p:sldId id="277" r:id="rId5"/>
    <p:sldId id="281" r:id="rId6"/>
    <p:sldId id="282" r:id="rId7"/>
    <p:sldId id="271" r:id="rId8"/>
    <p:sldId id="256" r:id="rId9"/>
    <p:sldId id="285" r:id="rId10"/>
    <p:sldId id="284" r:id="rId11"/>
    <p:sldId id="278" r:id="rId12"/>
    <p:sldId id="286" r:id="rId13"/>
    <p:sldId id="287" r:id="rId14"/>
    <p:sldId id="288" r:id="rId15"/>
    <p:sldId id="279" r:id="rId16"/>
    <p:sldId id="28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modSld">
      <pc:chgData name="sulfikar hamka" userId="7b455397b8076885" providerId="LiveId" clId="{04E4CC0D-93EB-4E24-A7B0-DE133B260FAA}" dt="2018-06-05T11:42:35.860" v="1086" actId="5793"/>
      <pc:docMkLst>
        <pc:docMk/>
      </pc:docMkLst>
      <pc:sldChg chg="modSp">
        <pc:chgData name="sulfikar hamka" userId="7b455397b8076885" providerId="LiveId" clId="{04E4CC0D-93EB-4E24-A7B0-DE133B260FAA}" dt="2018-06-05T11:22:18.904" v="85" actId="5793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1:22:18.904" v="85" actId="5793"/>
          <ac:spMkLst>
            <pc:docMk/>
            <pc:sldMk cId="1723767227" sldId="278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1:30:14.781" v="331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1:30:14.781" v="331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35:27.456" v="649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1:35:27.456" v="649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38:11.810" v="777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1:38:11.810" v="777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1:42:35.860" v="1086" actId="5793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1:42:35.860" v="1086" actId="5793"/>
          <ac:spMkLst>
            <pc:docMk/>
            <pc:sldMk cId="4163308399" sldId="288"/>
            <ac:spMk id="6" creationId="{37D42437-95F7-4C64-81D1-F82571A325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99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Kurse 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 Übersicht</a:t>
            </a:r>
          </a:p>
          <a:p>
            <a:pPr lvl="1"/>
            <a:r>
              <a:rPr lang="de-DE" dirty="0"/>
              <a:t>Freunde Profil</a:t>
            </a:r>
          </a:p>
          <a:p>
            <a:pPr lvl="1"/>
            <a:endParaRPr lang="de-DE" dirty="0"/>
          </a:p>
          <a:p>
            <a:r>
              <a:rPr lang="de-DE" dirty="0"/>
              <a:t>Freunde 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neu?</a:t>
            </a:r>
          </a:p>
          <a:p>
            <a:r>
              <a:rPr lang="de-DE" dirty="0"/>
              <a:t>Technisches Konzept</a:t>
            </a:r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8905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Hilfstool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91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5</cp:revision>
  <dcterms:created xsi:type="dcterms:W3CDTF">2018-06-05T09:49:33Z</dcterms:created>
  <dcterms:modified xsi:type="dcterms:W3CDTF">2018-06-05T11:47:03Z</dcterms:modified>
</cp:coreProperties>
</file>