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35" r:id="rId3"/>
    <p:sldId id="285" r:id="rId4"/>
    <p:sldId id="319" r:id="rId5"/>
    <p:sldId id="290" r:id="rId6"/>
    <p:sldId id="302" r:id="rId7"/>
    <p:sldId id="303" r:id="rId8"/>
    <p:sldId id="346" r:id="rId9"/>
    <p:sldId id="337" r:id="rId10"/>
    <p:sldId id="338" r:id="rId11"/>
    <p:sldId id="336" r:id="rId12"/>
    <p:sldId id="339" r:id="rId13"/>
    <p:sldId id="345" r:id="rId14"/>
    <p:sldId id="334" r:id="rId15"/>
    <p:sldId id="331" r:id="rId16"/>
    <p:sldId id="344" r:id="rId17"/>
    <p:sldId id="343" r:id="rId18"/>
    <p:sldId id="341" r:id="rId19"/>
    <p:sldId id="340" r:id="rId20"/>
    <p:sldId id="32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6D0D-1A45-4AD2-BC63-18E07D3E6BB0}" v="1169" dt="2018-06-05T11:13:2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6366" autoAdjust="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fikar hamka" userId="7b455397b8076885" providerId="LiveId" clId="{04E4CC0D-93EB-4E24-A7B0-DE133B260FAA}"/>
    <pc:docChg chg="undo custSel addSld delSld modSld sldOrd">
      <pc:chgData name="sulfikar hamka" userId="7b455397b8076885" providerId="LiveId" clId="{04E4CC0D-93EB-4E24-A7B0-DE133B260FAA}" dt="2018-06-05T16:09:23.897" v="3935" actId="2696"/>
      <pc:docMkLst>
        <pc:docMk/>
      </pc:docMkLst>
      <pc:sldChg chg="modTransition">
        <pc:chgData name="sulfikar hamka" userId="7b455397b8076885" providerId="LiveId" clId="{04E4CC0D-93EB-4E24-A7B0-DE133B260FAA}" dt="2018-06-05T14:16:47.605" v="3430" actId="20577"/>
        <pc:sldMkLst>
          <pc:docMk/>
          <pc:sldMk cId="2673992224" sldId="256"/>
        </pc:sldMkLst>
      </pc:sldChg>
      <pc:sldChg chg="modSp del">
        <pc:chgData name="sulfikar hamka" userId="7b455397b8076885" providerId="LiveId" clId="{04E4CC0D-93EB-4E24-A7B0-DE133B260FAA}" dt="2018-06-05T13:32:34.003" v="3184" actId="2696"/>
        <pc:sldMkLst>
          <pc:docMk/>
          <pc:sldMk cId="4236890596" sldId="277"/>
        </pc:sldMkLst>
        <pc:spChg chg="mod">
          <ac:chgData name="sulfikar hamka" userId="7b455397b8076885" providerId="LiveId" clId="{04E4CC0D-93EB-4E24-A7B0-DE133B260FAA}" dt="2018-06-05T13:26:02.136" v="3152" actId="20577"/>
          <ac:spMkLst>
            <pc:docMk/>
            <pc:sldMk cId="4236890596" sldId="277"/>
            <ac:spMk id="2" creationId="{00000000-0000-0000-0000-000000000000}"/>
          </ac:spMkLst>
        </pc:spChg>
        <pc:spChg chg="mod">
          <ac:chgData name="sulfikar hamka" userId="7b455397b8076885" providerId="LiveId" clId="{04E4CC0D-93EB-4E24-A7B0-DE133B260FAA}" dt="2018-06-05T13:32:16.971" v="3183" actId="20577"/>
          <ac:spMkLst>
            <pc:docMk/>
            <pc:sldMk cId="4236890596" sldId="277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4:38:05.102" v="3532" actId="20577"/>
        <pc:sldMkLst>
          <pc:docMk/>
          <pc:sldMk cId="1723767227" sldId="278"/>
        </pc:sldMkLst>
        <pc:spChg chg="mod">
          <ac:chgData name="sulfikar hamka" userId="7b455397b8076885" providerId="LiveId" clId="{04E4CC0D-93EB-4E24-A7B0-DE133B260FAA}" dt="2018-06-05T14:37:29.435" v="3527" actId="20577"/>
          <ac:spMkLst>
            <pc:docMk/>
            <pc:sldMk cId="1723767227" sldId="278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39:52.700" v="3538" actId="20577"/>
        <pc:sldMkLst>
          <pc:docMk/>
          <pc:sldMk cId="3895686406" sldId="279"/>
        </pc:sldMkLst>
        <pc:spChg chg="mod">
          <ac:chgData name="sulfikar hamka" userId="7b455397b8076885" providerId="LiveId" clId="{04E4CC0D-93EB-4E24-A7B0-DE133B260FAA}" dt="2018-06-05T12:22:05.080" v="1267" actId="20577"/>
          <ac:spMkLst>
            <pc:docMk/>
            <pc:sldMk cId="3895686406" sldId="279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39:41.114" v="3537" actId="20577"/>
          <ac:spMkLst>
            <pc:docMk/>
            <pc:sldMk cId="3895686406" sldId="279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40:23.144" v="3541" actId="20577"/>
        <pc:sldMkLst>
          <pc:docMk/>
          <pc:sldMk cId="2174234159" sldId="280"/>
        </pc:sldMkLst>
        <pc:spChg chg="mod">
          <ac:chgData name="sulfikar hamka" userId="7b455397b8076885" providerId="LiveId" clId="{04E4CC0D-93EB-4E24-A7B0-DE133B260FAA}" dt="2018-06-05T12:33:18.746" v="1785" actId="20577"/>
          <ac:spMkLst>
            <pc:docMk/>
            <pc:sldMk cId="2174234159" sldId="280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40:23.144" v="3541" actId="20577"/>
          <ac:spMkLst>
            <pc:docMk/>
            <pc:sldMk cId="2174234159" sldId="280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4:31:34.861" v="3496" actId="20577"/>
        <pc:sldMkLst>
          <pc:docMk/>
          <pc:sldMk cId="63440075" sldId="281"/>
        </pc:sldMkLst>
        <pc:spChg chg="mod">
          <ac:chgData name="sulfikar hamka" userId="7b455397b8076885" providerId="LiveId" clId="{04E4CC0D-93EB-4E24-A7B0-DE133B260FAA}" dt="2018-06-05T14:31:34.861" v="3496" actId="20577"/>
          <ac:spMkLst>
            <pc:docMk/>
            <pc:sldMk cId="63440075" sldId="281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5:54:06.265" v="3779" actId="20577"/>
        <pc:sldMkLst>
          <pc:docMk/>
          <pc:sldMk cId="1133986613" sldId="283"/>
        </pc:sldMkLst>
        <pc:spChg chg="mod">
          <ac:chgData name="sulfikar hamka" userId="7b455397b8076885" providerId="LiveId" clId="{04E4CC0D-93EB-4E24-A7B0-DE133B260FAA}" dt="2018-06-05T15:54:06.265" v="3779" actId="20577"/>
          <ac:spMkLst>
            <pc:docMk/>
            <pc:sldMk cId="1133986613" sldId="283"/>
            <ac:spMk id="3" creationId="{9EA08152-4E35-4AC3-BDF5-ADEEC27BAA94}"/>
          </ac:spMkLst>
        </pc:spChg>
      </pc:sldChg>
      <pc:sldChg chg="modSp modTransition">
        <pc:chgData name="sulfikar hamka" userId="7b455397b8076885" providerId="LiveId" clId="{04E4CC0D-93EB-4E24-A7B0-DE133B260FAA}" dt="2018-06-05T14:34:53.133" v="3502" actId="20577"/>
        <pc:sldMkLst>
          <pc:docMk/>
          <pc:sldMk cId="2397511853" sldId="284"/>
        </pc:sldMkLst>
        <pc:spChg chg="mod">
          <ac:chgData name="sulfikar hamka" userId="7b455397b8076885" providerId="LiveId" clId="{04E4CC0D-93EB-4E24-A7B0-DE133B260FAA}" dt="2018-06-05T14:34:53.133" v="3502" actId="20577"/>
          <ac:spMkLst>
            <pc:docMk/>
            <pc:sldMk cId="2397511853" sldId="284"/>
            <ac:spMk id="6" creationId="{37D42437-95F7-4C64-81D1-F82571A32530}"/>
          </ac:spMkLst>
        </pc:spChg>
      </pc:sldChg>
      <pc:sldChg chg="modTransition">
        <pc:chgData name="sulfikar hamka" userId="7b455397b8076885" providerId="LiveId" clId="{04E4CC0D-93EB-4E24-A7B0-DE133B260FAA}" dt="2018-06-05T14:16:56.670" v="3431" actId="20577"/>
        <pc:sldMkLst>
          <pc:docMk/>
          <pc:sldMk cId="2813950741" sldId="285"/>
        </pc:sldMkLst>
      </pc:sldChg>
      <pc:sldChg chg="modSp add modTransition">
        <pc:chgData name="sulfikar hamka" userId="7b455397b8076885" providerId="LiveId" clId="{04E4CC0D-93EB-4E24-A7B0-DE133B260FAA}" dt="2018-06-05T14:24:36.964" v="3465" actId="20577"/>
        <pc:sldMkLst>
          <pc:docMk/>
          <pc:sldMk cId="4199194477" sldId="286"/>
        </pc:sldMkLst>
        <pc:spChg chg="mod">
          <ac:chgData name="sulfikar hamka" userId="7b455397b8076885" providerId="LiveId" clId="{04E4CC0D-93EB-4E24-A7B0-DE133B260FAA}" dt="2018-06-05T14:19:45.647" v="3446" actId="20577"/>
          <ac:spMkLst>
            <pc:docMk/>
            <pc:sldMk cId="4199194477" sldId="28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1.604" v="3463" actId="20577"/>
        <pc:sldMkLst>
          <pc:docMk/>
          <pc:sldMk cId="1888036735" sldId="287"/>
        </pc:sldMkLst>
        <pc:spChg chg="mod">
          <ac:chgData name="sulfikar hamka" userId="7b455397b8076885" providerId="LiveId" clId="{04E4CC0D-93EB-4E24-A7B0-DE133B260FAA}" dt="2018-06-05T14:20:40.591" v="3453" actId="20577"/>
          <ac:spMkLst>
            <pc:docMk/>
            <pc:sldMk cId="1888036735" sldId="28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8.286" v="3464" actId="20577"/>
        <pc:sldMkLst>
          <pc:docMk/>
          <pc:sldMk cId="4163308399" sldId="288"/>
        </pc:sldMkLst>
        <pc:spChg chg="mod">
          <ac:chgData name="sulfikar hamka" userId="7b455397b8076885" providerId="LiveId" clId="{04E4CC0D-93EB-4E24-A7B0-DE133B260FAA}" dt="2018-06-05T14:21:32.789" v="3460" actId="20577"/>
          <ac:spMkLst>
            <pc:docMk/>
            <pc:sldMk cId="4163308399" sldId="28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37.568" v="3462" actId="20577"/>
        <pc:sldMkLst>
          <pc:docMk/>
          <pc:sldMk cId="642221516" sldId="289"/>
        </pc:sldMkLst>
        <pc:spChg chg="mod">
          <ac:chgData name="sulfikar hamka" userId="7b455397b8076885" providerId="LiveId" clId="{04E4CC0D-93EB-4E24-A7B0-DE133B260FAA}" dt="2018-06-05T14:20:14.628" v="3449" actId="20577"/>
          <ac:spMkLst>
            <pc:docMk/>
            <pc:sldMk cId="642221516" sldId="289"/>
            <ac:spMk id="6" creationId="{37D42437-95F7-4C64-81D1-F82571A32530}"/>
          </ac:spMkLst>
        </pc:spChg>
      </pc:sldChg>
      <pc:sldChg chg="modSp add ord modTransition">
        <pc:chgData name="sulfikar hamka" userId="7b455397b8076885" providerId="LiveId" clId="{04E4CC0D-93EB-4E24-A7B0-DE133B260FAA}" dt="2018-06-05T14:17:38.235" v="3438" actId="20577"/>
        <pc:sldMkLst>
          <pc:docMk/>
          <pc:sldMk cId="401846387" sldId="290"/>
        </pc:sldMkLst>
        <pc:spChg chg="mod">
          <ac:chgData name="sulfikar hamka" userId="7b455397b8076885" providerId="LiveId" clId="{04E4CC0D-93EB-4E24-A7B0-DE133B260FAA}" dt="2018-06-05T12:21:50.859" v="1249" actId="20577"/>
          <ac:spMkLst>
            <pc:docMk/>
            <pc:sldMk cId="401846387" sldId="290"/>
            <ac:spMk id="2" creationId="{510A3E52-E997-4BF8-B89F-E27C0209F5A2}"/>
          </ac:spMkLst>
        </pc:spChg>
      </pc:sldChg>
      <pc:sldChg chg="modSp add modTransition">
        <pc:chgData name="sulfikar hamka" userId="7b455397b8076885" providerId="LiveId" clId="{04E4CC0D-93EB-4E24-A7B0-DE133B260FAA}" dt="2018-06-05T14:26:45.463" v="3476" actId="20577"/>
        <pc:sldMkLst>
          <pc:docMk/>
          <pc:sldMk cId="882985951" sldId="291"/>
        </pc:sldMkLst>
        <pc:spChg chg="mod">
          <ac:chgData name="sulfikar hamka" userId="7b455397b8076885" providerId="LiveId" clId="{04E4CC0D-93EB-4E24-A7B0-DE133B260FAA}" dt="2018-06-05T14:26:45.463" v="3476" actId="20577"/>
          <ac:spMkLst>
            <pc:docMk/>
            <pc:sldMk cId="882985951" sldId="29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7:51.909" v="3484" actId="20577"/>
        <pc:sldMkLst>
          <pc:docMk/>
          <pc:sldMk cId="1414169092" sldId="292"/>
        </pc:sldMkLst>
        <pc:spChg chg="mod">
          <ac:chgData name="sulfikar hamka" userId="7b455397b8076885" providerId="LiveId" clId="{04E4CC0D-93EB-4E24-A7B0-DE133B260FAA}" dt="2018-06-05T14:27:51.909" v="3484" actId="20577"/>
          <ac:spMkLst>
            <pc:docMk/>
            <pc:sldMk cId="1414169092" sldId="292"/>
            <ac:spMk id="6" creationId="{37D42437-95F7-4C64-81D1-F82571A32530}"/>
          </ac:spMkLst>
        </pc:spChg>
      </pc:sldChg>
      <pc:sldChg chg="addSp delSp modSp add del ord modTransition">
        <pc:chgData name="sulfikar hamka" userId="7b455397b8076885" providerId="LiveId" clId="{04E4CC0D-93EB-4E24-A7B0-DE133B260FAA}" dt="2018-06-05T15:29:13.684" v="3637" actId="2696"/>
        <pc:sldMkLst>
          <pc:docMk/>
          <pc:sldMk cId="3772222938" sldId="293"/>
        </pc:sldMkLst>
        <pc:spChg chg="add del mod">
          <ac:chgData name="sulfikar hamka" userId="7b455397b8076885" providerId="LiveId" clId="{04E4CC0D-93EB-4E24-A7B0-DE133B260FAA}" dt="2018-06-05T14:07:36.385" v="3390" actId="20577"/>
          <ac:spMkLst>
            <pc:docMk/>
            <pc:sldMk cId="3772222938" sldId="293"/>
            <ac:spMk id="3" creationId="{23A1F256-43E8-4FD6-AE76-8D08EF3197ED}"/>
          </ac:spMkLst>
        </pc:spChg>
        <pc:spChg chg="mod">
          <ac:chgData name="sulfikar hamka" userId="7b455397b8076885" providerId="LiveId" clId="{04E4CC0D-93EB-4E24-A7B0-DE133B260FAA}" dt="2018-06-05T15:28:56.465" v="3635" actId="20577"/>
          <ac:spMkLst>
            <pc:docMk/>
            <pc:sldMk cId="3772222938" sldId="293"/>
            <ac:spMk id="4" creationId="{87AC8795-F72E-4F53-BACC-C551C2D8316A}"/>
          </ac:spMkLst>
        </pc:spChg>
        <pc:spChg chg="del mod">
          <ac:chgData name="sulfikar hamka" userId="7b455397b8076885" providerId="LiveId" clId="{04E4CC0D-93EB-4E24-A7B0-DE133B260FAA}" dt="2018-06-05T13:48:14.118" v="3385" actId="20577"/>
          <ac:spMkLst>
            <pc:docMk/>
            <pc:sldMk cId="3772222938" sldId="293"/>
            <ac:spMk id="6" creationId="{37D42437-95F7-4C64-81D1-F82571A32530}"/>
          </ac:spMkLst>
        </pc:spChg>
        <pc:spChg chg="add del mod">
          <ac:chgData name="sulfikar hamka" userId="7b455397b8076885" providerId="LiveId" clId="{04E4CC0D-93EB-4E24-A7B0-DE133B260FAA}" dt="2018-06-05T14:14:04.211" v="3400" actId="478"/>
          <ac:spMkLst>
            <pc:docMk/>
            <pc:sldMk cId="3772222938" sldId="293"/>
            <ac:spMk id="11" creationId="{9277A41E-EE5E-4687-8943-65A620E1D8B2}"/>
          </ac:spMkLst>
        </pc:spChg>
        <pc:picChg chg="add del mod">
          <ac:chgData name="sulfikar hamka" userId="7b455397b8076885" providerId="LiveId" clId="{04E4CC0D-93EB-4E24-A7B0-DE133B260FAA}" dt="2018-06-05T13:48:40.011" v="3389" actId="478"/>
          <ac:picMkLst>
            <pc:docMk/>
            <pc:sldMk cId="3772222938" sldId="293"/>
            <ac:picMk id="8" creationId="{C28FF5C3-1424-4FC5-8E61-123A97348860}"/>
          </ac:picMkLst>
        </pc:picChg>
        <pc:picChg chg="add del mod">
          <ac:chgData name="sulfikar hamka" userId="7b455397b8076885" providerId="LiveId" clId="{04E4CC0D-93EB-4E24-A7B0-DE133B260FAA}" dt="2018-06-05T14:13:27.178" v="3394" actId="478"/>
          <ac:picMkLst>
            <pc:docMk/>
            <pc:sldMk cId="3772222938" sldId="293"/>
            <ac:picMk id="9" creationId="{3872BEDE-EBCE-4469-83F5-EACF36CF1C1E}"/>
          </ac:picMkLst>
        </pc:picChg>
        <pc:picChg chg="add del mod">
          <ac:chgData name="sulfikar hamka" userId="7b455397b8076885" providerId="LiveId" clId="{04E4CC0D-93EB-4E24-A7B0-DE133B260FAA}" dt="2018-06-05T15:28:26.479" v="3603" actId="478"/>
          <ac:picMkLst>
            <pc:docMk/>
            <pc:sldMk cId="3772222938" sldId="293"/>
            <ac:picMk id="12" creationId="{2F16B6CA-B9CA-45AE-8860-4A2A94BC9F8A}"/>
          </ac:picMkLst>
        </pc:picChg>
      </pc:sldChg>
      <pc:sldChg chg="modSp add">
        <pc:chgData name="sulfikar hamka" userId="7b455397b8076885" providerId="LiveId" clId="{04E4CC0D-93EB-4E24-A7B0-DE133B260FAA}" dt="2018-06-05T14:30:57.965" v="3492" actId="20577"/>
        <pc:sldMkLst>
          <pc:docMk/>
          <pc:sldMk cId="3135020205" sldId="294"/>
        </pc:sldMkLst>
        <pc:spChg chg="mod">
          <ac:chgData name="sulfikar hamka" userId="7b455397b8076885" providerId="LiveId" clId="{04E4CC0D-93EB-4E24-A7B0-DE133B260FAA}" dt="2018-06-05T14:30:57.965" v="3492" actId="20577"/>
          <ac:spMkLst>
            <pc:docMk/>
            <pc:sldMk cId="3135020205" sldId="294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4:16:25.610" v="3429" actId="20577"/>
        <pc:sldMkLst>
          <pc:docMk/>
          <pc:sldMk cId="290734338" sldId="295"/>
        </pc:sldMkLst>
        <pc:spChg chg="mod">
          <ac:chgData name="sulfikar hamka" userId="7b455397b8076885" providerId="LiveId" clId="{04E4CC0D-93EB-4E24-A7B0-DE133B260FAA}" dt="2018-06-05T13:32:59.657" v="3198" actId="20577"/>
          <ac:spMkLst>
            <pc:docMk/>
            <pc:sldMk cId="290734338" sldId="295"/>
            <ac:spMk id="2" creationId="{0D43EF32-4868-4C1F-A607-C14C387CD0F1}"/>
          </ac:spMkLst>
        </pc:spChg>
        <pc:spChg chg="mod">
          <ac:chgData name="sulfikar hamka" userId="7b455397b8076885" providerId="LiveId" clId="{04E4CC0D-93EB-4E24-A7B0-DE133B260FAA}" dt="2018-06-05T13:45:16.748" v="3374" actId="20577"/>
          <ac:spMkLst>
            <pc:docMk/>
            <pc:sldMk cId="290734338" sldId="295"/>
            <ac:spMk id="3" creationId="{9EA08152-4E35-4AC3-BDF5-ADEEC27BAA94}"/>
          </ac:spMkLst>
        </pc:spChg>
      </pc:sldChg>
      <pc:sldChg chg="modSp add modTransition">
        <pc:chgData name="sulfikar hamka" userId="7b455397b8076885" providerId="LiveId" clId="{04E4CC0D-93EB-4E24-A7B0-DE133B260FAA}" dt="2018-06-05T14:28:14.560" v="3488" actId="5793"/>
        <pc:sldMkLst>
          <pc:docMk/>
          <pc:sldMk cId="1673973329" sldId="296"/>
        </pc:sldMkLst>
        <pc:spChg chg="mod">
          <ac:chgData name="sulfikar hamka" userId="7b455397b8076885" providerId="LiveId" clId="{04E4CC0D-93EB-4E24-A7B0-DE133B260FAA}" dt="2018-06-05T14:28:14.560" v="3488" actId="5793"/>
          <ac:spMkLst>
            <pc:docMk/>
            <pc:sldMk cId="1673973329" sldId="296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19:50.434" v="3447" actId="20577"/>
        <pc:sldMkLst>
          <pc:docMk/>
          <pc:sldMk cId="115543847" sldId="297"/>
        </pc:sldMkLst>
      </pc:sldChg>
      <pc:sldChg chg="add modTransition">
        <pc:chgData name="sulfikar hamka" userId="7b455397b8076885" providerId="LiveId" clId="{04E4CC0D-93EB-4E24-A7B0-DE133B260FAA}" dt="2018-06-05T14:20:21.200" v="3450" actId="20577"/>
        <pc:sldMkLst>
          <pc:docMk/>
          <pc:sldMk cId="4045083021" sldId="298"/>
        </pc:sldMkLst>
      </pc:sldChg>
      <pc:sldChg chg="modSp add modTransition">
        <pc:chgData name="sulfikar hamka" userId="7b455397b8076885" providerId="LiveId" clId="{04E4CC0D-93EB-4E24-A7B0-DE133B260FAA}" dt="2018-06-05T14:21:00.572" v="3455" actId="20577"/>
        <pc:sldMkLst>
          <pc:docMk/>
          <pc:sldMk cId="3312588023" sldId="299"/>
        </pc:sldMkLst>
        <pc:spChg chg="mod">
          <ac:chgData name="sulfikar hamka" userId="7b455397b8076885" providerId="LiveId" clId="{04E4CC0D-93EB-4E24-A7B0-DE133B260FAA}" dt="2018-06-05T14:20:47.039" v="3454" actId="20577"/>
          <ac:spMkLst>
            <pc:docMk/>
            <pc:sldMk cId="3312588023" sldId="29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23:55.502" v="3550" actId="20577"/>
        <pc:sldMkLst>
          <pc:docMk/>
          <pc:sldMk cId="3726409612" sldId="300"/>
        </pc:sldMkLst>
        <pc:spChg chg="mod">
          <ac:chgData name="sulfikar hamka" userId="7b455397b8076885" providerId="LiveId" clId="{04E4CC0D-93EB-4E24-A7B0-DE133B260FAA}" dt="2018-06-05T15:23:55.502" v="3550" actId="20577"/>
          <ac:spMkLst>
            <pc:docMk/>
            <pc:sldMk cId="3726409612" sldId="300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1:41.921" v="3461" actId="20577"/>
        <pc:sldMkLst>
          <pc:docMk/>
          <pc:sldMk cId="1957220419" sldId="301"/>
        </pc:sldMkLst>
        <pc:spChg chg="mod">
          <ac:chgData name="sulfikar hamka" userId="7b455397b8076885" providerId="LiveId" clId="{04E4CC0D-93EB-4E24-A7B0-DE133B260FAA}" dt="2018-06-05T14:21:26.637" v="3459" actId="20577"/>
          <ac:spMkLst>
            <pc:docMk/>
            <pc:sldMk cId="1957220419" sldId="30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9:25.520" v="3534" actId="20577"/>
        <pc:sldMkLst>
          <pc:docMk/>
          <pc:sldMk cId="3771245236" sldId="302"/>
        </pc:sldMkLst>
        <pc:spChg chg="mod">
          <ac:chgData name="sulfikar hamka" userId="7b455397b8076885" providerId="LiveId" clId="{04E4CC0D-93EB-4E24-A7B0-DE133B260FAA}" dt="2018-06-05T14:26:16.836" v="3472" actId="20577"/>
          <ac:spMkLst>
            <pc:docMk/>
            <pc:sldMk cId="3771245236" sldId="302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9:26.962" v="3535" actId="20577"/>
        <pc:sldMkLst>
          <pc:docMk/>
          <pc:sldMk cId="1122238125" sldId="303"/>
        </pc:sldMkLst>
      </pc:sldChg>
      <pc:sldChg chg="modSp add">
        <pc:chgData name="sulfikar hamka" userId="7b455397b8076885" providerId="LiveId" clId="{04E4CC0D-93EB-4E24-A7B0-DE133B260FAA}" dt="2018-06-05T14:26:41.520" v="3475" actId="20577"/>
        <pc:sldMkLst>
          <pc:docMk/>
          <pc:sldMk cId="737356901" sldId="304"/>
        </pc:sldMkLst>
        <pc:spChg chg="mod">
          <ac:chgData name="sulfikar hamka" userId="7b455397b8076885" providerId="LiveId" clId="{04E4CC0D-93EB-4E24-A7B0-DE133B260FAA}" dt="2018-06-05T14:26:41.520" v="3475" actId="20577"/>
          <ac:spMkLst>
            <pc:docMk/>
            <pc:sldMk cId="737356901" sldId="304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27:29.552" v="3482" actId="20577"/>
        <pc:sldMkLst>
          <pc:docMk/>
          <pc:sldMk cId="853792013" sldId="305"/>
        </pc:sldMkLst>
      </pc:sldChg>
      <pc:sldChg chg="modSp add modTransition">
        <pc:chgData name="sulfikar hamka" userId="7b455397b8076885" providerId="LiveId" clId="{04E4CC0D-93EB-4E24-A7B0-DE133B260FAA}" dt="2018-06-05T14:27:26.431" v="3481" actId="20577"/>
        <pc:sldMkLst>
          <pc:docMk/>
          <pc:sldMk cId="1515855809" sldId="306"/>
        </pc:sldMkLst>
        <pc:spChg chg="mod">
          <ac:chgData name="sulfikar hamka" userId="7b455397b8076885" providerId="LiveId" clId="{04E4CC0D-93EB-4E24-A7B0-DE133B260FAA}" dt="2018-06-05T14:27:14.369" v="3480" actId="20577"/>
          <ac:spMkLst>
            <pc:docMk/>
            <pc:sldMk cId="1515855809" sldId="306"/>
            <ac:spMk id="6" creationId="{37D42437-95F7-4C64-81D1-F82571A32530}"/>
          </ac:spMkLst>
        </pc:spChg>
      </pc:sldChg>
      <pc:sldChg chg="add">
        <pc:chgData name="sulfikar hamka" userId="7b455397b8076885" providerId="LiveId" clId="{04E4CC0D-93EB-4E24-A7B0-DE133B260FAA}" dt="2018-06-05T14:27:46.677" v="3483" actId="20577"/>
        <pc:sldMkLst>
          <pc:docMk/>
          <pc:sldMk cId="2671148377" sldId="307"/>
        </pc:sldMkLst>
      </pc:sldChg>
      <pc:sldChg chg="modSp add">
        <pc:chgData name="sulfikar hamka" userId="7b455397b8076885" providerId="LiveId" clId="{04E4CC0D-93EB-4E24-A7B0-DE133B260FAA}" dt="2018-06-05T14:40:51.140" v="3547" actId="20577"/>
        <pc:sldMkLst>
          <pc:docMk/>
          <pc:sldMk cId="1738045929" sldId="308"/>
        </pc:sldMkLst>
        <pc:spChg chg="mod">
          <ac:chgData name="sulfikar hamka" userId="7b455397b8076885" providerId="LiveId" clId="{04E4CC0D-93EB-4E24-A7B0-DE133B260FAA}" dt="2018-06-05T14:40:51.140" v="3547" actId="20577"/>
          <ac:spMkLst>
            <pc:docMk/>
            <pc:sldMk cId="1738045929" sldId="308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5:25:32.526" v="3598" actId="20577"/>
        <pc:sldMkLst>
          <pc:docMk/>
          <pc:sldMk cId="988841366" sldId="309"/>
        </pc:sldMkLst>
        <pc:spChg chg="mod">
          <ac:chgData name="sulfikar hamka" userId="7b455397b8076885" providerId="LiveId" clId="{04E4CC0D-93EB-4E24-A7B0-DE133B260FAA}" dt="2018-06-05T15:25:32.526" v="3598" actId="20577"/>
          <ac:spMkLst>
            <pc:docMk/>
            <pc:sldMk cId="988841366" sldId="309"/>
            <ac:spMk id="6" creationId="{37D42437-95F7-4C64-81D1-F82571A32530}"/>
          </ac:spMkLst>
        </pc:spChg>
        <pc:picChg chg="ord">
          <ac:chgData name="sulfikar hamka" userId="7b455397b8076885" providerId="LiveId" clId="{04E4CC0D-93EB-4E24-A7B0-DE133B260FAA}" dt="2018-06-05T14:28:47.965" v="3490" actId="167"/>
          <ac:picMkLst>
            <pc:docMk/>
            <pc:sldMk cId="988841366" sldId="309"/>
            <ac:picMk id="7" creationId="{D69E3AB2-FDF1-4CE2-9130-48554F747CE8}"/>
          </ac:picMkLst>
        </pc:picChg>
      </pc:sldChg>
      <pc:sldChg chg="modSp add modTransition">
        <pc:chgData name="sulfikar hamka" userId="7b455397b8076885" providerId="LiveId" clId="{04E4CC0D-93EB-4E24-A7B0-DE133B260FAA}" dt="2018-06-05T14:34:21.024" v="3499" actId="20577"/>
        <pc:sldMkLst>
          <pc:docMk/>
          <pc:sldMk cId="1398024606" sldId="310"/>
        </pc:sldMkLst>
        <pc:spChg chg="mod">
          <ac:chgData name="sulfikar hamka" userId="7b455397b8076885" providerId="LiveId" clId="{04E4CC0D-93EB-4E24-A7B0-DE133B260FAA}" dt="2018-06-05T14:31:12.587" v="3494" actId="20577"/>
          <ac:spMkLst>
            <pc:docMk/>
            <pc:sldMk cId="1398024606" sldId="310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5:27:41.775" v="3602" actId="20577"/>
        <pc:sldMkLst>
          <pc:docMk/>
          <pc:sldMk cId="443035206" sldId="311"/>
        </pc:sldMkLst>
        <pc:spChg chg="mod">
          <ac:chgData name="sulfikar hamka" userId="7b455397b8076885" providerId="LiveId" clId="{04E4CC0D-93EB-4E24-A7B0-DE133B260FAA}" dt="2018-06-05T15:27:41.775" v="3602" actId="20577"/>
          <ac:spMkLst>
            <pc:docMk/>
            <pc:sldMk cId="443035206" sldId="311"/>
            <ac:spMk id="3" creationId="{00000000-0000-0000-0000-000000000000}"/>
          </ac:spMkLst>
        </pc:spChg>
      </pc:sldChg>
      <pc:sldChg chg="modSp add">
        <pc:chgData name="sulfikar hamka" userId="7b455397b8076885" providerId="LiveId" clId="{04E4CC0D-93EB-4E24-A7B0-DE133B260FAA}" dt="2018-06-05T14:32:02.388" v="3498" actId="20577"/>
        <pc:sldMkLst>
          <pc:docMk/>
          <pc:sldMk cId="227279844" sldId="312"/>
        </pc:sldMkLst>
        <pc:spChg chg="mod">
          <ac:chgData name="sulfikar hamka" userId="7b455397b8076885" providerId="LiveId" clId="{04E4CC0D-93EB-4E24-A7B0-DE133B260FAA}" dt="2018-06-05T14:32:02.388" v="3498" actId="20577"/>
          <ac:spMkLst>
            <pc:docMk/>
            <pc:sldMk cId="227279844" sldId="312"/>
            <ac:spMk id="3" creationId="{00000000-0000-0000-0000-000000000000}"/>
          </ac:spMkLst>
        </pc:spChg>
      </pc:sldChg>
      <pc:sldChg chg="add">
        <pc:chgData name="sulfikar hamka" userId="7b455397b8076885" providerId="LiveId" clId="{04E4CC0D-93EB-4E24-A7B0-DE133B260FAA}" dt="2018-06-05T14:31:57.350" v="3497" actId="20577"/>
        <pc:sldMkLst>
          <pc:docMk/>
          <pc:sldMk cId="3727885074" sldId="313"/>
        </pc:sldMkLst>
      </pc:sldChg>
      <pc:sldChg chg="modSp add modTransition">
        <pc:chgData name="sulfikar hamka" userId="7b455397b8076885" providerId="LiveId" clId="{04E4CC0D-93EB-4E24-A7B0-DE133B260FAA}" dt="2018-06-05T14:36:50.969" v="3520" actId="20577"/>
        <pc:sldMkLst>
          <pc:docMk/>
          <pc:sldMk cId="4098654349" sldId="314"/>
        </pc:sldMkLst>
        <pc:spChg chg="mod">
          <ac:chgData name="sulfikar hamka" userId="7b455397b8076885" providerId="LiveId" clId="{04E4CC0D-93EB-4E24-A7B0-DE133B260FAA}" dt="2018-06-05T14:35:07.381" v="3504" actId="20577"/>
          <ac:spMkLst>
            <pc:docMk/>
            <pc:sldMk cId="4098654349" sldId="314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48.792" v="3519" actId="20577"/>
        <pc:sldMkLst>
          <pc:docMk/>
          <pc:sldMk cId="1318730117" sldId="315"/>
        </pc:sldMkLst>
        <pc:spChg chg="mod">
          <ac:chgData name="sulfikar hamka" userId="7b455397b8076885" providerId="LiveId" clId="{04E4CC0D-93EB-4E24-A7B0-DE133B260FAA}" dt="2018-06-05T14:35:26.406" v="3507" actId="20577"/>
          <ac:spMkLst>
            <pc:docMk/>
            <pc:sldMk cId="1318730117" sldId="315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1.272" v="3522" actId="20577"/>
        <pc:sldMkLst>
          <pc:docMk/>
          <pc:sldMk cId="1935202150" sldId="316"/>
        </pc:sldMkLst>
        <pc:spChg chg="mod">
          <ac:chgData name="sulfikar hamka" userId="7b455397b8076885" providerId="LiveId" clId="{04E4CC0D-93EB-4E24-A7B0-DE133B260FAA}" dt="2018-06-05T14:36:07.356" v="3513" actId="20577"/>
          <ac:spMkLst>
            <pc:docMk/>
            <pc:sldMk cId="1935202150" sldId="31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59.218" v="3521" actId="20577"/>
        <pc:sldMkLst>
          <pc:docMk/>
          <pc:sldMk cId="4149624403" sldId="317"/>
        </pc:sldMkLst>
        <pc:spChg chg="mod">
          <ac:chgData name="sulfikar hamka" userId="7b455397b8076885" providerId="LiveId" clId="{04E4CC0D-93EB-4E24-A7B0-DE133B260FAA}" dt="2018-06-05T14:35:38.262" v="3509" actId="20577"/>
          <ac:spMkLst>
            <pc:docMk/>
            <pc:sldMk cId="4149624403" sldId="31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3.046" v="3523" actId="20577"/>
        <pc:sldMkLst>
          <pc:docMk/>
          <pc:sldMk cId="2355984762" sldId="318"/>
        </pc:sldMkLst>
        <pc:spChg chg="mod">
          <ac:chgData name="sulfikar hamka" userId="7b455397b8076885" providerId="LiveId" clId="{04E4CC0D-93EB-4E24-A7B0-DE133B260FAA}" dt="2018-06-05T14:36:37.346" v="3517" actId="20577"/>
          <ac:spMkLst>
            <pc:docMk/>
            <pc:sldMk cId="2355984762" sldId="31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4.684" v="3524" actId="20577"/>
        <pc:sldMkLst>
          <pc:docMk/>
          <pc:sldMk cId="694859381" sldId="319"/>
        </pc:sldMkLst>
        <pc:spChg chg="mod">
          <ac:chgData name="sulfikar hamka" userId="7b455397b8076885" providerId="LiveId" clId="{04E4CC0D-93EB-4E24-A7B0-DE133B260FAA}" dt="2018-06-05T14:36:32.865" v="3516" actId="20577"/>
          <ac:spMkLst>
            <pc:docMk/>
            <pc:sldMk cId="694859381" sldId="31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36:56.785" v="3748" actId="20577"/>
        <pc:sldMkLst>
          <pc:docMk/>
          <pc:sldMk cId="3336243207" sldId="320"/>
        </pc:sldMkLst>
        <pc:spChg chg="mod">
          <ac:chgData name="sulfikar hamka" userId="7b455397b8076885" providerId="LiveId" clId="{04E4CC0D-93EB-4E24-A7B0-DE133B260FAA}" dt="2018-06-05T15:36:56.785" v="3748" actId="20577"/>
          <ac:spMkLst>
            <pc:docMk/>
            <pc:sldMk cId="3336243207" sldId="320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7:52.648" v="3529" actId="20577"/>
        <pc:sldMkLst>
          <pc:docMk/>
          <pc:sldMk cId="3707012368" sldId="321"/>
        </pc:sldMkLst>
      </pc:sldChg>
      <pc:sldChg chg="add">
        <pc:chgData name="sulfikar hamka" userId="7b455397b8076885" providerId="LiveId" clId="{04E4CC0D-93EB-4E24-A7B0-DE133B260FAA}" dt="2018-06-05T14:39:33.406" v="3536" actId="20577"/>
        <pc:sldMkLst>
          <pc:docMk/>
          <pc:sldMk cId="3832533625" sldId="322"/>
        </pc:sldMkLst>
      </pc:sldChg>
      <pc:sldChg chg="add modTransition">
        <pc:chgData name="sulfikar hamka" userId="7b455397b8076885" providerId="LiveId" clId="{04E4CC0D-93EB-4E24-A7B0-DE133B260FAA}" dt="2018-06-05T14:40:14.290" v="3540" actId="20577"/>
        <pc:sldMkLst>
          <pc:docMk/>
          <pc:sldMk cId="4269383675" sldId="323"/>
        </pc:sldMkLst>
      </pc:sldChg>
      <pc:sldChg chg="modSp add">
        <pc:chgData name="sulfikar hamka" userId="7b455397b8076885" providerId="LiveId" clId="{04E4CC0D-93EB-4E24-A7B0-DE133B260FAA}" dt="2018-06-05T15:34:00.001" v="3743" actId="20577"/>
        <pc:sldMkLst>
          <pc:docMk/>
          <pc:sldMk cId="2114571369" sldId="324"/>
        </pc:sldMkLst>
        <pc:spChg chg="mod">
          <ac:chgData name="sulfikar hamka" userId="7b455397b8076885" providerId="LiveId" clId="{04E4CC0D-93EB-4E24-A7B0-DE133B260FAA}" dt="2018-06-05T15:29:25.685" v="3658" actId="20577"/>
          <ac:spMkLst>
            <pc:docMk/>
            <pc:sldMk cId="2114571369" sldId="324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5:34:00.001" v="3743" actId="20577"/>
          <ac:spMkLst>
            <pc:docMk/>
            <pc:sldMk cId="2114571369" sldId="324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6:08:17.808" v="3933" actId="20577"/>
        <pc:sldMkLst>
          <pc:docMk/>
          <pc:sldMk cId="94707965" sldId="325"/>
        </pc:sldMkLst>
        <pc:spChg chg="mod">
          <ac:chgData name="sulfikar hamka" userId="7b455397b8076885" providerId="LiveId" clId="{04E4CC0D-93EB-4E24-A7B0-DE133B260FAA}" dt="2018-06-05T16:00:33.448" v="3815" actId="20577"/>
          <ac:spMkLst>
            <pc:docMk/>
            <pc:sldMk cId="94707965" sldId="325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6:08:17.808" v="3933" actId="20577"/>
          <ac:spMkLst>
            <pc:docMk/>
            <pc:sldMk cId="94707965" sldId="325"/>
            <ac:spMk id="6" creationId="{37D42437-95F7-4C64-81D1-F82571A32530}"/>
          </ac:spMkLst>
        </pc:spChg>
      </pc:sldChg>
      <pc:sldChg chg="add del">
        <pc:chgData name="sulfikar hamka" userId="7b455397b8076885" providerId="LiveId" clId="{04E4CC0D-93EB-4E24-A7B0-DE133B260FAA}" dt="2018-06-05T16:09:23.897" v="3935" actId="2696"/>
        <pc:sldMkLst>
          <pc:docMk/>
          <pc:sldMk cId="3575419012" sldId="326"/>
        </pc:sldMkLst>
      </pc:sldChg>
      <pc:sldChg chg="add del">
        <pc:chgData name="sulfikar hamka" userId="7b455397b8076885" providerId="LiveId" clId="{04E4CC0D-93EB-4E24-A7B0-DE133B260FAA}" dt="2018-06-05T16:09:19.478" v="3934" actId="2696"/>
        <pc:sldMkLst>
          <pc:docMk/>
          <pc:sldMk cId="2654463903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63C8-2B43-4EF8-96C7-866FEE2CE356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5505-4879-42D6-A957-0E101978A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D8BE-DD21-4C22-A995-D147EFD8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1F77E-0340-4234-852D-8C8D740B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8201-EA9E-433C-94C1-B83048AA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4310-3EFC-425A-AD4E-CA16A7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5E82C-CE83-4E74-BC3D-F7DEE09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1B4D-BA2E-4B89-A02E-F8625E4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EBD23-12A9-4E1E-9649-B6C04AB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F12BE-E236-4A76-9BB3-E71BE7C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44F6-298E-4DC8-8444-55298B5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D65D-58F8-418E-88C4-D23694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B1694C-E521-4B17-B66D-E3D60C7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463C4-48FA-4B22-8508-AE125E08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CB526-2E04-47A3-99E4-A509680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F9CA0-B749-43F8-9607-79184B3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68CC-3E8B-4704-BEB7-B157E6E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9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B206-207B-4F26-9CA8-A34F7A5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BA9A-F419-47CE-B17F-626AA8D4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992FC-E9D6-441A-8FB6-AAE18BDA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5EF64-D4F7-4250-BB08-325E702F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2F51C-E26D-4276-B33E-01DA323B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150-02C4-4F28-A5AB-2B5D32C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3DFCD-1A10-4469-B5E7-8516470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0292-F49A-4689-877E-9754B6B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FC187-691B-463F-9FFD-141C032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A29AF-A140-464F-A434-5F167C5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2C95F-668F-4389-97B2-CD5B5CA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D6DA-CDEE-484B-BE88-677178E3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1E927-D5A0-400D-BDE1-0E679BA7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45E60-1F3E-435C-B3BA-5448146D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23A30-85A8-43B0-8301-F8F95BDF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E1E4F-0590-47A6-885E-16AE8C6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0088-D553-4386-BBAC-F082376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0BAA3-27C6-4D71-BB93-2C61A954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6CEEF-6B7D-4CC9-A156-C725AC3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E735D-3454-4F3D-8CE8-29741B45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A22FC-962C-4306-92F1-0ABBEE2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7B297F-8777-4462-8049-F41670B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7EF9EB-01FF-488A-866E-A81BF3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54CC2D-12B4-4535-8559-5E55C5A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8D32-E8D5-4022-9FAE-CAB5130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ED400-0775-4BED-8C67-B7CA0BF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9AB6A-3D91-4AB7-B4F4-E337492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2573C-6397-4E13-947C-AA0FC03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45230-32F9-4A2B-ABD7-7393952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9C0994-D4DA-4FC4-8AAD-4834FC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D3959-11F5-4EDB-B1F9-0547245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7A39-0DFA-40B2-A6C7-E5D41168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81126-6D7A-49B2-875B-12763DA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A1530-8139-4815-AA87-FDE7A244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33CC5-9232-41D9-AF76-415907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E92B3-FD42-47B5-B8B1-F6F0FD3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12BF-4384-4AD1-AC2A-1765446F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6ACAA-19A5-4CE8-BA81-A8ED5CE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7E0F5-CC2A-4B6F-9AEE-2213DB75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A5049-EFE5-4095-8836-F47398B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88D82-CB15-4F8A-9CA7-011B331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02588-88A6-4EF0-B9F5-D8CD2AF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B5AA1-029F-4FE9-8B8A-C54E1A1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D6AB6-E3F5-4A35-9C77-87C5D34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527A-D23D-4A96-A593-CF29A48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80343-B694-42A2-A8BF-F417FF92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C30-FBE7-491E-9FDE-3062E4336643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A1D5-9977-4C09-A645-6ED7638B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6A7A4-5A8C-4D0C-9F17-B26AE2F1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7" name="Grafik 16" descr="Ein Bild, das schwarz, sitzend, Foto, Licht enthält.&#10;&#10;Mit hoher Zuverlässigkeit generierte Beschreibung">
            <a:extLst>
              <a:ext uri="{FF2B5EF4-FFF2-40B4-BE49-F238E27FC236}">
                <a16:creationId xmlns:a16="http://schemas.microsoft.com/office/drawing/2014/main" id="{4FC50DD2-20B8-4F24-B6FD-594344401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86" y="1080754"/>
            <a:ext cx="4801270" cy="4772691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FCEAE93A-7F92-4103-92B9-C2064761B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99" y="751836"/>
            <a:ext cx="6858000" cy="3200400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Studenten für Studenten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DA6EEC55-52BF-433E-A396-485528649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99" y="4072665"/>
            <a:ext cx="6858000" cy="1097280"/>
          </a:xfrm>
        </p:spPr>
        <p:txBody>
          <a:bodyPr rtlCol="0"/>
          <a:lstStyle/>
          <a:p>
            <a:pPr rtl="0"/>
            <a:r>
              <a:rPr lang="de-DE" dirty="0"/>
              <a:t>Lernen auf Augenhöhe</a:t>
            </a:r>
          </a:p>
        </p:txBody>
      </p:sp>
    </p:spTree>
    <p:extLst>
      <p:ext uri="{BB962C8B-B14F-4D97-AF65-F5344CB8AC3E}">
        <p14:creationId xmlns:p14="http://schemas.microsoft.com/office/powerpoint/2010/main" val="26739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 mit XAMPP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Apache Webserver</a:t>
            </a:r>
          </a:p>
          <a:p>
            <a:pPr>
              <a:lnSpc>
                <a:spcPct val="150000"/>
              </a:lnSpc>
            </a:pPr>
            <a:r>
              <a:rPr lang="de-DE" dirty="0"/>
              <a:t>Erreichbar über </a:t>
            </a:r>
            <a:r>
              <a:rPr lang="de-DE" dirty="0" err="1"/>
              <a:t>Localhost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Onlinefreischaltung möglich</a:t>
            </a:r>
          </a:p>
          <a:p>
            <a:pPr>
              <a:lnSpc>
                <a:spcPct val="150000"/>
              </a:lnSpc>
            </a:pPr>
            <a:r>
              <a:rPr lang="de-DE" dirty="0"/>
              <a:t>Einfache Bedienung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0018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Datenbanken Einsatz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10515600" cy="4652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MySQLi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Administration in phpMyAdmin</a:t>
            </a:r>
          </a:p>
          <a:p>
            <a:pPr>
              <a:lnSpc>
                <a:spcPct val="150000"/>
              </a:lnSpc>
            </a:pPr>
            <a:r>
              <a:rPr lang="de-DE" dirty="0"/>
              <a:t>Datenbank besteht aus 9 Tabellen</a:t>
            </a:r>
          </a:p>
          <a:p>
            <a:pPr>
              <a:lnSpc>
                <a:spcPct val="150000"/>
              </a:lnSpc>
            </a:pPr>
            <a:r>
              <a:rPr lang="de-DE" dirty="0"/>
              <a:t>SQL in Quelltext eingebunden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1916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Datenbanken Einsatz: Beispiel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39957" cy="4351338"/>
          </a:xfrm>
        </p:spPr>
        <p:txBody>
          <a:bodyPr/>
          <a:lstStyle/>
          <a:p>
            <a:r>
              <a:rPr lang="de-DE" dirty="0"/>
              <a:t>SQL Befehle müssen in PHP-tags eingeführt werden </a:t>
            </a:r>
          </a:p>
          <a:p>
            <a:endParaRPr lang="de-DE" dirty="0"/>
          </a:p>
          <a:p>
            <a:r>
              <a:rPr lang="de-DE" dirty="0"/>
              <a:t>DB Verbindung muss aufgebaut werden </a:t>
            </a:r>
          </a:p>
          <a:p>
            <a:endParaRPr lang="de-DE" dirty="0"/>
          </a:p>
          <a:p>
            <a:r>
              <a:rPr lang="de-DE" dirty="0"/>
              <a:t>Benötigter Wert wird mit dem echo-Befehl in </a:t>
            </a:r>
            <a:r>
              <a:rPr lang="de-DE" dirty="0" err="1"/>
              <a:t>Html</a:t>
            </a:r>
            <a:r>
              <a:rPr lang="de-DE" dirty="0"/>
              <a:t> eingebunden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345175A-EF56-4018-B3A1-7C0BFE3CE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156" y="4409969"/>
            <a:ext cx="2362530" cy="1514686"/>
          </a:xfrm>
          <a:prstGeom prst="rect">
            <a:avLst/>
          </a:prstGeom>
        </p:spPr>
      </p:pic>
      <p:pic>
        <p:nvPicPr>
          <p:cNvPr id="17" name="Grafik 1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3D4DD86-B0E0-4BD4-ACA2-DAEC55B7F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157" y="1690688"/>
            <a:ext cx="5153744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3988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3" name="Grafik 2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26FC597A-B1FB-4A7B-A67C-443B1D551A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013" y="536072"/>
            <a:ext cx="9207973" cy="587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3151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Bewertung des Projektmanagements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2739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Projektmanagement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Alle Teilnehmer gleichberechtigt</a:t>
            </a:r>
          </a:p>
          <a:p>
            <a:pPr>
              <a:lnSpc>
                <a:spcPct val="150000"/>
              </a:lnSpc>
            </a:pPr>
            <a:r>
              <a:rPr lang="de-DE" dirty="0"/>
              <a:t>Freie Arbeitsgestaltung</a:t>
            </a:r>
          </a:p>
          <a:p>
            <a:pPr>
              <a:lnSpc>
                <a:spcPct val="150000"/>
              </a:lnSpc>
            </a:pPr>
            <a:r>
              <a:rPr lang="de-DE" dirty="0"/>
              <a:t>Selbstdefinierte Arbeitszeiten</a:t>
            </a:r>
          </a:p>
          <a:p>
            <a:pPr>
              <a:lnSpc>
                <a:spcPct val="150000"/>
              </a:lnSpc>
            </a:pPr>
            <a:r>
              <a:rPr lang="de-DE" dirty="0"/>
              <a:t>Kein fester Ablauf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2228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Bei Problemen konnte man sich an jemanden wenden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Kritik wurde aufgenommen und berücksichtigt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Flexibel auf neue Ideen eingehen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6728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Contra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Lief nicht wie geplant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Vorlagen waren ungenau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Schlechtes Zeitmanagement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Arbeitsteilung nicht optimal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3723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8511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Besseren Überblick über mögliche Technologien schaffen</a:t>
            </a:r>
          </a:p>
          <a:p>
            <a:pPr>
              <a:lnSpc>
                <a:spcPct val="150000"/>
              </a:lnSpc>
            </a:pPr>
            <a:r>
              <a:rPr lang="de-DE" dirty="0"/>
              <a:t>Schlechtes Zeitmanagement</a:t>
            </a:r>
          </a:p>
          <a:p>
            <a:pPr>
              <a:lnSpc>
                <a:spcPct val="150000"/>
              </a:lnSpc>
            </a:pPr>
            <a:r>
              <a:rPr lang="de-DE" dirty="0"/>
              <a:t>Spaß obwohl Stress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2365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7339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464"/>
            <a:ext cx="10515600" cy="4584499"/>
          </a:xfrm>
        </p:spPr>
        <p:txBody>
          <a:bodyPr>
            <a:normAutofit/>
          </a:bodyPr>
          <a:lstStyle/>
          <a:p>
            <a:r>
              <a:rPr lang="de-DE" dirty="0"/>
              <a:t>Vorstellung</a:t>
            </a:r>
          </a:p>
          <a:p>
            <a:r>
              <a:rPr lang="de-DE" dirty="0"/>
              <a:t>Technisches Konzept</a:t>
            </a:r>
          </a:p>
          <a:p>
            <a:r>
              <a:rPr lang="de-DE" dirty="0"/>
              <a:t>Datenbanken und Server</a:t>
            </a:r>
          </a:p>
          <a:p>
            <a:r>
              <a:rPr lang="de-DE" dirty="0"/>
              <a:t>Bewertung des Projektmanagements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Live-Preview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6519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Live-Preview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548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07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hinter dem Projekt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053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Plattform für Studenten schaffen</a:t>
            </a:r>
          </a:p>
          <a:p>
            <a:pPr>
              <a:lnSpc>
                <a:spcPct val="150000"/>
              </a:lnSpc>
            </a:pPr>
            <a:r>
              <a:rPr lang="de-DE" dirty="0"/>
              <a:t>Gegenseitige Lernhilfe</a:t>
            </a:r>
          </a:p>
          <a:p>
            <a:pPr>
              <a:lnSpc>
                <a:spcPct val="150000"/>
              </a:lnSpc>
            </a:pPr>
            <a:r>
              <a:rPr lang="de-DE" dirty="0"/>
              <a:t>Kostenlose und einfache Bedienung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593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38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Programmiersprachen</a:t>
            </a:r>
          </a:p>
          <a:p>
            <a:pPr lvl="1">
              <a:lnSpc>
                <a:spcPts val="3600"/>
              </a:lnSpc>
            </a:pPr>
            <a:r>
              <a:rPr lang="de-DE" dirty="0"/>
              <a:t>HTML</a:t>
            </a:r>
          </a:p>
          <a:p>
            <a:pPr lvl="1">
              <a:lnSpc>
                <a:spcPts val="3600"/>
              </a:lnSpc>
            </a:pPr>
            <a:r>
              <a:rPr lang="de-DE" dirty="0"/>
              <a:t>CSS</a:t>
            </a:r>
          </a:p>
          <a:p>
            <a:pPr lvl="1">
              <a:lnSpc>
                <a:spcPts val="3600"/>
              </a:lnSpc>
            </a:pPr>
            <a:r>
              <a:rPr lang="de-DE" dirty="0"/>
              <a:t>JavaScript</a:t>
            </a:r>
          </a:p>
          <a:p>
            <a:pPr lvl="1">
              <a:lnSpc>
                <a:spcPts val="3600"/>
              </a:lnSpc>
            </a:pPr>
            <a:r>
              <a:rPr lang="de-DE" dirty="0" err="1"/>
              <a:t>MySQLi</a:t>
            </a:r>
            <a:endParaRPr lang="de-DE" dirty="0"/>
          </a:p>
          <a:p>
            <a:pPr lvl="1">
              <a:lnSpc>
                <a:spcPts val="3600"/>
              </a:lnSpc>
            </a:pPr>
            <a:r>
              <a:rPr lang="de-DE" dirty="0"/>
              <a:t>PHP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52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Programmierung</a:t>
            </a:r>
          </a:p>
          <a:p>
            <a:pPr lvl="1">
              <a:lnSpc>
                <a:spcPts val="3600"/>
              </a:lnSpc>
            </a:pPr>
            <a:r>
              <a:rPr lang="de-DE" dirty="0"/>
              <a:t>Brackets</a:t>
            </a:r>
          </a:p>
          <a:p>
            <a:pPr lvl="1">
              <a:lnSpc>
                <a:spcPts val="3600"/>
              </a:lnSpc>
            </a:pPr>
            <a:r>
              <a:rPr lang="de-DE" dirty="0"/>
              <a:t>Notepad</a:t>
            </a:r>
          </a:p>
          <a:p>
            <a:pPr lvl="1">
              <a:lnSpc>
                <a:spcPts val="3600"/>
              </a:lnSpc>
            </a:pPr>
            <a:r>
              <a:rPr lang="de-DE" dirty="0"/>
              <a:t>phpMyAdmin</a:t>
            </a:r>
          </a:p>
          <a:p>
            <a:pPr lvl="1">
              <a:lnSpc>
                <a:spcPts val="3600"/>
              </a:lnSpc>
            </a:pPr>
            <a:r>
              <a:rPr lang="de-DE" dirty="0" err="1"/>
              <a:t>Beautify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81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Kommunikation und Verwaltung</a:t>
            </a:r>
          </a:p>
          <a:p>
            <a:pPr lvl="1">
              <a:lnSpc>
                <a:spcPts val="3000"/>
              </a:lnSpc>
            </a:pPr>
            <a:r>
              <a:rPr lang="de-DE" dirty="0"/>
              <a:t>GitHub</a:t>
            </a:r>
          </a:p>
          <a:p>
            <a:pPr lvl="1">
              <a:lnSpc>
                <a:spcPts val="3000"/>
              </a:lnSpc>
            </a:pPr>
            <a:r>
              <a:rPr lang="de-DE" dirty="0"/>
              <a:t>TeamSpeak</a:t>
            </a:r>
          </a:p>
          <a:p>
            <a:pPr lvl="1">
              <a:lnSpc>
                <a:spcPts val="3000"/>
              </a:lnSpc>
            </a:pPr>
            <a:r>
              <a:rPr lang="de-DE" dirty="0"/>
              <a:t>WhatsApp</a:t>
            </a:r>
          </a:p>
          <a:p>
            <a:pPr lvl="1">
              <a:lnSpc>
                <a:spcPts val="3000"/>
              </a:lnSpc>
            </a:pPr>
            <a:r>
              <a:rPr lang="de-DE" dirty="0" err="1"/>
              <a:t>Gyazo</a:t>
            </a:r>
            <a:endParaRPr lang="de-DE" dirty="0"/>
          </a:p>
          <a:p>
            <a:pPr lvl="1">
              <a:lnSpc>
                <a:spcPts val="3000"/>
              </a:lnSpc>
            </a:pPr>
            <a:r>
              <a:rPr lang="de-DE" dirty="0"/>
              <a:t>TeamViewer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553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Datenbanken und Server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2759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Breitbild</PresentationFormat>
  <Paragraphs>75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Studenten für Studenten</vt:lpstr>
      <vt:lpstr>Inhaltsverzeichnis</vt:lpstr>
      <vt:lpstr>Vorstellung</vt:lpstr>
      <vt:lpstr>Idee hinter dem Projekt</vt:lpstr>
      <vt:lpstr>Technisches Konzept</vt:lpstr>
      <vt:lpstr>Eingesetzte Technologien</vt:lpstr>
      <vt:lpstr>Eingesetzte Technologien</vt:lpstr>
      <vt:lpstr>Eingesetzte Technologien</vt:lpstr>
      <vt:lpstr>Datenbanken und Server</vt:lpstr>
      <vt:lpstr>Server mit XAMPP</vt:lpstr>
      <vt:lpstr>Datenbanken Einsatz</vt:lpstr>
      <vt:lpstr>Datenbanken Einsatz: Beispiel</vt:lpstr>
      <vt:lpstr>PowerPoint-Präsentation</vt:lpstr>
      <vt:lpstr>Bewertung des Projektmanagements</vt:lpstr>
      <vt:lpstr>Projektmanagement</vt:lpstr>
      <vt:lpstr>Planung</vt:lpstr>
      <vt:lpstr>Planung</vt:lpstr>
      <vt:lpstr>Fazit</vt:lpstr>
      <vt:lpstr>Fazit</vt:lpstr>
      <vt:lpstr>Live-Preview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sulfikar hamka</dc:creator>
  <cp:lastModifiedBy>sulfikar hamka</cp:lastModifiedBy>
  <cp:revision>57</cp:revision>
  <dcterms:created xsi:type="dcterms:W3CDTF">2018-06-05T09:49:33Z</dcterms:created>
  <dcterms:modified xsi:type="dcterms:W3CDTF">2018-07-03T11:09:29Z</dcterms:modified>
</cp:coreProperties>
</file>