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3"/>
  </p:notesMasterIdLst>
  <p:sldIdLst>
    <p:sldId id="269" r:id="rId3"/>
    <p:sldId id="283" r:id="rId4"/>
    <p:sldId id="295" r:id="rId5"/>
    <p:sldId id="294" r:id="rId6"/>
    <p:sldId id="310" r:id="rId7"/>
    <p:sldId id="311" r:id="rId8"/>
    <p:sldId id="281" r:id="rId9"/>
    <p:sldId id="312" r:id="rId10"/>
    <p:sldId id="313" r:id="rId11"/>
    <p:sldId id="282" r:id="rId12"/>
    <p:sldId id="271" r:id="rId13"/>
    <p:sldId id="256" r:id="rId14"/>
    <p:sldId id="285" r:id="rId15"/>
    <p:sldId id="284" r:id="rId16"/>
    <p:sldId id="314" r:id="rId17"/>
    <p:sldId id="315" r:id="rId18"/>
    <p:sldId id="317" r:id="rId19"/>
    <p:sldId id="316" r:id="rId20"/>
    <p:sldId id="318" r:id="rId21"/>
    <p:sldId id="319" r:id="rId22"/>
    <p:sldId id="278" r:id="rId23"/>
    <p:sldId id="320" r:id="rId24"/>
    <p:sldId id="321" r:id="rId25"/>
    <p:sldId id="286" r:id="rId26"/>
    <p:sldId id="297" r:id="rId27"/>
    <p:sldId id="289" r:id="rId28"/>
    <p:sldId id="298" r:id="rId29"/>
    <p:sldId id="287" r:id="rId30"/>
    <p:sldId id="299" r:id="rId31"/>
    <p:sldId id="300" r:id="rId32"/>
    <p:sldId id="288" r:id="rId33"/>
    <p:sldId id="301" r:id="rId34"/>
    <p:sldId id="290" r:id="rId35"/>
    <p:sldId id="279" r:id="rId36"/>
    <p:sldId id="322" r:id="rId37"/>
    <p:sldId id="302" r:id="rId38"/>
    <p:sldId id="303" r:id="rId39"/>
    <p:sldId id="291" r:id="rId40"/>
    <p:sldId id="304" r:id="rId41"/>
    <p:sldId id="280" r:id="rId42"/>
    <p:sldId id="323" r:id="rId43"/>
    <p:sldId id="306" r:id="rId44"/>
    <p:sldId id="305" r:id="rId45"/>
    <p:sldId id="292" r:id="rId46"/>
    <p:sldId id="307" r:id="rId47"/>
    <p:sldId id="296" r:id="rId48"/>
    <p:sldId id="308" r:id="rId49"/>
    <p:sldId id="309" r:id="rId50"/>
    <p:sldId id="324" r:id="rId51"/>
    <p:sldId id="325" r:id="rId5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6:09:23.897" v="3935" actId="2696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5:54:06.265" v="3779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5:54:06.265" v="377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del ord modTransition">
        <pc:chgData name="sulfikar hamka" userId="7b455397b8076885" providerId="LiveId" clId="{04E4CC0D-93EB-4E24-A7B0-DE133B260FAA}" dt="2018-06-05T15:29:13.684" v="3637" actId="2696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5:28:56.465" v="3635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del mod">
          <ac:chgData name="sulfikar hamka" userId="7b455397b8076885" providerId="LiveId" clId="{04E4CC0D-93EB-4E24-A7B0-DE133B260FAA}" dt="2018-06-05T15:28:26.479" v="3603" actId="478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23:55.502" v="3550" actId="20577"/>
        <pc:sldMkLst>
          <pc:docMk/>
          <pc:sldMk cId="3726409612" sldId="300"/>
        </pc:sldMkLst>
        <pc:spChg chg="mod">
          <ac:chgData name="sulfikar hamka" userId="7b455397b8076885" providerId="LiveId" clId="{04E4CC0D-93EB-4E24-A7B0-DE133B260FAA}" dt="2018-06-05T15:23:55.502" v="3550" actId="20577"/>
          <ac:spMkLst>
            <pc:docMk/>
            <pc:sldMk cId="3726409612" sldId="300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5:25:32.526" v="3598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5:25:32.526" v="3598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5:27:41.775" v="3602" actId="20577"/>
        <pc:sldMkLst>
          <pc:docMk/>
          <pc:sldMk cId="443035206" sldId="311"/>
        </pc:sldMkLst>
        <pc:spChg chg="mod">
          <ac:chgData name="sulfikar hamka" userId="7b455397b8076885" providerId="LiveId" clId="{04E4CC0D-93EB-4E24-A7B0-DE133B260FAA}" dt="2018-06-05T15:27:41.775" v="3602" actId="20577"/>
          <ac:spMkLst>
            <pc:docMk/>
            <pc:sldMk cId="443035206" sldId="311"/>
            <ac:spMk id="3" creationId="{00000000-0000-0000-0000-000000000000}"/>
          </ac:spMkLst>
        </pc:spChg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36:56.785" v="3748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5:36:56.785" v="374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  <pc:sldChg chg="modSp add">
        <pc:chgData name="sulfikar hamka" userId="7b455397b8076885" providerId="LiveId" clId="{04E4CC0D-93EB-4E24-A7B0-DE133B260FAA}" dt="2018-06-05T15:34:00.001" v="3743" actId="20577"/>
        <pc:sldMkLst>
          <pc:docMk/>
          <pc:sldMk cId="2114571369" sldId="324"/>
        </pc:sldMkLst>
        <pc:spChg chg="mod">
          <ac:chgData name="sulfikar hamka" userId="7b455397b8076885" providerId="LiveId" clId="{04E4CC0D-93EB-4E24-A7B0-DE133B260FAA}" dt="2018-06-05T15:29:25.685" v="3658" actId="20577"/>
          <ac:spMkLst>
            <pc:docMk/>
            <pc:sldMk cId="2114571369" sldId="324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5:34:00.001" v="3743" actId="20577"/>
          <ac:spMkLst>
            <pc:docMk/>
            <pc:sldMk cId="2114571369" sldId="32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6:08:17.808" v="3933" actId="20577"/>
        <pc:sldMkLst>
          <pc:docMk/>
          <pc:sldMk cId="94707965" sldId="325"/>
        </pc:sldMkLst>
        <pc:spChg chg="mod">
          <ac:chgData name="sulfikar hamka" userId="7b455397b8076885" providerId="LiveId" clId="{04E4CC0D-93EB-4E24-A7B0-DE133B260FAA}" dt="2018-06-05T16:00:33.448" v="3815" actId="20577"/>
          <ac:spMkLst>
            <pc:docMk/>
            <pc:sldMk cId="94707965" sldId="325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6:08:17.808" v="3933" actId="20577"/>
          <ac:spMkLst>
            <pc:docMk/>
            <pc:sldMk cId="94707965" sldId="325"/>
            <ac:spMk id="6" creationId="{37D42437-95F7-4C64-81D1-F82571A32530}"/>
          </ac:spMkLst>
        </pc:spChg>
      </pc:sldChg>
      <pc:sldChg chg="add del">
        <pc:chgData name="sulfikar hamka" userId="7b455397b8076885" providerId="LiveId" clId="{04E4CC0D-93EB-4E24-A7B0-DE133B260FAA}" dt="2018-06-05T16:09:23.897" v="3935" actId="2696"/>
        <pc:sldMkLst>
          <pc:docMk/>
          <pc:sldMk cId="3575419012" sldId="326"/>
        </pc:sldMkLst>
      </pc:sldChg>
      <pc:sldChg chg="add del">
        <pc:chgData name="sulfikar hamka" userId="7b455397b8076885" providerId="LiveId" clId="{04E4CC0D-93EB-4E24-A7B0-DE133B260FAA}" dt="2018-06-05T16:09:19.478" v="3934" actId="2696"/>
        <pc:sldMkLst>
          <pc:docMk/>
          <pc:sldMk cId="2654463903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02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28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40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73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24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280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2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8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Wer wir sind!</a:t>
            </a:r>
          </a:p>
          <a:p>
            <a:r>
              <a:rPr lang="de-DE" dirty="0"/>
              <a:t>Entwicklung der Website</a:t>
            </a:r>
          </a:p>
          <a:p>
            <a:r>
              <a:rPr lang="de-DE" dirty="0"/>
              <a:t>Technisches Konzept</a:t>
            </a:r>
          </a:p>
          <a:p>
            <a:r>
              <a:rPr lang="de-DE" dirty="0"/>
              <a:t>Anwendungsspezifikation</a:t>
            </a:r>
          </a:p>
          <a:p>
            <a:r>
              <a:rPr lang="de-DE" dirty="0"/>
              <a:t>Weiteres Vorgehen</a:t>
            </a:r>
          </a:p>
          <a:p>
            <a:pPr marL="41148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43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r>
              <a:rPr lang="de-DE" dirty="0"/>
              <a:t>Startseite</a:t>
            </a:r>
          </a:p>
          <a:p>
            <a:pPr lvl="1"/>
            <a:r>
              <a:rPr lang="de-DE" dirty="0"/>
              <a:t>Kurs</a:t>
            </a:r>
          </a:p>
          <a:p>
            <a:pPr lvl="1"/>
            <a:r>
              <a:rPr lang="de-DE" dirty="0"/>
              <a:t>Kursübersicht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1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r>
              <a:rPr lang="de-DE" dirty="0"/>
              <a:t>Kursübersicht</a:t>
            </a:r>
          </a:p>
          <a:p>
            <a:pPr lvl="1"/>
            <a:r>
              <a:rPr lang="de-DE" dirty="0"/>
              <a:t>Beigetretene Kurse</a:t>
            </a:r>
          </a:p>
          <a:p>
            <a:pPr lvl="2"/>
            <a:r>
              <a:rPr lang="de-DE" dirty="0"/>
              <a:t>Kurs </a:t>
            </a:r>
          </a:p>
          <a:p>
            <a:pPr lvl="1"/>
            <a:r>
              <a:rPr lang="de-DE" dirty="0"/>
              <a:t>Nicht beigetretene Kurse</a:t>
            </a:r>
          </a:p>
          <a:p>
            <a:pPr lvl="2"/>
            <a:r>
              <a:rPr lang="de-DE" dirty="0"/>
              <a:t>Kurs Einschreibung</a:t>
            </a:r>
          </a:p>
          <a:p>
            <a:pPr lvl="3"/>
            <a:r>
              <a:rPr lang="de-DE" dirty="0"/>
              <a:t>Kurs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3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6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</a:t>
            </a:r>
            <a:r>
              <a:rPr lang="de-DE"/>
              <a:t>wir sind!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Website für Studenten</a:t>
            </a:r>
          </a:p>
          <a:p>
            <a:pPr lvl="1"/>
            <a:r>
              <a:rPr lang="de-DE" dirty="0"/>
              <a:t>Plattform für Aufgaben und Nachhilfe</a:t>
            </a:r>
          </a:p>
          <a:p>
            <a:pPr lvl="1"/>
            <a:r>
              <a:rPr lang="de-DE" dirty="0"/>
              <a:t>Gegenseitigkeitsprinzip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73433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r>
              <a:rPr lang="de-DE" dirty="0"/>
              <a:t>Freunde-Profil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9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08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Header</a:t>
            </a:r>
          </a:p>
          <a:p>
            <a:pPr lvl="1"/>
            <a:r>
              <a:rPr lang="de-DE" dirty="0"/>
              <a:t>Allgegenwärtig, mit Ausnahmen der Login Seite</a:t>
            </a:r>
          </a:p>
          <a:p>
            <a:pPr lvl="1"/>
            <a:r>
              <a:rPr lang="de-DE" dirty="0"/>
              <a:t>Ermöglicht Zugriff auf:</a:t>
            </a:r>
          </a:p>
          <a:p>
            <a:pPr lvl="2"/>
            <a:r>
              <a:rPr lang="de-DE" dirty="0"/>
              <a:t>Profil</a:t>
            </a:r>
          </a:p>
          <a:p>
            <a:pPr lvl="2"/>
            <a:r>
              <a:rPr lang="de-DE" dirty="0"/>
              <a:t>Kurse</a:t>
            </a:r>
          </a:p>
          <a:p>
            <a:pPr lvl="2"/>
            <a:r>
              <a:rPr lang="de-DE" dirty="0"/>
              <a:t>Freunde</a:t>
            </a:r>
          </a:p>
          <a:p>
            <a:pPr lvl="2"/>
            <a:r>
              <a:rPr lang="de-DE" dirty="0"/>
              <a:t>Nachhilfe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0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Anwendungsspezifikation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33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r>
              <a:rPr lang="de-DE" dirty="0"/>
              <a:t>Suchleiste</a:t>
            </a:r>
          </a:p>
          <a:p>
            <a:pPr lvl="1"/>
            <a:r>
              <a:rPr lang="de-DE" dirty="0"/>
              <a:t>Suche nach Aufgaben, Personen oder Kurse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 Themenübersicht im Header 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5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 Themenübersicht im Header </a:t>
            </a:r>
          </a:p>
          <a:p>
            <a:endParaRPr lang="de-DE" dirty="0"/>
          </a:p>
          <a:p>
            <a:r>
              <a:rPr lang="de-DE" dirty="0"/>
              <a:t>Interne Links</a:t>
            </a:r>
          </a:p>
          <a:p>
            <a:pPr lvl="1"/>
            <a:r>
              <a:rPr lang="de-DE" dirty="0"/>
              <a:t>Verweist auf interne Seiten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02020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3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5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Profilverwaltung</a:t>
            </a:r>
          </a:p>
          <a:p>
            <a:pPr lvl="1"/>
            <a:r>
              <a:rPr lang="de-DE" dirty="0"/>
              <a:t>Nutzer kann sein Profilbild und seine Beschreibung individuell anpassen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Checkt, ob Kurs beigetreten oder nicht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9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Checkt, ob Kurs beigetreten oder nicht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r>
              <a:rPr lang="de-DE" dirty="0"/>
              <a:t>Nachhilfeverwaltung</a:t>
            </a:r>
          </a:p>
          <a:p>
            <a:pPr lvl="1"/>
            <a:r>
              <a:rPr lang="de-DE" dirty="0"/>
              <a:t>Nachhilfe kann geboten und/oder angefordert werden </a:t>
            </a:r>
          </a:p>
          <a:p>
            <a:pPr lvl="1"/>
            <a:r>
              <a:rPr lang="de-DE" dirty="0"/>
              <a:t>Gebot oder Nachfrage wird im Profil wiedergegeben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8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3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die Downloadbutton verschiedene Dokumente runterladen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5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 </a:t>
            </a:r>
          </a:p>
          <a:p>
            <a:pPr lvl="1"/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den Download-Button verschiedene Dokumente runterladen</a:t>
            </a:r>
          </a:p>
          <a:p>
            <a:pPr lvl="1"/>
            <a:endParaRPr lang="de-DE" dirty="0"/>
          </a:p>
          <a:p>
            <a:r>
              <a:rPr lang="de-DE" dirty="0"/>
              <a:t>Upload</a:t>
            </a:r>
          </a:p>
          <a:p>
            <a:pPr lvl="1"/>
            <a:r>
              <a:rPr lang="de-DE" dirty="0"/>
              <a:t>Nutzer kann über den Upload-Button Aufgaben, sowie Bilder hochladen</a:t>
            </a:r>
            <a:endParaRPr lang="de-DE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1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Funktionen einfügen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Server aufsetzen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Datenbank aufbauen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0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Webservice-Schnittstelle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r>
              <a:rPr lang="de-DE" dirty="0" err="1"/>
              <a:t>RESTful</a:t>
            </a:r>
            <a:r>
              <a:rPr lang="de-DE" dirty="0"/>
              <a:t> API mit MEAN</a:t>
            </a:r>
          </a:p>
          <a:p>
            <a:pPr lvl="2"/>
            <a:r>
              <a:rPr lang="de-DE" dirty="0"/>
              <a:t>Node.js</a:t>
            </a:r>
          </a:p>
          <a:p>
            <a:pPr lvl="2"/>
            <a:r>
              <a:rPr lang="de-DE" dirty="0"/>
              <a:t>AngularJS</a:t>
            </a:r>
          </a:p>
          <a:p>
            <a:pPr lvl="2"/>
            <a:r>
              <a:rPr lang="de-DE" dirty="0"/>
              <a:t>Express</a:t>
            </a:r>
          </a:p>
          <a:p>
            <a:pPr lvl="2"/>
            <a:r>
              <a:rPr lang="de-DE" dirty="0"/>
              <a:t>MongoDB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03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</p:txBody>
      </p:sp>
    </p:spTree>
    <p:extLst>
      <p:ext uri="{BB962C8B-B14F-4D97-AF65-F5344CB8AC3E}">
        <p14:creationId xmlns:p14="http://schemas.microsoft.com/office/powerpoint/2010/main" val="634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2272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</p:txBody>
      </p:sp>
    </p:spTree>
    <p:extLst>
      <p:ext uri="{BB962C8B-B14F-4D97-AF65-F5344CB8AC3E}">
        <p14:creationId xmlns:p14="http://schemas.microsoft.com/office/powerpoint/2010/main" val="37278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Breitbild</PresentationFormat>
  <Paragraphs>297</Paragraphs>
  <Slides>50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Wer wir sind!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Anwendungsspezifikation</vt:lpstr>
      <vt:lpstr>Navigationsprinzip</vt:lpstr>
      <vt:lpstr>Navigationsprinzip</vt:lpstr>
      <vt:lpstr>Navigationsprinzip</vt:lpstr>
      <vt:lpstr>Navigationsprinzip</vt:lpstr>
      <vt:lpstr>Navigationsprinzip</vt:lpstr>
      <vt:lpstr>Navigationsprinzip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Weiteres Vorgehen</vt:lpstr>
      <vt:lpstr>Webservice-Schnittstelle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Armin Maghsoudloo</cp:lastModifiedBy>
  <cp:revision>17</cp:revision>
  <dcterms:created xsi:type="dcterms:W3CDTF">2018-06-05T09:49:33Z</dcterms:created>
  <dcterms:modified xsi:type="dcterms:W3CDTF">2018-06-05T16:41:54Z</dcterms:modified>
</cp:coreProperties>
</file>