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83" r:id="rId4"/>
    <p:sldId id="285" r:id="rId5"/>
    <p:sldId id="319" r:id="rId6"/>
    <p:sldId id="278" r:id="rId7"/>
    <p:sldId id="321" r:id="rId8"/>
    <p:sldId id="286" r:id="rId9"/>
    <p:sldId id="290" r:id="rId10"/>
    <p:sldId id="302" r:id="rId11"/>
    <p:sldId id="303" r:id="rId12"/>
    <p:sldId id="327" r:id="rId13"/>
    <p:sldId id="334" r:id="rId14"/>
    <p:sldId id="331" r:id="rId15"/>
    <p:sldId id="32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6:09:23.897" v="3935" actId="2696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5:54:06.265" v="3779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5:54:06.265" v="377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del ord modTransition">
        <pc:chgData name="sulfikar hamka" userId="7b455397b8076885" providerId="LiveId" clId="{04E4CC0D-93EB-4E24-A7B0-DE133B260FAA}" dt="2018-06-05T15:29:13.684" v="3637" actId="2696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5:28:56.465" v="3635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del mod">
          <ac:chgData name="sulfikar hamka" userId="7b455397b8076885" providerId="LiveId" clId="{04E4CC0D-93EB-4E24-A7B0-DE133B260FAA}" dt="2018-06-05T15:28:26.479" v="3603" actId="478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23:55.502" v="3550" actId="20577"/>
        <pc:sldMkLst>
          <pc:docMk/>
          <pc:sldMk cId="3726409612" sldId="300"/>
        </pc:sldMkLst>
        <pc:spChg chg="mod">
          <ac:chgData name="sulfikar hamka" userId="7b455397b8076885" providerId="LiveId" clId="{04E4CC0D-93EB-4E24-A7B0-DE133B260FAA}" dt="2018-06-05T15:23:55.502" v="3550" actId="20577"/>
          <ac:spMkLst>
            <pc:docMk/>
            <pc:sldMk cId="3726409612" sldId="300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5:25:32.526" v="3598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5:25:32.526" v="3598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5:27:41.775" v="3602" actId="20577"/>
        <pc:sldMkLst>
          <pc:docMk/>
          <pc:sldMk cId="443035206" sldId="311"/>
        </pc:sldMkLst>
        <pc:spChg chg="mod">
          <ac:chgData name="sulfikar hamka" userId="7b455397b8076885" providerId="LiveId" clId="{04E4CC0D-93EB-4E24-A7B0-DE133B260FAA}" dt="2018-06-05T15:27:41.775" v="3602" actId="20577"/>
          <ac:spMkLst>
            <pc:docMk/>
            <pc:sldMk cId="443035206" sldId="311"/>
            <ac:spMk id="3" creationId="{00000000-0000-0000-0000-000000000000}"/>
          </ac:spMkLst>
        </pc:spChg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36:56.785" v="3748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5:36:56.785" v="374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  <pc:sldChg chg="modSp add">
        <pc:chgData name="sulfikar hamka" userId="7b455397b8076885" providerId="LiveId" clId="{04E4CC0D-93EB-4E24-A7B0-DE133B260FAA}" dt="2018-06-05T15:34:00.001" v="3743" actId="20577"/>
        <pc:sldMkLst>
          <pc:docMk/>
          <pc:sldMk cId="2114571369" sldId="324"/>
        </pc:sldMkLst>
        <pc:spChg chg="mod">
          <ac:chgData name="sulfikar hamka" userId="7b455397b8076885" providerId="LiveId" clId="{04E4CC0D-93EB-4E24-A7B0-DE133B260FAA}" dt="2018-06-05T15:29:25.685" v="3658" actId="20577"/>
          <ac:spMkLst>
            <pc:docMk/>
            <pc:sldMk cId="2114571369" sldId="324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5:34:00.001" v="3743" actId="20577"/>
          <ac:spMkLst>
            <pc:docMk/>
            <pc:sldMk cId="2114571369" sldId="32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6:08:17.808" v="3933" actId="20577"/>
        <pc:sldMkLst>
          <pc:docMk/>
          <pc:sldMk cId="94707965" sldId="325"/>
        </pc:sldMkLst>
        <pc:spChg chg="mod">
          <ac:chgData name="sulfikar hamka" userId="7b455397b8076885" providerId="LiveId" clId="{04E4CC0D-93EB-4E24-A7B0-DE133B260FAA}" dt="2018-06-05T16:00:33.448" v="3815" actId="20577"/>
          <ac:spMkLst>
            <pc:docMk/>
            <pc:sldMk cId="94707965" sldId="325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6:08:17.808" v="3933" actId="20577"/>
          <ac:spMkLst>
            <pc:docMk/>
            <pc:sldMk cId="94707965" sldId="325"/>
            <ac:spMk id="6" creationId="{37D42437-95F7-4C64-81D1-F82571A32530}"/>
          </ac:spMkLst>
        </pc:spChg>
      </pc:sldChg>
      <pc:sldChg chg="add del">
        <pc:chgData name="sulfikar hamka" userId="7b455397b8076885" providerId="LiveId" clId="{04E4CC0D-93EB-4E24-A7B0-DE133B260FAA}" dt="2018-06-05T16:09:23.897" v="3935" actId="2696"/>
        <pc:sldMkLst>
          <pc:docMk/>
          <pc:sldMk cId="3575419012" sldId="326"/>
        </pc:sldMkLst>
      </pc:sldChg>
      <pc:sldChg chg="add del">
        <pc:chgData name="sulfikar hamka" userId="7b455397b8076885" providerId="LiveId" clId="{04E4CC0D-93EB-4E24-A7B0-DE133B260FAA}" dt="2018-06-05T16:09:19.478" v="3934" actId="2696"/>
        <pc:sldMkLst>
          <pc:docMk/>
          <pc:sldMk cId="2654463903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02.07.2018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02.07.2018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02.07.2018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02.07.2018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02.07.2018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02.07.2018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02.07.2018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02.07.2018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02.07.2018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02.07.2018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02.07.2018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86" y="1080754"/>
            <a:ext cx="4801270" cy="477269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CEAE93A-7F92-4103-92B9-C2064761B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99" y="751836"/>
            <a:ext cx="6858000" cy="320040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A6EEC55-52BF-433E-A396-485528649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99" y="4072665"/>
            <a:ext cx="6858000" cy="1097280"/>
          </a:xfrm>
        </p:spPr>
        <p:txBody>
          <a:bodyPr rtlCol="0"/>
          <a:lstStyle/>
          <a:p>
            <a:pPr rtl="0"/>
            <a:r>
              <a:rPr lang="de-DE" dirty="0"/>
              <a:t>Lernen auf Augenhöhe</a:t>
            </a:r>
          </a:p>
        </p:txBody>
      </p:sp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Programmierumgebungen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r>
              <a:rPr lang="de-DE" dirty="0"/>
              <a:t>Notepad</a:t>
            </a:r>
          </a:p>
          <a:p>
            <a:pPr lvl="1"/>
            <a:r>
              <a:rPr lang="de-DE" dirty="0" err="1"/>
              <a:t>Xampp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1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Bewertung des Projektmanagements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273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</a:t>
            </a:r>
          </a:p>
          <a:p>
            <a:pPr lvl="1"/>
            <a:r>
              <a:rPr lang="de-DE" dirty="0"/>
              <a:t>Bei Problemen konnte man sich an jemanden wenden</a:t>
            </a:r>
          </a:p>
          <a:p>
            <a:pPr lvl="1"/>
            <a:r>
              <a:rPr lang="de-DE" dirty="0"/>
              <a:t>Kritik wurde aufgenommen und berücksichtigt</a:t>
            </a:r>
          </a:p>
          <a:p>
            <a:pPr lvl="1"/>
            <a:r>
              <a:rPr lang="de-DE" dirty="0"/>
              <a:t>Jeder hat seine Ideen  miteingebracht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Contra</a:t>
            </a:r>
          </a:p>
          <a:p>
            <a:pPr lvl="1"/>
            <a:r>
              <a:rPr lang="de-DE" dirty="0"/>
              <a:t>Vorlagen waren ungenau</a:t>
            </a:r>
          </a:p>
          <a:p>
            <a:pPr lvl="1"/>
            <a:r>
              <a:rPr lang="de-DE" dirty="0"/>
              <a:t>Schlechtes Zeitmanagement </a:t>
            </a:r>
          </a:p>
          <a:p>
            <a:pPr lvl="1"/>
            <a:r>
              <a:rPr lang="de-DE" dirty="0"/>
              <a:t>Arbeitseinteilung nicht optimal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2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Live-Preview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548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Wer wir sind!</a:t>
            </a:r>
          </a:p>
          <a:p>
            <a:r>
              <a:rPr lang="de-DE" dirty="0"/>
              <a:t>Entwicklung der Website</a:t>
            </a:r>
          </a:p>
          <a:p>
            <a:r>
              <a:rPr lang="de-DE" dirty="0"/>
              <a:t>Technisches Konzept</a:t>
            </a:r>
          </a:p>
          <a:p>
            <a:r>
              <a:rPr lang="de-DE" dirty="0"/>
              <a:t>Anwendungsspezifikation</a:t>
            </a:r>
          </a:p>
          <a:p>
            <a:r>
              <a:rPr lang="de-DE" dirty="0"/>
              <a:t>Weiteres Vorgehen</a:t>
            </a:r>
          </a:p>
          <a:p>
            <a:r>
              <a:rPr lang="de-DE" dirty="0"/>
              <a:t>Live-Preview</a:t>
            </a:r>
          </a:p>
          <a:p>
            <a:pPr marL="41148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Rückblick und Entwicklung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hinter dem Projekt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0535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Plattform für Studenten schaffen</a:t>
            </a:r>
          </a:p>
          <a:p>
            <a:pPr lvl="1"/>
            <a:endParaRPr lang="de-DE" dirty="0"/>
          </a:p>
          <a:p>
            <a:r>
              <a:rPr lang="de-DE" dirty="0"/>
              <a:t>Lernhilfe</a:t>
            </a:r>
          </a:p>
          <a:p>
            <a:pPr lvl="1"/>
            <a:endParaRPr lang="de-DE" dirty="0"/>
          </a:p>
          <a:p>
            <a:r>
              <a:rPr lang="de-DE" dirty="0"/>
              <a:t>Hilfe bei anderen Studenten finden bzw. Hilfe bieten</a:t>
            </a:r>
          </a:p>
          <a:p>
            <a:endParaRPr lang="de-DE" dirty="0"/>
          </a:p>
          <a:p>
            <a:r>
              <a:rPr lang="de-DE" dirty="0"/>
              <a:t>Kostenlose Registrierung  </a:t>
            </a:r>
          </a:p>
          <a:p>
            <a:endParaRPr lang="de-DE" dirty="0"/>
          </a:p>
          <a:p>
            <a:r>
              <a:rPr lang="de-DE" dirty="0"/>
              <a:t>Gegenseitigkeitsprinzip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User-Stories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Eingeloggter User </a:t>
            </a:r>
          </a:p>
          <a:p>
            <a:pPr lvl="1"/>
            <a:r>
              <a:rPr lang="de-DE" dirty="0"/>
              <a:t>Voller Zugriff auf zustehenden Funktionalitäten</a:t>
            </a:r>
          </a:p>
          <a:p>
            <a:pPr lvl="1"/>
            <a:r>
              <a:rPr lang="de-DE" dirty="0"/>
              <a:t>Aufgaben runterladen, hochladen, bewerten, Freunde hinzufügen, Lerngruppen beitreten</a:t>
            </a:r>
          </a:p>
          <a:p>
            <a:pPr lvl="1"/>
            <a:r>
              <a:rPr lang="de-DE" dirty="0"/>
              <a:t>Vorbereitung auf Uni-Stoff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Registrieren</a:t>
            </a:r>
          </a:p>
          <a:p>
            <a:r>
              <a:rPr lang="de-DE" dirty="0"/>
              <a:t>Einloggen</a:t>
            </a:r>
          </a:p>
          <a:p>
            <a:r>
              <a:rPr lang="de-DE" dirty="0"/>
              <a:t>Voller Umfang der Website</a:t>
            </a:r>
          </a:p>
          <a:p>
            <a:pPr lvl="1"/>
            <a:r>
              <a:rPr lang="de-DE" dirty="0"/>
              <a:t>Anzeige schreiben</a:t>
            </a:r>
          </a:p>
          <a:p>
            <a:pPr lvl="1"/>
            <a:r>
              <a:rPr lang="de-DE" dirty="0"/>
              <a:t>Kurse beitreten</a:t>
            </a:r>
          </a:p>
          <a:p>
            <a:pPr lvl="1"/>
            <a:r>
              <a:rPr lang="de-DE" dirty="0"/>
              <a:t>Etc.</a:t>
            </a:r>
          </a:p>
          <a:p>
            <a:pPr lvl="1"/>
            <a:endParaRPr lang="de-DE" dirty="0"/>
          </a:p>
          <a:p>
            <a:r>
              <a:rPr lang="de-DE" dirty="0"/>
              <a:t>Kurs beitreten um Aufgaben zu bearbeiten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der Website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Grundfarben</a:t>
            </a:r>
          </a:p>
          <a:p>
            <a:pPr lvl="1"/>
            <a:r>
              <a:rPr lang="de-DE" dirty="0"/>
              <a:t>Vorher: Türkis, dunkel Rot</a:t>
            </a:r>
          </a:p>
          <a:p>
            <a:pPr lvl="1"/>
            <a:r>
              <a:rPr lang="de-DE" dirty="0"/>
              <a:t>Nicht „Einladend“</a:t>
            </a:r>
          </a:p>
          <a:p>
            <a:pPr lvl="1"/>
            <a:r>
              <a:rPr lang="de-DE" dirty="0"/>
              <a:t>Jetzt: Orange, Grün, Schwarz</a:t>
            </a:r>
          </a:p>
          <a:p>
            <a:pPr lvl="1"/>
            <a:endParaRPr lang="de-DE" dirty="0"/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wurde als unpassend empfunden</a:t>
            </a:r>
          </a:p>
          <a:p>
            <a:pPr lvl="1"/>
            <a:r>
              <a:rPr lang="de-DE" dirty="0"/>
              <a:t>Altes Logo zu überladen </a:t>
            </a:r>
          </a:p>
          <a:p>
            <a:pPr lvl="1"/>
            <a:r>
              <a:rPr lang="de-DE" dirty="0"/>
              <a:t>Neues Logo einfach und „Eleganter“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r>
              <a:rPr lang="de-DE" dirty="0"/>
              <a:t>SQL</a:t>
            </a:r>
          </a:p>
          <a:p>
            <a:pPr lvl="1"/>
            <a:r>
              <a:rPr lang="de-DE" dirty="0"/>
              <a:t>Serversprache fehlt--------------------------------------------------------------------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Breitbild</PresentationFormat>
  <Paragraphs>86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Rückblick und Entwicklung</vt:lpstr>
      <vt:lpstr>Idee hinter dem Projekt</vt:lpstr>
      <vt:lpstr>User-Stories</vt:lpstr>
      <vt:lpstr>Ablauf</vt:lpstr>
      <vt:lpstr>Entwicklung der Website</vt:lpstr>
      <vt:lpstr>Technisches Konzept</vt:lpstr>
      <vt:lpstr>Eingesetzte Technologien</vt:lpstr>
      <vt:lpstr>Eingesetzte Technologien</vt:lpstr>
      <vt:lpstr>Architektur der Plattform</vt:lpstr>
      <vt:lpstr>Bewertung des Projektmanagements</vt:lpstr>
      <vt:lpstr>Planung</vt:lpstr>
      <vt:lpstr>Live-Preview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sulfikar hamka</cp:lastModifiedBy>
  <cp:revision>36</cp:revision>
  <dcterms:created xsi:type="dcterms:W3CDTF">2018-06-05T09:49:33Z</dcterms:created>
  <dcterms:modified xsi:type="dcterms:W3CDTF">2018-07-02T13:03:43Z</dcterms:modified>
</cp:coreProperties>
</file>