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2"/>
  </p:notesMasterIdLst>
  <p:sldIdLst>
    <p:sldId id="269" r:id="rId3"/>
    <p:sldId id="283" r:id="rId4"/>
    <p:sldId id="295" r:id="rId5"/>
    <p:sldId id="294" r:id="rId6"/>
    <p:sldId id="310" r:id="rId7"/>
    <p:sldId id="311" r:id="rId8"/>
    <p:sldId id="281" r:id="rId9"/>
    <p:sldId id="312" r:id="rId10"/>
    <p:sldId id="313" r:id="rId11"/>
    <p:sldId id="282" r:id="rId12"/>
    <p:sldId id="271" r:id="rId13"/>
    <p:sldId id="256" r:id="rId14"/>
    <p:sldId id="285" r:id="rId15"/>
    <p:sldId id="284" r:id="rId16"/>
    <p:sldId id="314" r:id="rId17"/>
    <p:sldId id="315" r:id="rId18"/>
    <p:sldId id="317" r:id="rId19"/>
    <p:sldId id="316" r:id="rId20"/>
    <p:sldId id="318" r:id="rId21"/>
    <p:sldId id="319" r:id="rId22"/>
    <p:sldId id="278" r:id="rId23"/>
    <p:sldId id="320" r:id="rId24"/>
    <p:sldId id="321" r:id="rId25"/>
    <p:sldId id="286" r:id="rId26"/>
    <p:sldId id="297" r:id="rId27"/>
    <p:sldId id="289" r:id="rId28"/>
    <p:sldId id="298" r:id="rId29"/>
    <p:sldId id="287" r:id="rId30"/>
    <p:sldId id="299" r:id="rId31"/>
    <p:sldId id="300" r:id="rId32"/>
    <p:sldId id="288" r:id="rId33"/>
    <p:sldId id="301" r:id="rId34"/>
    <p:sldId id="290" r:id="rId35"/>
    <p:sldId id="279" r:id="rId36"/>
    <p:sldId id="322" r:id="rId37"/>
    <p:sldId id="302" r:id="rId38"/>
    <p:sldId id="303" r:id="rId39"/>
    <p:sldId id="291" r:id="rId40"/>
    <p:sldId id="304" r:id="rId41"/>
    <p:sldId id="280" r:id="rId42"/>
    <p:sldId id="323" r:id="rId43"/>
    <p:sldId id="306" r:id="rId44"/>
    <p:sldId id="305" r:id="rId45"/>
    <p:sldId id="292" r:id="rId46"/>
    <p:sldId id="307" r:id="rId47"/>
    <p:sldId id="296" r:id="rId48"/>
    <p:sldId id="308" r:id="rId49"/>
    <p:sldId id="309" r:id="rId50"/>
    <p:sldId id="293" r:id="rId5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AC6D0D-1A45-4AD2-BC63-18E07D3E6BB0}" v="1169" dt="2018-06-05T11:13:26.0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11" autoAdjust="0"/>
    <p:restoredTop sz="94660"/>
  </p:normalViewPr>
  <p:slideViewPr>
    <p:cSldViewPr snapToGrid="0">
      <p:cViewPr>
        <p:scale>
          <a:sx n="66" d="100"/>
          <a:sy n="66" d="100"/>
        </p:scale>
        <p:origin x="2724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lfikar hamka" userId="7b455397b8076885" providerId="LiveId" clId="{04E4CC0D-93EB-4E24-A7B0-DE133B260FAA}"/>
    <pc:docChg chg="undo custSel addSld delSld modSld sldOrd">
      <pc:chgData name="sulfikar hamka" userId="7b455397b8076885" providerId="LiveId" clId="{04E4CC0D-93EB-4E24-A7B0-DE133B260FAA}" dt="2018-06-05T14:40:51.140" v="3547" actId="20577"/>
      <pc:docMkLst>
        <pc:docMk/>
      </pc:docMkLst>
      <pc:sldChg chg="modTransition">
        <pc:chgData name="sulfikar hamka" userId="7b455397b8076885" providerId="LiveId" clId="{04E4CC0D-93EB-4E24-A7B0-DE133B260FAA}" dt="2018-06-05T14:16:47.605" v="3430"/>
        <pc:sldMkLst>
          <pc:docMk/>
          <pc:sldMk cId="2673992224" sldId="256"/>
        </pc:sldMkLst>
      </pc:sldChg>
      <pc:sldChg chg="modSp del">
        <pc:chgData name="sulfikar hamka" userId="7b455397b8076885" providerId="LiveId" clId="{04E4CC0D-93EB-4E24-A7B0-DE133B260FAA}" dt="2018-06-05T13:32:34.003" v="3184" actId="2696"/>
        <pc:sldMkLst>
          <pc:docMk/>
          <pc:sldMk cId="4236890596" sldId="277"/>
        </pc:sldMkLst>
        <pc:spChg chg="mod">
          <ac:chgData name="sulfikar hamka" userId="7b455397b8076885" providerId="LiveId" clId="{04E4CC0D-93EB-4E24-A7B0-DE133B260FAA}" dt="2018-06-05T13:26:02.136" v="3152" actId="20577"/>
          <ac:spMkLst>
            <pc:docMk/>
            <pc:sldMk cId="4236890596" sldId="277"/>
            <ac:spMk id="2" creationId="{00000000-0000-0000-0000-000000000000}"/>
          </ac:spMkLst>
        </pc:spChg>
        <pc:spChg chg="mod">
          <ac:chgData name="sulfikar hamka" userId="7b455397b8076885" providerId="LiveId" clId="{04E4CC0D-93EB-4E24-A7B0-DE133B260FAA}" dt="2018-06-05T13:32:16.971" v="3183" actId="20577"/>
          <ac:spMkLst>
            <pc:docMk/>
            <pc:sldMk cId="4236890596" sldId="277"/>
            <ac:spMk id="3" creationId="{00000000-0000-0000-0000-000000000000}"/>
          </ac:spMkLst>
        </pc:spChg>
      </pc:sldChg>
      <pc:sldChg chg="modSp modTransition">
        <pc:chgData name="sulfikar hamka" userId="7b455397b8076885" providerId="LiveId" clId="{04E4CC0D-93EB-4E24-A7B0-DE133B260FAA}" dt="2018-06-05T14:38:05.102" v="3532"/>
        <pc:sldMkLst>
          <pc:docMk/>
          <pc:sldMk cId="1723767227" sldId="278"/>
        </pc:sldMkLst>
        <pc:spChg chg="mod">
          <ac:chgData name="sulfikar hamka" userId="7b455397b8076885" providerId="LiveId" clId="{04E4CC0D-93EB-4E24-A7B0-DE133B260FAA}" dt="2018-06-05T14:37:29.435" v="3527" actId="20577"/>
          <ac:spMkLst>
            <pc:docMk/>
            <pc:sldMk cId="1723767227" sldId="278"/>
            <ac:spMk id="6" creationId="{37D42437-95F7-4C64-81D1-F82571A32530}"/>
          </ac:spMkLst>
        </pc:spChg>
      </pc:sldChg>
      <pc:sldChg chg="modSp modTransition">
        <pc:chgData name="sulfikar hamka" userId="7b455397b8076885" providerId="LiveId" clId="{04E4CC0D-93EB-4E24-A7B0-DE133B260FAA}" dt="2018-06-05T14:39:52.700" v="3538"/>
        <pc:sldMkLst>
          <pc:docMk/>
          <pc:sldMk cId="3895686406" sldId="279"/>
        </pc:sldMkLst>
        <pc:spChg chg="mod">
          <ac:chgData name="sulfikar hamka" userId="7b455397b8076885" providerId="LiveId" clId="{04E4CC0D-93EB-4E24-A7B0-DE133B260FAA}" dt="2018-06-05T12:22:05.080" v="1267" actId="20577"/>
          <ac:spMkLst>
            <pc:docMk/>
            <pc:sldMk cId="3895686406" sldId="279"/>
            <ac:spMk id="4" creationId="{87AC8795-F72E-4F53-BACC-C551C2D8316A}"/>
          </ac:spMkLst>
        </pc:spChg>
        <pc:spChg chg="mod">
          <ac:chgData name="sulfikar hamka" userId="7b455397b8076885" providerId="LiveId" clId="{04E4CC0D-93EB-4E24-A7B0-DE133B260FAA}" dt="2018-06-05T14:39:41.114" v="3537" actId="20577"/>
          <ac:spMkLst>
            <pc:docMk/>
            <pc:sldMk cId="3895686406" sldId="279"/>
            <ac:spMk id="6" creationId="{37D42437-95F7-4C64-81D1-F82571A32530}"/>
          </ac:spMkLst>
        </pc:spChg>
      </pc:sldChg>
      <pc:sldChg chg="modSp modTransition">
        <pc:chgData name="sulfikar hamka" userId="7b455397b8076885" providerId="LiveId" clId="{04E4CC0D-93EB-4E24-A7B0-DE133B260FAA}" dt="2018-06-05T14:40:23.144" v="3541" actId="20577"/>
        <pc:sldMkLst>
          <pc:docMk/>
          <pc:sldMk cId="2174234159" sldId="280"/>
        </pc:sldMkLst>
        <pc:spChg chg="mod">
          <ac:chgData name="sulfikar hamka" userId="7b455397b8076885" providerId="LiveId" clId="{04E4CC0D-93EB-4E24-A7B0-DE133B260FAA}" dt="2018-06-05T12:33:18.746" v="1785" actId="20577"/>
          <ac:spMkLst>
            <pc:docMk/>
            <pc:sldMk cId="2174234159" sldId="280"/>
            <ac:spMk id="4" creationId="{87AC8795-F72E-4F53-BACC-C551C2D8316A}"/>
          </ac:spMkLst>
        </pc:spChg>
        <pc:spChg chg="mod">
          <ac:chgData name="sulfikar hamka" userId="7b455397b8076885" providerId="LiveId" clId="{04E4CC0D-93EB-4E24-A7B0-DE133B260FAA}" dt="2018-06-05T14:40:23.144" v="3541" actId="20577"/>
          <ac:spMkLst>
            <pc:docMk/>
            <pc:sldMk cId="2174234159" sldId="280"/>
            <ac:spMk id="6" creationId="{37D42437-95F7-4C64-81D1-F82571A32530}"/>
          </ac:spMkLst>
        </pc:spChg>
      </pc:sldChg>
      <pc:sldChg chg="modSp">
        <pc:chgData name="sulfikar hamka" userId="7b455397b8076885" providerId="LiveId" clId="{04E4CC0D-93EB-4E24-A7B0-DE133B260FAA}" dt="2018-06-05T14:31:34.861" v="3496" actId="20577"/>
        <pc:sldMkLst>
          <pc:docMk/>
          <pc:sldMk cId="63440075" sldId="281"/>
        </pc:sldMkLst>
        <pc:spChg chg="mod">
          <ac:chgData name="sulfikar hamka" userId="7b455397b8076885" providerId="LiveId" clId="{04E4CC0D-93EB-4E24-A7B0-DE133B260FAA}" dt="2018-06-05T14:31:34.861" v="3496" actId="20577"/>
          <ac:spMkLst>
            <pc:docMk/>
            <pc:sldMk cId="63440075" sldId="281"/>
            <ac:spMk id="3" creationId="{00000000-0000-0000-0000-000000000000}"/>
          </ac:spMkLst>
        </pc:spChg>
      </pc:sldChg>
      <pc:sldChg chg="modSp modTransition">
        <pc:chgData name="sulfikar hamka" userId="7b455397b8076885" providerId="LiveId" clId="{04E4CC0D-93EB-4E24-A7B0-DE133B260FAA}" dt="2018-06-05T14:16:18.278" v="3428"/>
        <pc:sldMkLst>
          <pc:docMk/>
          <pc:sldMk cId="1133986613" sldId="283"/>
        </pc:sldMkLst>
        <pc:spChg chg="mod">
          <ac:chgData name="sulfikar hamka" userId="7b455397b8076885" providerId="LiveId" clId="{04E4CC0D-93EB-4E24-A7B0-DE133B260FAA}" dt="2018-06-05T13:25:03.316" v="3109" actId="20577"/>
          <ac:spMkLst>
            <pc:docMk/>
            <pc:sldMk cId="1133986613" sldId="283"/>
            <ac:spMk id="3" creationId="{9EA08152-4E35-4AC3-BDF5-ADEEC27BAA94}"/>
          </ac:spMkLst>
        </pc:spChg>
      </pc:sldChg>
      <pc:sldChg chg="modSp modTransition">
        <pc:chgData name="sulfikar hamka" userId="7b455397b8076885" providerId="LiveId" clId="{04E4CC0D-93EB-4E24-A7B0-DE133B260FAA}" dt="2018-06-05T14:34:53.133" v="3502" actId="20577"/>
        <pc:sldMkLst>
          <pc:docMk/>
          <pc:sldMk cId="2397511853" sldId="284"/>
        </pc:sldMkLst>
        <pc:spChg chg="mod">
          <ac:chgData name="sulfikar hamka" userId="7b455397b8076885" providerId="LiveId" clId="{04E4CC0D-93EB-4E24-A7B0-DE133B260FAA}" dt="2018-06-05T14:34:53.133" v="3502" actId="20577"/>
          <ac:spMkLst>
            <pc:docMk/>
            <pc:sldMk cId="2397511853" sldId="284"/>
            <ac:spMk id="6" creationId="{37D42437-95F7-4C64-81D1-F82571A32530}"/>
          </ac:spMkLst>
        </pc:spChg>
      </pc:sldChg>
      <pc:sldChg chg="modTransition">
        <pc:chgData name="sulfikar hamka" userId="7b455397b8076885" providerId="LiveId" clId="{04E4CC0D-93EB-4E24-A7B0-DE133B260FAA}" dt="2018-06-05T14:16:56.670" v="3431"/>
        <pc:sldMkLst>
          <pc:docMk/>
          <pc:sldMk cId="2813950741" sldId="285"/>
        </pc:sldMkLst>
      </pc:sldChg>
      <pc:sldChg chg="modSp add modTransition">
        <pc:chgData name="sulfikar hamka" userId="7b455397b8076885" providerId="LiveId" clId="{04E4CC0D-93EB-4E24-A7B0-DE133B260FAA}" dt="2018-06-05T14:24:36.964" v="3465"/>
        <pc:sldMkLst>
          <pc:docMk/>
          <pc:sldMk cId="4199194477" sldId="286"/>
        </pc:sldMkLst>
        <pc:spChg chg="mod">
          <ac:chgData name="sulfikar hamka" userId="7b455397b8076885" providerId="LiveId" clId="{04E4CC0D-93EB-4E24-A7B0-DE133B260FAA}" dt="2018-06-05T14:19:45.647" v="3446" actId="20577"/>
          <ac:spMkLst>
            <pc:docMk/>
            <pc:sldMk cId="4199194477" sldId="286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23:41.604" v="3463"/>
        <pc:sldMkLst>
          <pc:docMk/>
          <pc:sldMk cId="1888036735" sldId="287"/>
        </pc:sldMkLst>
        <pc:spChg chg="mod">
          <ac:chgData name="sulfikar hamka" userId="7b455397b8076885" providerId="LiveId" clId="{04E4CC0D-93EB-4E24-A7B0-DE133B260FAA}" dt="2018-06-05T14:20:40.591" v="3453" actId="20577"/>
          <ac:spMkLst>
            <pc:docMk/>
            <pc:sldMk cId="1888036735" sldId="287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23:48.286" v="3464"/>
        <pc:sldMkLst>
          <pc:docMk/>
          <pc:sldMk cId="4163308399" sldId="288"/>
        </pc:sldMkLst>
        <pc:spChg chg="mod">
          <ac:chgData name="sulfikar hamka" userId="7b455397b8076885" providerId="LiveId" clId="{04E4CC0D-93EB-4E24-A7B0-DE133B260FAA}" dt="2018-06-05T14:21:32.789" v="3460" actId="20577"/>
          <ac:spMkLst>
            <pc:docMk/>
            <pc:sldMk cId="4163308399" sldId="288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23:37.568" v="3462"/>
        <pc:sldMkLst>
          <pc:docMk/>
          <pc:sldMk cId="642221516" sldId="289"/>
        </pc:sldMkLst>
        <pc:spChg chg="mod">
          <ac:chgData name="sulfikar hamka" userId="7b455397b8076885" providerId="LiveId" clId="{04E4CC0D-93EB-4E24-A7B0-DE133B260FAA}" dt="2018-06-05T14:20:14.628" v="3449" actId="20577"/>
          <ac:spMkLst>
            <pc:docMk/>
            <pc:sldMk cId="642221516" sldId="289"/>
            <ac:spMk id="6" creationId="{37D42437-95F7-4C64-81D1-F82571A32530}"/>
          </ac:spMkLst>
        </pc:spChg>
      </pc:sldChg>
      <pc:sldChg chg="modSp add ord modTransition">
        <pc:chgData name="sulfikar hamka" userId="7b455397b8076885" providerId="LiveId" clId="{04E4CC0D-93EB-4E24-A7B0-DE133B260FAA}" dt="2018-06-05T14:17:38.235" v="3438"/>
        <pc:sldMkLst>
          <pc:docMk/>
          <pc:sldMk cId="401846387" sldId="290"/>
        </pc:sldMkLst>
        <pc:spChg chg="mod">
          <ac:chgData name="sulfikar hamka" userId="7b455397b8076885" providerId="LiveId" clId="{04E4CC0D-93EB-4E24-A7B0-DE133B260FAA}" dt="2018-06-05T12:21:50.859" v="1249" actId="20577"/>
          <ac:spMkLst>
            <pc:docMk/>
            <pc:sldMk cId="401846387" sldId="290"/>
            <ac:spMk id="2" creationId="{510A3E52-E997-4BF8-B89F-E27C0209F5A2}"/>
          </ac:spMkLst>
        </pc:spChg>
      </pc:sldChg>
      <pc:sldChg chg="modSp add modTransition">
        <pc:chgData name="sulfikar hamka" userId="7b455397b8076885" providerId="LiveId" clId="{04E4CC0D-93EB-4E24-A7B0-DE133B260FAA}" dt="2018-06-05T14:26:45.463" v="3476" actId="20577"/>
        <pc:sldMkLst>
          <pc:docMk/>
          <pc:sldMk cId="882985951" sldId="291"/>
        </pc:sldMkLst>
        <pc:spChg chg="mod">
          <ac:chgData name="sulfikar hamka" userId="7b455397b8076885" providerId="LiveId" clId="{04E4CC0D-93EB-4E24-A7B0-DE133B260FAA}" dt="2018-06-05T14:26:45.463" v="3476" actId="20577"/>
          <ac:spMkLst>
            <pc:docMk/>
            <pc:sldMk cId="882985951" sldId="291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27:51.909" v="3484" actId="20577"/>
        <pc:sldMkLst>
          <pc:docMk/>
          <pc:sldMk cId="1414169092" sldId="292"/>
        </pc:sldMkLst>
        <pc:spChg chg="mod">
          <ac:chgData name="sulfikar hamka" userId="7b455397b8076885" providerId="LiveId" clId="{04E4CC0D-93EB-4E24-A7B0-DE133B260FAA}" dt="2018-06-05T14:27:51.909" v="3484" actId="20577"/>
          <ac:spMkLst>
            <pc:docMk/>
            <pc:sldMk cId="1414169092" sldId="292"/>
            <ac:spMk id="6" creationId="{37D42437-95F7-4C64-81D1-F82571A32530}"/>
          </ac:spMkLst>
        </pc:spChg>
      </pc:sldChg>
      <pc:sldChg chg="addSp delSp modSp add ord modTransition">
        <pc:chgData name="sulfikar hamka" userId="7b455397b8076885" providerId="LiveId" clId="{04E4CC0D-93EB-4E24-A7B0-DE133B260FAA}" dt="2018-06-05T14:17:53.842" v="3444"/>
        <pc:sldMkLst>
          <pc:docMk/>
          <pc:sldMk cId="3772222938" sldId="293"/>
        </pc:sldMkLst>
        <pc:spChg chg="add del mod">
          <ac:chgData name="sulfikar hamka" userId="7b455397b8076885" providerId="LiveId" clId="{04E4CC0D-93EB-4E24-A7B0-DE133B260FAA}" dt="2018-06-05T14:07:36.385" v="3390"/>
          <ac:spMkLst>
            <pc:docMk/>
            <pc:sldMk cId="3772222938" sldId="293"/>
            <ac:spMk id="3" creationId="{23A1F256-43E8-4FD6-AE76-8D08EF3197ED}"/>
          </ac:spMkLst>
        </pc:spChg>
        <pc:spChg chg="mod">
          <ac:chgData name="sulfikar hamka" userId="7b455397b8076885" providerId="LiveId" clId="{04E4CC0D-93EB-4E24-A7B0-DE133B260FAA}" dt="2018-06-05T13:47:23.146" v="3382" actId="20577"/>
          <ac:spMkLst>
            <pc:docMk/>
            <pc:sldMk cId="3772222938" sldId="293"/>
            <ac:spMk id="4" creationId="{87AC8795-F72E-4F53-BACC-C551C2D8316A}"/>
          </ac:spMkLst>
        </pc:spChg>
        <pc:spChg chg="del mod">
          <ac:chgData name="sulfikar hamka" userId="7b455397b8076885" providerId="LiveId" clId="{04E4CC0D-93EB-4E24-A7B0-DE133B260FAA}" dt="2018-06-05T13:48:14.118" v="3385"/>
          <ac:spMkLst>
            <pc:docMk/>
            <pc:sldMk cId="3772222938" sldId="293"/>
            <ac:spMk id="6" creationId="{37D42437-95F7-4C64-81D1-F82571A32530}"/>
          </ac:spMkLst>
        </pc:spChg>
        <pc:spChg chg="add del mod">
          <ac:chgData name="sulfikar hamka" userId="7b455397b8076885" providerId="LiveId" clId="{04E4CC0D-93EB-4E24-A7B0-DE133B260FAA}" dt="2018-06-05T14:14:04.211" v="3400" actId="478"/>
          <ac:spMkLst>
            <pc:docMk/>
            <pc:sldMk cId="3772222938" sldId="293"/>
            <ac:spMk id="11" creationId="{9277A41E-EE5E-4687-8943-65A620E1D8B2}"/>
          </ac:spMkLst>
        </pc:spChg>
        <pc:picChg chg="add del mod">
          <ac:chgData name="sulfikar hamka" userId="7b455397b8076885" providerId="LiveId" clId="{04E4CC0D-93EB-4E24-A7B0-DE133B260FAA}" dt="2018-06-05T13:48:40.011" v="3389" actId="478"/>
          <ac:picMkLst>
            <pc:docMk/>
            <pc:sldMk cId="3772222938" sldId="293"/>
            <ac:picMk id="8" creationId="{C28FF5C3-1424-4FC5-8E61-123A97348860}"/>
          </ac:picMkLst>
        </pc:picChg>
        <pc:picChg chg="add del mod">
          <ac:chgData name="sulfikar hamka" userId="7b455397b8076885" providerId="LiveId" clId="{04E4CC0D-93EB-4E24-A7B0-DE133B260FAA}" dt="2018-06-05T14:13:27.178" v="3394" actId="478"/>
          <ac:picMkLst>
            <pc:docMk/>
            <pc:sldMk cId="3772222938" sldId="293"/>
            <ac:picMk id="9" creationId="{3872BEDE-EBCE-4469-83F5-EACF36CF1C1E}"/>
          </ac:picMkLst>
        </pc:picChg>
        <pc:picChg chg="add mod">
          <ac:chgData name="sulfikar hamka" userId="7b455397b8076885" providerId="LiveId" clId="{04E4CC0D-93EB-4E24-A7B0-DE133B260FAA}" dt="2018-06-05T14:14:32.845" v="3427" actId="1076"/>
          <ac:picMkLst>
            <pc:docMk/>
            <pc:sldMk cId="3772222938" sldId="293"/>
            <ac:picMk id="12" creationId="{2F16B6CA-B9CA-45AE-8860-4A2A94BC9F8A}"/>
          </ac:picMkLst>
        </pc:picChg>
      </pc:sldChg>
      <pc:sldChg chg="modSp add">
        <pc:chgData name="sulfikar hamka" userId="7b455397b8076885" providerId="LiveId" clId="{04E4CC0D-93EB-4E24-A7B0-DE133B260FAA}" dt="2018-06-05T14:30:57.965" v="3492" actId="20577"/>
        <pc:sldMkLst>
          <pc:docMk/>
          <pc:sldMk cId="3135020205" sldId="294"/>
        </pc:sldMkLst>
        <pc:spChg chg="mod">
          <ac:chgData name="sulfikar hamka" userId="7b455397b8076885" providerId="LiveId" clId="{04E4CC0D-93EB-4E24-A7B0-DE133B260FAA}" dt="2018-06-05T14:30:57.965" v="3492" actId="20577"/>
          <ac:spMkLst>
            <pc:docMk/>
            <pc:sldMk cId="3135020205" sldId="294"/>
            <ac:spMk id="3" creationId="{00000000-0000-0000-0000-000000000000}"/>
          </ac:spMkLst>
        </pc:spChg>
      </pc:sldChg>
      <pc:sldChg chg="modSp add modTransition">
        <pc:chgData name="sulfikar hamka" userId="7b455397b8076885" providerId="LiveId" clId="{04E4CC0D-93EB-4E24-A7B0-DE133B260FAA}" dt="2018-06-05T14:16:25.610" v="3429"/>
        <pc:sldMkLst>
          <pc:docMk/>
          <pc:sldMk cId="290734338" sldId="295"/>
        </pc:sldMkLst>
        <pc:spChg chg="mod">
          <ac:chgData name="sulfikar hamka" userId="7b455397b8076885" providerId="LiveId" clId="{04E4CC0D-93EB-4E24-A7B0-DE133B260FAA}" dt="2018-06-05T13:32:59.657" v="3198" actId="20577"/>
          <ac:spMkLst>
            <pc:docMk/>
            <pc:sldMk cId="290734338" sldId="295"/>
            <ac:spMk id="2" creationId="{0D43EF32-4868-4C1F-A607-C14C387CD0F1}"/>
          </ac:spMkLst>
        </pc:spChg>
        <pc:spChg chg="mod">
          <ac:chgData name="sulfikar hamka" userId="7b455397b8076885" providerId="LiveId" clId="{04E4CC0D-93EB-4E24-A7B0-DE133B260FAA}" dt="2018-06-05T13:45:16.748" v="3374" actId="20577"/>
          <ac:spMkLst>
            <pc:docMk/>
            <pc:sldMk cId="290734338" sldId="295"/>
            <ac:spMk id="3" creationId="{9EA08152-4E35-4AC3-BDF5-ADEEC27BAA94}"/>
          </ac:spMkLst>
        </pc:spChg>
      </pc:sldChg>
      <pc:sldChg chg="modSp add modTransition">
        <pc:chgData name="sulfikar hamka" userId="7b455397b8076885" providerId="LiveId" clId="{04E4CC0D-93EB-4E24-A7B0-DE133B260FAA}" dt="2018-06-05T14:28:14.560" v="3488" actId="5793"/>
        <pc:sldMkLst>
          <pc:docMk/>
          <pc:sldMk cId="1673973329" sldId="296"/>
        </pc:sldMkLst>
        <pc:spChg chg="mod">
          <ac:chgData name="sulfikar hamka" userId="7b455397b8076885" providerId="LiveId" clId="{04E4CC0D-93EB-4E24-A7B0-DE133B260FAA}" dt="2018-06-05T14:28:14.560" v="3488" actId="5793"/>
          <ac:spMkLst>
            <pc:docMk/>
            <pc:sldMk cId="1673973329" sldId="296"/>
            <ac:spMk id="6" creationId="{37D42437-95F7-4C64-81D1-F82571A32530}"/>
          </ac:spMkLst>
        </pc:spChg>
      </pc:sldChg>
      <pc:sldChg chg="add modTransition">
        <pc:chgData name="sulfikar hamka" userId="7b455397b8076885" providerId="LiveId" clId="{04E4CC0D-93EB-4E24-A7B0-DE133B260FAA}" dt="2018-06-05T14:19:50.434" v="3447"/>
        <pc:sldMkLst>
          <pc:docMk/>
          <pc:sldMk cId="115543847" sldId="297"/>
        </pc:sldMkLst>
      </pc:sldChg>
      <pc:sldChg chg="add modTransition">
        <pc:chgData name="sulfikar hamka" userId="7b455397b8076885" providerId="LiveId" clId="{04E4CC0D-93EB-4E24-A7B0-DE133B260FAA}" dt="2018-06-05T14:20:21.200" v="3450"/>
        <pc:sldMkLst>
          <pc:docMk/>
          <pc:sldMk cId="4045083021" sldId="298"/>
        </pc:sldMkLst>
      </pc:sldChg>
      <pc:sldChg chg="modSp add modTransition">
        <pc:chgData name="sulfikar hamka" userId="7b455397b8076885" providerId="LiveId" clId="{04E4CC0D-93EB-4E24-A7B0-DE133B260FAA}" dt="2018-06-05T14:21:00.572" v="3455"/>
        <pc:sldMkLst>
          <pc:docMk/>
          <pc:sldMk cId="3312588023" sldId="299"/>
        </pc:sldMkLst>
        <pc:spChg chg="mod">
          <ac:chgData name="sulfikar hamka" userId="7b455397b8076885" providerId="LiveId" clId="{04E4CC0D-93EB-4E24-A7B0-DE133B260FAA}" dt="2018-06-05T14:20:47.039" v="3454" actId="20577"/>
          <ac:spMkLst>
            <pc:docMk/>
            <pc:sldMk cId="3312588023" sldId="299"/>
            <ac:spMk id="6" creationId="{37D42437-95F7-4C64-81D1-F82571A32530}"/>
          </ac:spMkLst>
        </pc:spChg>
      </pc:sldChg>
      <pc:sldChg chg="add modTransition">
        <pc:chgData name="sulfikar hamka" userId="7b455397b8076885" providerId="LiveId" clId="{04E4CC0D-93EB-4E24-A7B0-DE133B260FAA}" dt="2018-06-05T14:21:03.346" v="3456"/>
        <pc:sldMkLst>
          <pc:docMk/>
          <pc:sldMk cId="3726409612" sldId="300"/>
        </pc:sldMkLst>
      </pc:sldChg>
      <pc:sldChg chg="modSp add modTransition">
        <pc:chgData name="sulfikar hamka" userId="7b455397b8076885" providerId="LiveId" clId="{04E4CC0D-93EB-4E24-A7B0-DE133B260FAA}" dt="2018-06-05T14:21:41.921" v="3461"/>
        <pc:sldMkLst>
          <pc:docMk/>
          <pc:sldMk cId="1957220419" sldId="301"/>
        </pc:sldMkLst>
        <pc:spChg chg="mod">
          <ac:chgData name="sulfikar hamka" userId="7b455397b8076885" providerId="LiveId" clId="{04E4CC0D-93EB-4E24-A7B0-DE133B260FAA}" dt="2018-06-05T14:21:26.637" v="3459" actId="20577"/>
          <ac:spMkLst>
            <pc:docMk/>
            <pc:sldMk cId="1957220419" sldId="301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9:25.520" v="3534"/>
        <pc:sldMkLst>
          <pc:docMk/>
          <pc:sldMk cId="3771245236" sldId="302"/>
        </pc:sldMkLst>
        <pc:spChg chg="mod">
          <ac:chgData name="sulfikar hamka" userId="7b455397b8076885" providerId="LiveId" clId="{04E4CC0D-93EB-4E24-A7B0-DE133B260FAA}" dt="2018-06-05T14:26:16.836" v="3472" actId="20577"/>
          <ac:spMkLst>
            <pc:docMk/>
            <pc:sldMk cId="3771245236" sldId="302"/>
            <ac:spMk id="6" creationId="{37D42437-95F7-4C64-81D1-F82571A32530}"/>
          </ac:spMkLst>
        </pc:spChg>
      </pc:sldChg>
      <pc:sldChg chg="add modTransition">
        <pc:chgData name="sulfikar hamka" userId="7b455397b8076885" providerId="LiveId" clId="{04E4CC0D-93EB-4E24-A7B0-DE133B260FAA}" dt="2018-06-05T14:39:26.962" v="3535"/>
        <pc:sldMkLst>
          <pc:docMk/>
          <pc:sldMk cId="1122238125" sldId="303"/>
        </pc:sldMkLst>
      </pc:sldChg>
      <pc:sldChg chg="modSp add">
        <pc:chgData name="sulfikar hamka" userId="7b455397b8076885" providerId="LiveId" clId="{04E4CC0D-93EB-4E24-A7B0-DE133B260FAA}" dt="2018-06-05T14:26:41.520" v="3475" actId="20577"/>
        <pc:sldMkLst>
          <pc:docMk/>
          <pc:sldMk cId="737356901" sldId="304"/>
        </pc:sldMkLst>
        <pc:spChg chg="mod">
          <ac:chgData name="sulfikar hamka" userId="7b455397b8076885" providerId="LiveId" clId="{04E4CC0D-93EB-4E24-A7B0-DE133B260FAA}" dt="2018-06-05T14:26:41.520" v="3475" actId="20577"/>
          <ac:spMkLst>
            <pc:docMk/>
            <pc:sldMk cId="737356901" sldId="304"/>
            <ac:spMk id="6" creationId="{37D42437-95F7-4C64-81D1-F82571A32530}"/>
          </ac:spMkLst>
        </pc:spChg>
      </pc:sldChg>
      <pc:sldChg chg="add modTransition">
        <pc:chgData name="sulfikar hamka" userId="7b455397b8076885" providerId="LiveId" clId="{04E4CC0D-93EB-4E24-A7B0-DE133B260FAA}" dt="2018-06-05T14:27:29.552" v="3482"/>
        <pc:sldMkLst>
          <pc:docMk/>
          <pc:sldMk cId="853792013" sldId="305"/>
        </pc:sldMkLst>
      </pc:sldChg>
      <pc:sldChg chg="modSp add modTransition">
        <pc:chgData name="sulfikar hamka" userId="7b455397b8076885" providerId="LiveId" clId="{04E4CC0D-93EB-4E24-A7B0-DE133B260FAA}" dt="2018-06-05T14:27:26.431" v="3481"/>
        <pc:sldMkLst>
          <pc:docMk/>
          <pc:sldMk cId="1515855809" sldId="306"/>
        </pc:sldMkLst>
        <pc:spChg chg="mod">
          <ac:chgData name="sulfikar hamka" userId="7b455397b8076885" providerId="LiveId" clId="{04E4CC0D-93EB-4E24-A7B0-DE133B260FAA}" dt="2018-06-05T14:27:14.369" v="3480" actId="20577"/>
          <ac:spMkLst>
            <pc:docMk/>
            <pc:sldMk cId="1515855809" sldId="306"/>
            <ac:spMk id="6" creationId="{37D42437-95F7-4C64-81D1-F82571A32530}"/>
          </ac:spMkLst>
        </pc:spChg>
      </pc:sldChg>
      <pc:sldChg chg="add">
        <pc:chgData name="sulfikar hamka" userId="7b455397b8076885" providerId="LiveId" clId="{04E4CC0D-93EB-4E24-A7B0-DE133B260FAA}" dt="2018-06-05T14:27:46.677" v="3483"/>
        <pc:sldMkLst>
          <pc:docMk/>
          <pc:sldMk cId="2671148377" sldId="307"/>
        </pc:sldMkLst>
      </pc:sldChg>
      <pc:sldChg chg="modSp add">
        <pc:chgData name="sulfikar hamka" userId="7b455397b8076885" providerId="LiveId" clId="{04E4CC0D-93EB-4E24-A7B0-DE133B260FAA}" dt="2018-06-05T14:40:51.140" v="3547" actId="20577"/>
        <pc:sldMkLst>
          <pc:docMk/>
          <pc:sldMk cId="1738045929" sldId="308"/>
        </pc:sldMkLst>
        <pc:spChg chg="mod">
          <ac:chgData name="sulfikar hamka" userId="7b455397b8076885" providerId="LiveId" clId="{04E4CC0D-93EB-4E24-A7B0-DE133B260FAA}" dt="2018-06-05T14:40:51.140" v="3547" actId="20577"/>
          <ac:spMkLst>
            <pc:docMk/>
            <pc:sldMk cId="1738045929" sldId="308"/>
            <ac:spMk id="6" creationId="{37D42437-95F7-4C64-81D1-F82571A32530}"/>
          </ac:spMkLst>
        </pc:spChg>
      </pc:sldChg>
      <pc:sldChg chg="modSp add">
        <pc:chgData name="sulfikar hamka" userId="7b455397b8076885" providerId="LiveId" clId="{04E4CC0D-93EB-4E24-A7B0-DE133B260FAA}" dt="2018-06-05T14:40:44.189" v="3545" actId="20577"/>
        <pc:sldMkLst>
          <pc:docMk/>
          <pc:sldMk cId="988841366" sldId="309"/>
        </pc:sldMkLst>
        <pc:spChg chg="mod">
          <ac:chgData name="sulfikar hamka" userId="7b455397b8076885" providerId="LiveId" clId="{04E4CC0D-93EB-4E24-A7B0-DE133B260FAA}" dt="2018-06-05T14:40:44.189" v="3545" actId="20577"/>
          <ac:spMkLst>
            <pc:docMk/>
            <pc:sldMk cId="988841366" sldId="309"/>
            <ac:spMk id="6" creationId="{37D42437-95F7-4C64-81D1-F82571A32530}"/>
          </ac:spMkLst>
        </pc:spChg>
        <pc:picChg chg="ord">
          <ac:chgData name="sulfikar hamka" userId="7b455397b8076885" providerId="LiveId" clId="{04E4CC0D-93EB-4E24-A7B0-DE133B260FAA}" dt="2018-06-05T14:28:47.965" v="3490" actId="167"/>
          <ac:picMkLst>
            <pc:docMk/>
            <pc:sldMk cId="988841366" sldId="309"/>
            <ac:picMk id="7" creationId="{D69E3AB2-FDF1-4CE2-9130-48554F747CE8}"/>
          </ac:picMkLst>
        </pc:picChg>
      </pc:sldChg>
      <pc:sldChg chg="modSp add modTransition">
        <pc:chgData name="sulfikar hamka" userId="7b455397b8076885" providerId="LiveId" clId="{04E4CC0D-93EB-4E24-A7B0-DE133B260FAA}" dt="2018-06-05T14:34:21.024" v="3499"/>
        <pc:sldMkLst>
          <pc:docMk/>
          <pc:sldMk cId="1398024606" sldId="310"/>
        </pc:sldMkLst>
        <pc:spChg chg="mod">
          <ac:chgData name="sulfikar hamka" userId="7b455397b8076885" providerId="LiveId" clId="{04E4CC0D-93EB-4E24-A7B0-DE133B260FAA}" dt="2018-06-05T14:31:12.587" v="3494" actId="20577"/>
          <ac:spMkLst>
            <pc:docMk/>
            <pc:sldMk cId="1398024606" sldId="310"/>
            <ac:spMk id="3" creationId="{00000000-0000-0000-0000-000000000000}"/>
          </ac:spMkLst>
        </pc:spChg>
      </pc:sldChg>
      <pc:sldChg chg="add modTransition">
        <pc:chgData name="sulfikar hamka" userId="7b455397b8076885" providerId="LiveId" clId="{04E4CC0D-93EB-4E24-A7B0-DE133B260FAA}" dt="2018-06-05T14:34:22.786" v="3500"/>
        <pc:sldMkLst>
          <pc:docMk/>
          <pc:sldMk cId="443035206" sldId="311"/>
        </pc:sldMkLst>
      </pc:sldChg>
      <pc:sldChg chg="modSp add">
        <pc:chgData name="sulfikar hamka" userId="7b455397b8076885" providerId="LiveId" clId="{04E4CC0D-93EB-4E24-A7B0-DE133B260FAA}" dt="2018-06-05T14:32:02.388" v="3498" actId="20577"/>
        <pc:sldMkLst>
          <pc:docMk/>
          <pc:sldMk cId="227279844" sldId="312"/>
        </pc:sldMkLst>
        <pc:spChg chg="mod">
          <ac:chgData name="sulfikar hamka" userId="7b455397b8076885" providerId="LiveId" clId="{04E4CC0D-93EB-4E24-A7B0-DE133B260FAA}" dt="2018-06-05T14:32:02.388" v="3498" actId="20577"/>
          <ac:spMkLst>
            <pc:docMk/>
            <pc:sldMk cId="227279844" sldId="312"/>
            <ac:spMk id="3" creationId="{00000000-0000-0000-0000-000000000000}"/>
          </ac:spMkLst>
        </pc:spChg>
      </pc:sldChg>
      <pc:sldChg chg="add">
        <pc:chgData name="sulfikar hamka" userId="7b455397b8076885" providerId="LiveId" clId="{04E4CC0D-93EB-4E24-A7B0-DE133B260FAA}" dt="2018-06-05T14:31:57.350" v="3497"/>
        <pc:sldMkLst>
          <pc:docMk/>
          <pc:sldMk cId="3727885074" sldId="313"/>
        </pc:sldMkLst>
      </pc:sldChg>
      <pc:sldChg chg="modSp add modTransition">
        <pc:chgData name="sulfikar hamka" userId="7b455397b8076885" providerId="LiveId" clId="{04E4CC0D-93EB-4E24-A7B0-DE133B260FAA}" dt="2018-06-05T14:36:50.969" v="3520"/>
        <pc:sldMkLst>
          <pc:docMk/>
          <pc:sldMk cId="4098654349" sldId="314"/>
        </pc:sldMkLst>
        <pc:spChg chg="mod">
          <ac:chgData name="sulfikar hamka" userId="7b455397b8076885" providerId="LiveId" clId="{04E4CC0D-93EB-4E24-A7B0-DE133B260FAA}" dt="2018-06-05T14:35:07.381" v="3504" actId="20577"/>
          <ac:spMkLst>
            <pc:docMk/>
            <pc:sldMk cId="4098654349" sldId="314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6:48.792" v="3519"/>
        <pc:sldMkLst>
          <pc:docMk/>
          <pc:sldMk cId="1318730117" sldId="315"/>
        </pc:sldMkLst>
        <pc:spChg chg="mod">
          <ac:chgData name="sulfikar hamka" userId="7b455397b8076885" providerId="LiveId" clId="{04E4CC0D-93EB-4E24-A7B0-DE133B260FAA}" dt="2018-06-05T14:35:26.406" v="3507" actId="20577"/>
          <ac:spMkLst>
            <pc:docMk/>
            <pc:sldMk cId="1318730117" sldId="315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7:01.272" v="3522"/>
        <pc:sldMkLst>
          <pc:docMk/>
          <pc:sldMk cId="1935202150" sldId="316"/>
        </pc:sldMkLst>
        <pc:spChg chg="mod">
          <ac:chgData name="sulfikar hamka" userId="7b455397b8076885" providerId="LiveId" clId="{04E4CC0D-93EB-4E24-A7B0-DE133B260FAA}" dt="2018-06-05T14:36:07.356" v="3513" actId="20577"/>
          <ac:spMkLst>
            <pc:docMk/>
            <pc:sldMk cId="1935202150" sldId="316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6:59.218" v="3521"/>
        <pc:sldMkLst>
          <pc:docMk/>
          <pc:sldMk cId="4149624403" sldId="317"/>
        </pc:sldMkLst>
        <pc:spChg chg="mod">
          <ac:chgData name="sulfikar hamka" userId="7b455397b8076885" providerId="LiveId" clId="{04E4CC0D-93EB-4E24-A7B0-DE133B260FAA}" dt="2018-06-05T14:35:38.262" v="3509" actId="20577"/>
          <ac:spMkLst>
            <pc:docMk/>
            <pc:sldMk cId="4149624403" sldId="317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7:03.046" v="3523"/>
        <pc:sldMkLst>
          <pc:docMk/>
          <pc:sldMk cId="2355984762" sldId="318"/>
        </pc:sldMkLst>
        <pc:spChg chg="mod">
          <ac:chgData name="sulfikar hamka" userId="7b455397b8076885" providerId="LiveId" clId="{04E4CC0D-93EB-4E24-A7B0-DE133B260FAA}" dt="2018-06-05T14:36:37.346" v="3517" actId="20577"/>
          <ac:spMkLst>
            <pc:docMk/>
            <pc:sldMk cId="2355984762" sldId="318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7:04.684" v="3524"/>
        <pc:sldMkLst>
          <pc:docMk/>
          <pc:sldMk cId="694859381" sldId="319"/>
        </pc:sldMkLst>
        <pc:spChg chg="mod">
          <ac:chgData name="sulfikar hamka" userId="7b455397b8076885" providerId="LiveId" clId="{04E4CC0D-93EB-4E24-A7B0-DE133B260FAA}" dt="2018-06-05T14:36:32.865" v="3516" actId="20577"/>
          <ac:spMkLst>
            <pc:docMk/>
            <pc:sldMk cId="694859381" sldId="319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7:54.246" v="3530"/>
        <pc:sldMkLst>
          <pc:docMk/>
          <pc:sldMk cId="3336243207" sldId="320"/>
        </pc:sldMkLst>
        <pc:spChg chg="mod">
          <ac:chgData name="sulfikar hamka" userId="7b455397b8076885" providerId="LiveId" clId="{04E4CC0D-93EB-4E24-A7B0-DE133B260FAA}" dt="2018-06-05T14:37:33.755" v="3528" actId="20577"/>
          <ac:spMkLst>
            <pc:docMk/>
            <pc:sldMk cId="3336243207" sldId="320"/>
            <ac:spMk id="6" creationId="{37D42437-95F7-4C64-81D1-F82571A32530}"/>
          </ac:spMkLst>
        </pc:spChg>
      </pc:sldChg>
      <pc:sldChg chg="add modTransition">
        <pc:chgData name="sulfikar hamka" userId="7b455397b8076885" providerId="LiveId" clId="{04E4CC0D-93EB-4E24-A7B0-DE133B260FAA}" dt="2018-06-05T14:37:52.648" v="3529"/>
        <pc:sldMkLst>
          <pc:docMk/>
          <pc:sldMk cId="3707012368" sldId="321"/>
        </pc:sldMkLst>
      </pc:sldChg>
      <pc:sldChg chg="add">
        <pc:chgData name="sulfikar hamka" userId="7b455397b8076885" providerId="LiveId" clId="{04E4CC0D-93EB-4E24-A7B0-DE133B260FAA}" dt="2018-06-05T14:39:33.406" v="3536"/>
        <pc:sldMkLst>
          <pc:docMk/>
          <pc:sldMk cId="3832533625" sldId="322"/>
        </pc:sldMkLst>
      </pc:sldChg>
      <pc:sldChg chg="add modTransition">
        <pc:chgData name="sulfikar hamka" userId="7b455397b8076885" providerId="LiveId" clId="{04E4CC0D-93EB-4E24-A7B0-DE133B260FAA}" dt="2018-06-05T14:40:14.290" v="3540"/>
        <pc:sldMkLst>
          <pc:docMk/>
          <pc:sldMk cId="4269383675" sldId="32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763C8-2B43-4EF8-96C7-866FEE2CE356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A5505-4879-42D6-A957-0E101978A9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0478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5019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8025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6288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4409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5734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9245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9280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9835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8020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83D8BE-DD21-4C22-A995-D147EFD8A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11F77E-0340-4234-852D-8C8D740B9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068201-EA9E-433C-94C1-B83048AAE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484310-3EFC-425A-AD4E-CA16A7FF4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E5E82C-CE83-4E74-BC3D-F7DEE095F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160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EE1B4D-BA2E-4B89-A02E-F8625E40D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0AEBD23-12A9-4E1E-9649-B6C04ABE6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4F12BE-E236-4A76-9BB3-E71BE7C90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5D44F6-298E-4DC8-8444-55298B507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6FD65D-58F8-418E-88C4-D23694A3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2547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1B1694C-E521-4B17-B66D-E3D60C7DB6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AE463C4-48FA-4B22-8508-AE125E087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3CB526-2E04-47A3-99E4-A509680E7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9F9CA0-B749-43F8-9607-79184B3E8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5168CC-3E8B-4704-BEB7-B157E6EB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1893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09600" y="755780"/>
            <a:ext cx="6858000" cy="3200400"/>
          </a:xfrm>
        </p:spPr>
        <p:txBody>
          <a:bodyPr rtlCol="0"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Titelmaster-format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8B4201-8B90-4FE4-B476-4FFDD434EB03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1881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517810AC-902E-4DEC-99E7-60A182C16A2C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8788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rtlCol="0" anchor="b">
            <a:normAutofit/>
          </a:bodyPr>
          <a:lstStyle>
            <a:lvl1pPr>
              <a:defRPr sz="66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293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F596EA-2D4F-4E91-B75F-445352B00BF6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0722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3C7498-DE73-40BA-8259-7A61304B4A11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0182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0BC0BE-60D6-475F-BA14-B2ADC57A2245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066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5A9D48-82C4-43D5-9652-C28047CA9FAA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2860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rtlCol="0" anchor="b">
            <a:noAutofit/>
          </a:bodyPr>
          <a:lstStyle>
            <a:lvl1pPr>
              <a:defRPr sz="4100" spc="-80" baseline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3A1BB5-EA83-4F89-9699-AAA010E19188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8584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DAB206-207B-4F26-9CA8-A34F7A50E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C7BA9A-F419-47CE-B17F-626AA8D4C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D992FC-E9D6-441A-8FB6-AAE18BDA1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A5EF64-D4F7-4250-BB08-325E702FF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92F51C-E26D-4276-B33E-01DA323B2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6917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rtlCol="0" anchor="b">
            <a:noAutofit/>
          </a:bodyPr>
          <a:lstStyle>
            <a:lvl1pPr>
              <a:defRPr sz="4100" spc="-8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7646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CFBF31-2E67-4300-8101-A0ED991CFD6C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6686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5F7D65-2C86-423A-B61F-8093B607745C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8659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E70150-02C4-4F28-A5AB-2B5D32C07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03DFCD-1A10-4469-B5E7-851647086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680292-F49A-4689-877E-9754B6B41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8FC187-691B-463F-9FFD-141C0324E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0A29AF-A140-464F-A434-5F167C5A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499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42C95F-668F-4389-97B2-CD5B5CA74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ADD6DA-CDEE-484B-BE88-677178E39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61E927-D5A0-400D-BDE1-0E679BA78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C45E60-1F3E-435C-B3BA-5448146D5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223A30-85A8-43B0-8301-F8F95BDF3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EE1E4F-0590-47A6-885E-16AE8C60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59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8D0088-D553-4386-BBAC-F08237659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70BAA3-27C6-4D71-BB93-2C61A9549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26CEEF-6B7D-4CC9-A156-C725AC386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2FE735D-3454-4F3D-8CE8-29741B459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1DA22FC-962C-4306-92F1-0ABBEE27D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07B297F-8777-4462-8049-F41670BA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87EF9EB-01FF-488A-866E-A81BF3FB2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054CC2D-12B4-4535-8559-5E55C5AD0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086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378D32-E8D5-4022-9FAE-CAB513003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8ED400-0775-4BED-8C67-B7CA0BF07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19AB6A-3D91-4AB7-B4F4-E337492B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B2573C-6397-4E13-947C-AA0FC03A0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6576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4C45230-32F9-4A2B-ABD7-739395219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F9C0994-D4DA-4FC4-8AAD-4834FC92F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4D3959-11F5-4EDB-B1F9-0547245C8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835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A77A39-0DFA-40B2-A6C7-E5D411687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681126-6D7A-49B2-875B-12763DA95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9A1530-8139-4815-AA87-FDE7A244B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833CC5-9232-41D9-AF76-415907E95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0E92B3-FD42-47B5-B8B1-F6F0FD3B1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8412BF-4384-4AD1-AC2A-1765446F4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459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16ACAA-19A5-4CE8-BA81-A8ED5CE2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1F7E0F5-CC2A-4B6F-9AEE-2213DB755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8CA5049-EFE5-4095-8836-F47398B26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788D82-CB15-4F8A-9CA7-011B33164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602588-88A6-4EF0-B9F5-D8CD2AF7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AB5AA1-029F-4FE9-8B8A-C54E1A186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028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AAD6AB6-E3F5-4A35-9C77-87C5D3411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C6527A-D23D-4A96-A593-CF29A4869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580343-B694-42A2-A8BF-F417FF9270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20A1D5-9977-4C09-A645-6ED7638B3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F6A7A4-5A8C-4D0C-9F17-B26AE2F1B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00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4FD62CBB-C65F-4197-AAF7-F362E3DD9BD2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100927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dirty="0"/>
              <a:t>Studenten für Studenten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dirty="0"/>
              <a:t>Lernen auf gleicher Augenhöhe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BF6EE19-5785-4F13-A9E2-105CDE188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69206"/>
            <a:ext cx="5866461" cy="419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58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Entwicklung der Website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de-DE" dirty="0"/>
              <a:t>Neue Farben :</a:t>
            </a:r>
          </a:p>
          <a:p>
            <a:pPr lvl="1"/>
            <a:r>
              <a:rPr lang="de-DE" dirty="0"/>
              <a:t>Orange</a:t>
            </a:r>
          </a:p>
          <a:p>
            <a:pPr lvl="1"/>
            <a:r>
              <a:rPr lang="de-DE" dirty="0"/>
              <a:t>Grün</a:t>
            </a:r>
          </a:p>
          <a:p>
            <a:pPr lvl="1"/>
            <a:r>
              <a:rPr lang="de-DE" dirty="0"/>
              <a:t>Schwarz</a:t>
            </a:r>
          </a:p>
          <a:p>
            <a:r>
              <a:rPr lang="de-DE" dirty="0"/>
              <a:t>Neues Logo</a:t>
            </a:r>
          </a:p>
          <a:p>
            <a:pPr lvl="1"/>
            <a:r>
              <a:rPr lang="de-DE" dirty="0"/>
              <a:t>Altes Logo musste an neuen Farben angepasst werden</a:t>
            </a:r>
          </a:p>
          <a:p>
            <a:pPr lvl="1"/>
            <a:r>
              <a:rPr lang="de-DE" dirty="0"/>
              <a:t>Altes Logo wurde als „irgendwie hässlich“ empfunden</a:t>
            </a:r>
          </a:p>
          <a:p>
            <a:pPr lvl="1"/>
            <a:r>
              <a:rPr lang="de-DE" dirty="0"/>
              <a:t>folgende alternativen…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994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81200" y="1987419"/>
            <a:ext cx="9372600" cy="4483101"/>
          </a:xfrm>
        </p:spPr>
        <p:txBody>
          <a:bodyPr rtlCol="0"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1FFA77F-9194-451E-9023-8A4FE7410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258" y="1061707"/>
            <a:ext cx="6325483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90570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A3E52-E997-4BF8-B89F-E27C0209F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FEA5DDD-AE9D-4E79-9FEB-9C1DA35AC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  <p:pic>
        <p:nvPicPr>
          <p:cNvPr id="17" name="Grafik 16" descr="Ein Bild, das schwarz, sitzend, Foto, Licht enthält.&#10;&#10;Mit hoher Zuverlässigkeit generierte Beschreibung">
            <a:extLst>
              <a:ext uri="{FF2B5EF4-FFF2-40B4-BE49-F238E27FC236}">
                <a16:creationId xmlns:a16="http://schemas.microsoft.com/office/drawing/2014/main" id="{4FC50DD2-20B8-4F24-B6FD-5943444018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365" y="1042654"/>
            <a:ext cx="4801270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92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A3E52-E997-4BF8-B89F-E27C0209F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/>
              <a:t>Technisches Konzept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FEA5DDD-AE9D-4E79-9FEB-9C1DA35AC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5074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Eingesetzte Technologien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51185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Eingesetzte Technologien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Programmiersprachen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54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Eingesetzte Technologien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Programmiersprachen</a:t>
            </a:r>
          </a:p>
          <a:p>
            <a:pPr lvl="1"/>
            <a:r>
              <a:rPr lang="de-DE" dirty="0" err="1"/>
              <a:t>Html</a:t>
            </a:r>
            <a:endParaRPr lang="de-DE" dirty="0"/>
          </a:p>
          <a:p>
            <a:pPr lvl="1"/>
            <a:r>
              <a:rPr lang="de-DE" dirty="0" err="1"/>
              <a:t>Css</a:t>
            </a:r>
            <a:endParaRPr lang="de-DE" dirty="0"/>
          </a:p>
          <a:p>
            <a:pPr lvl="1"/>
            <a:r>
              <a:rPr lang="de-DE" dirty="0"/>
              <a:t>JavaScript</a:t>
            </a:r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730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Eingesetzte Technologien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Programmiersprachen</a:t>
            </a:r>
          </a:p>
          <a:p>
            <a:pPr lvl="1"/>
            <a:r>
              <a:rPr lang="de-DE" dirty="0" err="1"/>
              <a:t>Html</a:t>
            </a:r>
            <a:endParaRPr lang="de-DE" dirty="0"/>
          </a:p>
          <a:p>
            <a:pPr lvl="1"/>
            <a:r>
              <a:rPr lang="de-DE" dirty="0" err="1"/>
              <a:t>Css</a:t>
            </a:r>
            <a:endParaRPr lang="de-DE" dirty="0"/>
          </a:p>
          <a:p>
            <a:pPr lvl="1"/>
            <a:r>
              <a:rPr lang="de-DE" dirty="0"/>
              <a:t>JavaScript</a:t>
            </a:r>
          </a:p>
          <a:p>
            <a:pPr lvl="1"/>
            <a:endParaRPr lang="de-DE" dirty="0"/>
          </a:p>
          <a:p>
            <a:r>
              <a:rPr lang="de-DE" dirty="0"/>
              <a:t>Programmierumgebung </a:t>
            </a:r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624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Eingesetzte Technologien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Programmiersprachen</a:t>
            </a:r>
          </a:p>
          <a:p>
            <a:pPr lvl="1"/>
            <a:r>
              <a:rPr lang="de-DE" dirty="0" err="1"/>
              <a:t>Html</a:t>
            </a:r>
            <a:endParaRPr lang="de-DE" dirty="0"/>
          </a:p>
          <a:p>
            <a:pPr lvl="1"/>
            <a:r>
              <a:rPr lang="de-DE" dirty="0" err="1"/>
              <a:t>Css</a:t>
            </a:r>
            <a:endParaRPr lang="de-DE" dirty="0"/>
          </a:p>
          <a:p>
            <a:pPr lvl="1"/>
            <a:r>
              <a:rPr lang="de-DE" dirty="0"/>
              <a:t>JavaScript</a:t>
            </a:r>
          </a:p>
          <a:p>
            <a:pPr lvl="1"/>
            <a:endParaRPr lang="de-DE" dirty="0"/>
          </a:p>
          <a:p>
            <a:r>
              <a:rPr lang="de-DE" dirty="0"/>
              <a:t>Programmierumgebung </a:t>
            </a:r>
          </a:p>
          <a:p>
            <a:pPr lvl="1"/>
            <a:r>
              <a:rPr lang="de-DE" dirty="0"/>
              <a:t>Brackets</a:t>
            </a:r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202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Eingesetzte Technologien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Programmiersprachen</a:t>
            </a:r>
          </a:p>
          <a:p>
            <a:pPr lvl="1"/>
            <a:r>
              <a:rPr lang="de-DE" dirty="0" err="1"/>
              <a:t>Html</a:t>
            </a:r>
            <a:endParaRPr lang="de-DE" dirty="0"/>
          </a:p>
          <a:p>
            <a:pPr lvl="1"/>
            <a:r>
              <a:rPr lang="de-DE" dirty="0" err="1"/>
              <a:t>Css</a:t>
            </a:r>
            <a:endParaRPr lang="de-DE" dirty="0"/>
          </a:p>
          <a:p>
            <a:pPr lvl="1"/>
            <a:r>
              <a:rPr lang="de-DE" dirty="0"/>
              <a:t>JavaScript</a:t>
            </a:r>
          </a:p>
          <a:p>
            <a:pPr lvl="1"/>
            <a:endParaRPr lang="de-DE" dirty="0"/>
          </a:p>
          <a:p>
            <a:r>
              <a:rPr lang="de-DE" dirty="0"/>
              <a:t>Programmierumgebung </a:t>
            </a:r>
          </a:p>
          <a:p>
            <a:pPr lvl="1"/>
            <a:r>
              <a:rPr lang="de-DE" dirty="0"/>
              <a:t>Brackets</a:t>
            </a:r>
          </a:p>
          <a:p>
            <a:pPr lvl="1"/>
            <a:endParaRPr lang="de-DE" dirty="0"/>
          </a:p>
          <a:p>
            <a:r>
              <a:rPr lang="de-DE" dirty="0"/>
              <a:t>Verwaltungstool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984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43EF32-4868-4C1F-A607-C14C387C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A08152-4E35-4AC3-BDF5-ADEEC27BA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Wer wir sind</a:t>
            </a:r>
          </a:p>
          <a:p>
            <a:r>
              <a:rPr lang="de-DE" dirty="0"/>
              <a:t>Entwicklung der Website</a:t>
            </a:r>
          </a:p>
          <a:p>
            <a:r>
              <a:rPr lang="de-DE" dirty="0"/>
              <a:t>Technisches Konzept</a:t>
            </a:r>
          </a:p>
          <a:p>
            <a:pPr lvl="1"/>
            <a:r>
              <a:rPr lang="de-DE" dirty="0"/>
              <a:t>Eingesetzte Technologien</a:t>
            </a:r>
          </a:p>
          <a:p>
            <a:pPr lvl="1"/>
            <a:r>
              <a:rPr lang="de-DE" dirty="0"/>
              <a:t>Architektur der Website</a:t>
            </a:r>
          </a:p>
          <a:p>
            <a:r>
              <a:rPr lang="de-DE" dirty="0"/>
              <a:t>Anwendungsspezifikation</a:t>
            </a:r>
          </a:p>
          <a:p>
            <a:pPr lvl="1"/>
            <a:r>
              <a:rPr lang="de-DE" dirty="0"/>
              <a:t>Navigationsprinzip</a:t>
            </a:r>
          </a:p>
          <a:p>
            <a:pPr lvl="1"/>
            <a:r>
              <a:rPr lang="de-DE" dirty="0"/>
              <a:t>Funktionselemente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3986613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Eingesetzte Technologien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Programmiersprachen</a:t>
            </a:r>
          </a:p>
          <a:p>
            <a:pPr lvl="1"/>
            <a:r>
              <a:rPr lang="de-DE" dirty="0" err="1"/>
              <a:t>Html</a:t>
            </a:r>
            <a:endParaRPr lang="de-DE" dirty="0"/>
          </a:p>
          <a:p>
            <a:pPr lvl="1"/>
            <a:r>
              <a:rPr lang="de-DE" dirty="0" err="1"/>
              <a:t>Css</a:t>
            </a:r>
            <a:endParaRPr lang="de-DE" dirty="0"/>
          </a:p>
          <a:p>
            <a:pPr lvl="1"/>
            <a:r>
              <a:rPr lang="de-DE" dirty="0"/>
              <a:t>JavaScript</a:t>
            </a:r>
          </a:p>
          <a:p>
            <a:pPr lvl="1"/>
            <a:endParaRPr lang="de-DE" dirty="0"/>
          </a:p>
          <a:p>
            <a:r>
              <a:rPr lang="de-DE" dirty="0"/>
              <a:t>Programmierumgebung </a:t>
            </a:r>
          </a:p>
          <a:p>
            <a:pPr lvl="1"/>
            <a:r>
              <a:rPr lang="de-DE" dirty="0"/>
              <a:t>Brackets</a:t>
            </a:r>
          </a:p>
          <a:p>
            <a:pPr lvl="1"/>
            <a:endParaRPr lang="de-DE" dirty="0"/>
          </a:p>
          <a:p>
            <a:r>
              <a:rPr lang="de-DE" dirty="0"/>
              <a:t>Verwaltungstool</a:t>
            </a:r>
          </a:p>
          <a:p>
            <a:pPr lvl="1"/>
            <a:r>
              <a:rPr lang="de-DE" dirty="0"/>
              <a:t>GitHub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859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767227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Website beinhaltet 5 Themen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243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Website beinhaltet 5 Themen</a:t>
            </a:r>
          </a:p>
          <a:p>
            <a:pPr lvl="1"/>
            <a:r>
              <a:rPr lang="de-DE" dirty="0"/>
              <a:t>Profil</a:t>
            </a:r>
          </a:p>
          <a:p>
            <a:pPr lvl="1"/>
            <a:r>
              <a:rPr lang="de-DE" dirty="0"/>
              <a:t>Kurse</a:t>
            </a:r>
          </a:p>
          <a:p>
            <a:pPr lvl="1"/>
            <a:r>
              <a:rPr lang="de-DE" dirty="0"/>
              <a:t>Aufgaben </a:t>
            </a:r>
          </a:p>
          <a:p>
            <a:pPr lvl="1"/>
            <a:r>
              <a:rPr lang="de-DE" dirty="0"/>
              <a:t>Freunde</a:t>
            </a:r>
          </a:p>
          <a:p>
            <a:pPr lvl="1"/>
            <a:r>
              <a:rPr lang="de-DE" dirty="0"/>
              <a:t>Nachhilfe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012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Login</a:t>
            </a:r>
          </a:p>
          <a:p>
            <a:pPr lvl="1"/>
            <a:r>
              <a:rPr lang="de-DE" dirty="0"/>
              <a:t>Startseite</a:t>
            </a:r>
          </a:p>
          <a:p>
            <a:pPr lvl="1"/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94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Login</a:t>
            </a:r>
          </a:p>
          <a:p>
            <a:pPr lvl="1"/>
            <a:r>
              <a:rPr lang="de-DE" dirty="0"/>
              <a:t>Startseite</a:t>
            </a:r>
          </a:p>
          <a:p>
            <a:pPr lvl="1"/>
            <a:endParaRPr lang="de-DE" dirty="0"/>
          </a:p>
          <a:p>
            <a:r>
              <a:rPr lang="de-DE" dirty="0"/>
              <a:t>Startseite</a:t>
            </a:r>
          </a:p>
          <a:p>
            <a:pPr lvl="1"/>
            <a:r>
              <a:rPr lang="de-DE" dirty="0"/>
              <a:t>Kurs</a:t>
            </a:r>
          </a:p>
          <a:p>
            <a:pPr lvl="1"/>
            <a:r>
              <a:rPr lang="de-DE" dirty="0"/>
              <a:t>Kursübersicht</a:t>
            </a:r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38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Profil</a:t>
            </a:r>
          </a:p>
          <a:p>
            <a:pPr lvl="1"/>
            <a:r>
              <a:rPr lang="de-DE" dirty="0"/>
              <a:t>Aufgaben </a:t>
            </a:r>
          </a:p>
          <a:p>
            <a:pPr lvl="1"/>
            <a:r>
              <a:rPr lang="de-DE" dirty="0"/>
              <a:t>Kurse</a:t>
            </a:r>
          </a:p>
          <a:p>
            <a:pPr lvl="1"/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2215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Profil</a:t>
            </a:r>
          </a:p>
          <a:p>
            <a:pPr lvl="1"/>
            <a:r>
              <a:rPr lang="de-DE" dirty="0"/>
              <a:t>Aufgaben </a:t>
            </a:r>
          </a:p>
          <a:p>
            <a:pPr lvl="1"/>
            <a:r>
              <a:rPr lang="de-DE" dirty="0"/>
              <a:t>Kurse</a:t>
            </a:r>
          </a:p>
          <a:p>
            <a:pPr lvl="1"/>
            <a:endParaRPr lang="de-DE" dirty="0"/>
          </a:p>
          <a:p>
            <a:r>
              <a:rPr lang="de-DE" dirty="0"/>
              <a:t>Kurse Übersicht</a:t>
            </a:r>
          </a:p>
          <a:p>
            <a:pPr lvl="1"/>
            <a:r>
              <a:rPr lang="de-DE" dirty="0"/>
              <a:t>Beigetretene Kurse</a:t>
            </a:r>
          </a:p>
          <a:p>
            <a:pPr lvl="2"/>
            <a:r>
              <a:rPr lang="de-DE" dirty="0"/>
              <a:t>Kurs </a:t>
            </a:r>
          </a:p>
          <a:p>
            <a:pPr lvl="1"/>
            <a:r>
              <a:rPr lang="de-DE" dirty="0"/>
              <a:t>Nicht beigetretene</a:t>
            </a:r>
          </a:p>
          <a:p>
            <a:pPr lvl="2"/>
            <a:r>
              <a:rPr lang="de-DE" dirty="0"/>
              <a:t>Kurs Einschreibung</a:t>
            </a:r>
          </a:p>
          <a:p>
            <a:pPr lvl="3"/>
            <a:r>
              <a:rPr lang="de-DE" dirty="0"/>
              <a:t>Kurs</a:t>
            </a:r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0830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Kurs</a:t>
            </a:r>
          </a:p>
          <a:p>
            <a:pPr lvl="1"/>
            <a:r>
              <a:rPr lang="de-DE" dirty="0"/>
              <a:t>Aufgaben Sammlung</a:t>
            </a:r>
          </a:p>
          <a:p>
            <a:pPr lvl="1"/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0367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Kurs</a:t>
            </a:r>
          </a:p>
          <a:p>
            <a:pPr lvl="1"/>
            <a:r>
              <a:rPr lang="de-DE" dirty="0"/>
              <a:t>Aufgaben Sammlung</a:t>
            </a:r>
          </a:p>
          <a:p>
            <a:pPr lvl="1"/>
            <a:endParaRPr lang="de-DE" dirty="0"/>
          </a:p>
          <a:p>
            <a:r>
              <a:rPr lang="de-DE" dirty="0"/>
              <a:t>Freunde Übersicht</a:t>
            </a:r>
          </a:p>
          <a:p>
            <a:pPr lvl="1"/>
            <a:r>
              <a:rPr lang="de-DE" dirty="0"/>
              <a:t>Freunde Profil</a:t>
            </a:r>
          </a:p>
          <a:p>
            <a:pPr lvl="1"/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588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43EF32-4868-4C1F-A607-C14C387C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Wer wir sind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A08152-4E35-4AC3-BDF5-ADEEC27BA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/>
              <a:t>Website für Studenten</a:t>
            </a:r>
          </a:p>
          <a:p>
            <a:pPr lvl="1"/>
            <a:r>
              <a:rPr lang="de-DE" dirty="0"/>
              <a:t>Plattform für Aufgaben und Nachhilfe an</a:t>
            </a:r>
          </a:p>
          <a:p>
            <a:pPr lvl="1"/>
            <a:r>
              <a:rPr lang="de-DE" dirty="0"/>
              <a:t>Gegenseitigkeitsprinzip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734338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Kurs</a:t>
            </a:r>
          </a:p>
          <a:p>
            <a:pPr lvl="1"/>
            <a:r>
              <a:rPr lang="de-DE" dirty="0"/>
              <a:t>Aufgaben Sammlung</a:t>
            </a:r>
          </a:p>
          <a:p>
            <a:pPr lvl="1"/>
            <a:endParaRPr lang="de-DE" dirty="0"/>
          </a:p>
          <a:p>
            <a:r>
              <a:rPr lang="de-DE" dirty="0"/>
              <a:t>Freunde Übersicht</a:t>
            </a:r>
          </a:p>
          <a:p>
            <a:pPr lvl="1"/>
            <a:r>
              <a:rPr lang="de-DE" dirty="0"/>
              <a:t>Freunde Profil</a:t>
            </a:r>
          </a:p>
          <a:p>
            <a:pPr lvl="1"/>
            <a:endParaRPr lang="de-DE" dirty="0"/>
          </a:p>
          <a:p>
            <a:r>
              <a:rPr lang="de-DE" dirty="0"/>
              <a:t>Freunde Profil</a:t>
            </a:r>
          </a:p>
          <a:p>
            <a:pPr lvl="1"/>
            <a:r>
              <a:rPr lang="de-DE" dirty="0"/>
              <a:t>Kurse</a:t>
            </a:r>
          </a:p>
          <a:p>
            <a:pPr lvl="1"/>
            <a:r>
              <a:rPr lang="de-DE" dirty="0"/>
              <a:t>Aufgaben</a:t>
            </a:r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096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Nachhilfe</a:t>
            </a:r>
          </a:p>
          <a:p>
            <a:pPr lvl="1"/>
            <a:r>
              <a:rPr lang="de-DE" dirty="0"/>
              <a:t>Aufgaben Sammlung</a:t>
            </a:r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3083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Nachhilfe</a:t>
            </a:r>
          </a:p>
          <a:p>
            <a:pPr lvl="1"/>
            <a:r>
              <a:rPr lang="de-DE" dirty="0"/>
              <a:t>Aufgaben Sammlung</a:t>
            </a:r>
          </a:p>
          <a:p>
            <a:pPr lvl="1"/>
            <a:endParaRPr lang="de-DE" dirty="0"/>
          </a:p>
          <a:p>
            <a:r>
              <a:rPr lang="de-DE" dirty="0"/>
              <a:t>Header</a:t>
            </a:r>
          </a:p>
          <a:p>
            <a:pPr lvl="1"/>
            <a:r>
              <a:rPr lang="de-DE" dirty="0"/>
              <a:t>Allgegenwärtig, mit ausnahmen der Login Seite</a:t>
            </a:r>
          </a:p>
          <a:p>
            <a:pPr lvl="1"/>
            <a:r>
              <a:rPr lang="de-DE" dirty="0"/>
              <a:t>Ermöglicht zugriff auf:</a:t>
            </a:r>
          </a:p>
          <a:p>
            <a:pPr lvl="2"/>
            <a:r>
              <a:rPr lang="de-DE" dirty="0"/>
              <a:t>Profil</a:t>
            </a:r>
          </a:p>
          <a:p>
            <a:pPr lvl="2"/>
            <a:r>
              <a:rPr lang="de-DE" dirty="0"/>
              <a:t>Kurse</a:t>
            </a:r>
          </a:p>
          <a:p>
            <a:pPr lvl="2"/>
            <a:r>
              <a:rPr lang="de-DE" dirty="0"/>
              <a:t>Freunde</a:t>
            </a:r>
          </a:p>
          <a:p>
            <a:pPr lvl="2"/>
            <a:r>
              <a:rPr lang="de-DE" dirty="0"/>
              <a:t>Nachhilfe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204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A3E52-E997-4BF8-B89F-E27C0209F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/>
              <a:t>Anwendungsspezifikation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FEA5DDD-AE9D-4E79-9FEB-9C1DA35AC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46387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Navigationsprinzip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686406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Navigationsprinzip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Burgerbutton</a:t>
            </a:r>
            <a:endParaRPr lang="de-DE" dirty="0"/>
          </a:p>
          <a:p>
            <a:pPr lvl="1"/>
            <a:r>
              <a:rPr lang="de-DE" dirty="0"/>
              <a:t>Headerreiter zusammenfassen </a:t>
            </a:r>
          </a:p>
          <a:p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5336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Navigationsprinzip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Burgerbutton</a:t>
            </a:r>
            <a:endParaRPr lang="de-DE" dirty="0"/>
          </a:p>
          <a:p>
            <a:pPr lvl="1"/>
            <a:r>
              <a:rPr lang="de-DE" dirty="0"/>
              <a:t>Headerreiter zusammenfassen </a:t>
            </a:r>
          </a:p>
          <a:p>
            <a:endParaRPr lang="de-DE" dirty="0"/>
          </a:p>
          <a:p>
            <a:r>
              <a:rPr lang="de-DE" dirty="0"/>
              <a:t>Topbutton am </a:t>
            </a:r>
            <a:r>
              <a:rPr lang="de-DE" dirty="0" err="1"/>
              <a:t>Footer</a:t>
            </a:r>
            <a:endParaRPr lang="de-DE" dirty="0"/>
          </a:p>
          <a:p>
            <a:pPr lvl="1"/>
            <a:r>
              <a:rPr lang="de-DE" dirty="0"/>
              <a:t>Springt zum Seitenanfang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452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Navigationsprinzip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Burgerbutton</a:t>
            </a:r>
            <a:endParaRPr lang="de-DE" dirty="0"/>
          </a:p>
          <a:p>
            <a:pPr lvl="1"/>
            <a:r>
              <a:rPr lang="de-DE" dirty="0"/>
              <a:t>Headerreiter zusammenfassen </a:t>
            </a:r>
          </a:p>
          <a:p>
            <a:endParaRPr lang="de-DE" dirty="0"/>
          </a:p>
          <a:p>
            <a:r>
              <a:rPr lang="de-DE" dirty="0"/>
              <a:t>Topbutton am </a:t>
            </a:r>
            <a:r>
              <a:rPr lang="de-DE" dirty="0" err="1"/>
              <a:t>Footer</a:t>
            </a:r>
            <a:endParaRPr lang="de-DE" dirty="0"/>
          </a:p>
          <a:p>
            <a:pPr lvl="1"/>
            <a:r>
              <a:rPr lang="de-DE" dirty="0"/>
              <a:t>Springt zum Seitenanfang</a:t>
            </a:r>
          </a:p>
          <a:p>
            <a:pPr lvl="1"/>
            <a:endParaRPr lang="de-DE" dirty="0"/>
          </a:p>
          <a:p>
            <a:r>
              <a:rPr lang="de-DE" dirty="0"/>
              <a:t>Suchleiste</a:t>
            </a:r>
          </a:p>
          <a:p>
            <a:pPr lvl="1"/>
            <a:r>
              <a:rPr lang="de-DE" dirty="0"/>
              <a:t>Suche nach Aufgaben, Personen oder Kurse</a:t>
            </a:r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2381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Navigationsprinzip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Position im Header</a:t>
            </a:r>
          </a:p>
          <a:p>
            <a:pPr lvl="1"/>
            <a:r>
              <a:rPr lang="de-DE" dirty="0"/>
              <a:t>Markiert aktuelle Themenübersicht im Header </a:t>
            </a:r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9859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Navigationsprinzip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Position im Header</a:t>
            </a:r>
          </a:p>
          <a:p>
            <a:pPr lvl="1"/>
            <a:r>
              <a:rPr lang="de-DE" dirty="0"/>
              <a:t>Markiert aktuelle Themenübersicht im Header </a:t>
            </a:r>
          </a:p>
          <a:p>
            <a:endParaRPr lang="de-DE" dirty="0"/>
          </a:p>
          <a:p>
            <a:r>
              <a:rPr lang="de-DE" dirty="0"/>
              <a:t>Interne Links</a:t>
            </a:r>
          </a:p>
          <a:p>
            <a:pPr lvl="1"/>
            <a:r>
              <a:rPr lang="de-DE" dirty="0"/>
              <a:t>Verweist auf Interne Seiten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356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Entwicklung der Website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1148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5020205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234159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Login</a:t>
            </a:r>
          </a:p>
          <a:p>
            <a:pPr lvl="1"/>
            <a:r>
              <a:rPr lang="de-DE" dirty="0"/>
              <a:t>Ermöglicht Zugang zur Startseite, falls Konto daten vorhanden</a:t>
            </a:r>
          </a:p>
          <a:p>
            <a:pPr marL="0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3836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Login</a:t>
            </a:r>
          </a:p>
          <a:p>
            <a:pPr lvl="1"/>
            <a:r>
              <a:rPr lang="de-DE" dirty="0"/>
              <a:t>Ermöglicht Zugang zur Startseite, falls Konto daten vorhanden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Registrieren</a:t>
            </a:r>
          </a:p>
          <a:p>
            <a:pPr lvl="1"/>
            <a:r>
              <a:rPr lang="de-DE" dirty="0"/>
              <a:t>Besucher kann sich ein neues Konto erstellen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8558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Login</a:t>
            </a:r>
          </a:p>
          <a:p>
            <a:pPr lvl="1"/>
            <a:r>
              <a:rPr lang="de-DE" dirty="0"/>
              <a:t>Ermöglicht Zugang zur Startseite, falls Konto daten vorhanden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Registrieren</a:t>
            </a:r>
          </a:p>
          <a:p>
            <a:pPr lvl="1"/>
            <a:r>
              <a:rPr lang="de-DE" dirty="0"/>
              <a:t>Besucher kann sich ein neues Konto erstellen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Profilverwaltung</a:t>
            </a:r>
          </a:p>
          <a:p>
            <a:pPr lvl="1"/>
            <a:r>
              <a:rPr lang="de-DE" dirty="0"/>
              <a:t>Nutzer kann sein Profilbild und seine Beschreibung individuell anpassen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920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Kursverwaltung</a:t>
            </a:r>
          </a:p>
          <a:p>
            <a:pPr lvl="1"/>
            <a:r>
              <a:rPr lang="de-DE" dirty="0"/>
              <a:t>Checkt ob Kurs beigetreten oder nicht</a:t>
            </a:r>
          </a:p>
          <a:p>
            <a:pPr lvl="2"/>
            <a:r>
              <a:rPr lang="de-DE" dirty="0"/>
              <a:t>Wenn nicht: Möglichkeit Kurs beizutreten</a:t>
            </a:r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1690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Kursverwaltung</a:t>
            </a:r>
          </a:p>
          <a:p>
            <a:pPr lvl="1"/>
            <a:r>
              <a:rPr lang="de-DE" dirty="0"/>
              <a:t>Checkt ob Kurs beigetreten oder nicht</a:t>
            </a:r>
          </a:p>
          <a:p>
            <a:pPr lvl="2"/>
            <a:r>
              <a:rPr lang="de-DE" dirty="0"/>
              <a:t>Wenn nicht: Möglichkeit Kurs beizutreten</a:t>
            </a:r>
          </a:p>
          <a:p>
            <a:pPr lvl="2"/>
            <a:endParaRPr lang="de-DE" dirty="0"/>
          </a:p>
          <a:p>
            <a:r>
              <a:rPr lang="de-DE" dirty="0"/>
              <a:t>Nachhilfeverwaltung</a:t>
            </a:r>
          </a:p>
          <a:p>
            <a:pPr lvl="1"/>
            <a:r>
              <a:rPr lang="de-DE" dirty="0"/>
              <a:t>Nachhilfe kann geboten und/oder angefordert werden </a:t>
            </a:r>
          </a:p>
          <a:p>
            <a:pPr lvl="1"/>
            <a:r>
              <a:rPr lang="de-DE" dirty="0"/>
              <a:t>Gebot oder Nachfrage wird im Profil wieder gegeben</a:t>
            </a:r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1483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To</a:t>
            </a:r>
            <a:r>
              <a:rPr lang="de-DE" dirty="0"/>
              <a:t>-Do-Liste</a:t>
            </a:r>
          </a:p>
          <a:p>
            <a:pPr lvl="1"/>
            <a:r>
              <a:rPr lang="de-DE" dirty="0"/>
              <a:t>Vom Nutzer Spezifisch eingetragene Notizen</a:t>
            </a:r>
          </a:p>
          <a:p>
            <a:pPr lvl="1"/>
            <a:r>
              <a:rPr lang="de-DE" dirty="0"/>
              <a:t>Können beliebig eingetragen, gelöscht oder abgehakt werden</a:t>
            </a:r>
          </a:p>
          <a:p>
            <a:pPr marL="457200" lvl="1" indent="0">
              <a:buNone/>
            </a:pPr>
            <a:r>
              <a:rPr lang="de-DE" dirty="0"/>
              <a:t> </a:t>
            </a:r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733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To</a:t>
            </a:r>
            <a:r>
              <a:rPr lang="de-DE" dirty="0"/>
              <a:t>-Do-Liste</a:t>
            </a:r>
          </a:p>
          <a:p>
            <a:pPr lvl="1"/>
            <a:r>
              <a:rPr lang="de-DE" dirty="0"/>
              <a:t>Vom Nutzer Spezifisch eingetragene Notizen</a:t>
            </a:r>
          </a:p>
          <a:p>
            <a:pPr lvl="1"/>
            <a:r>
              <a:rPr lang="de-DE" dirty="0"/>
              <a:t>Können beliebig eingetragen, gelöscht oder abgehakt werden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Download</a:t>
            </a:r>
          </a:p>
          <a:p>
            <a:pPr lvl="1"/>
            <a:r>
              <a:rPr lang="de-DE" dirty="0"/>
              <a:t>Nutzer kann über die Downloadbutton verschiedene Dokumente runterladen</a:t>
            </a:r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0459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To</a:t>
            </a:r>
            <a:r>
              <a:rPr lang="de-DE" dirty="0"/>
              <a:t>-Do-Liste</a:t>
            </a:r>
          </a:p>
          <a:p>
            <a:pPr lvl="1"/>
            <a:r>
              <a:rPr lang="de-DE" dirty="0"/>
              <a:t>Vom Nutzer Spezifisch eingetragene Notizen</a:t>
            </a:r>
          </a:p>
          <a:p>
            <a:pPr lvl="1"/>
            <a:r>
              <a:rPr lang="de-DE" dirty="0"/>
              <a:t>Können beliebig eingetragen, gelöscht oder abgehakt werden </a:t>
            </a:r>
          </a:p>
          <a:p>
            <a:pPr lvl="1"/>
            <a:endParaRPr lang="de-DE" dirty="0"/>
          </a:p>
          <a:p>
            <a:r>
              <a:rPr lang="de-DE" dirty="0"/>
              <a:t>Download</a:t>
            </a:r>
          </a:p>
          <a:p>
            <a:pPr lvl="1"/>
            <a:r>
              <a:rPr lang="de-DE" dirty="0"/>
              <a:t>Nutzer kann über die Downloadbutton verschiedene Dokumente runterladen</a:t>
            </a:r>
          </a:p>
          <a:p>
            <a:pPr lvl="1"/>
            <a:endParaRPr lang="de-DE" dirty="0"/>
          </a:p>
          <a:p>
            <a:r>
              <a:rPr lang="de-DE" dirty="0"/>
              <a:t>Upload</a:t>
            </a:r>
          </a:p>
          <a:p>
            <a:pPr lvl="1"/>
            <a:r>
              <a:rPr lang="de-DE" dirty="0"/>
              <a:t>Nutzer kann über die </a:t>
            </a:r>
            <a:r>
              <a:rPr lang="de-DE" dirty="0" err="1"/>
              <a:t>Uploadbutton</a:t>
            </a:r>
            <a:r>
              <a:rPr lang="de-DE" dirty="0"/>
              <a:t> Aufgaben so wie Bilder hochladen 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8413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Roadmap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F16B6CA-B9CA-45AE-8860-4A2A94BC9F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5984" y="1401161"/>
            <a:ext cx="8240032" cy="456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22293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Entwicklung der Website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de-DE" dirty="0"/>
              <a:t>Neue Farben :</a:t>
            </a:r>
          </a:p>
          <a:p>
            <a:pPr marL="41148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8024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Entwicklung der Website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de-DE" dirty="0"/>
              <a:t>Neue Farben :</a:t>
            </a:r>
          </a:p>
          <a:p>
            <a:pPr lvl="1"/>
            <a:r>
              <a:rPr lang="de-DE" dirty="0"/>
              <a:t>Orange</a:t>
            </a:r>
          </a:p>
          <a:p>
            <a:pPr lvl="1"/>
            <a:r>
              <a:rPr lang="de-DE" dirty="0"/>
              <a:t>Grün</a:t>
            </a:r>
          </a:p>
          <a:p>
            <a:pPr lvl="1"/>
            <a:r>
              <a:rPr lang="de-DE" dirty="0"/>
              <a:t>Schwarz</a:t>
            </a:r>
          </a:p>
          <a:p>
            <a:pPr marL="41148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3035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Entwicklung der Website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de-DE" dirty="0"/>
              <a:t>Neue Farben :</a:t>
            </a:r>
          </a:p>
          <a:p>
            <a:pPr lvl="1"/>
            <a:r>
              <a:rPr lang="de-DE" dirty="0"/>
              <a:t>Orange</a:t>
            </a:r>
          </a:p>
          <a:p>
            <a:pPr lvl="1"/>
            <a:r>
              <a:rPr lang="de-DE" dirty="0"/>
              <a:t>Grün</a:t>
            </a:r>
          </a:p>
          <a:p>
            <a:pPr lvl="1"/>
            <a:r>
              <a:rPr lang="de-DE" dirty="0"/>
              <a:t>Schwarz</a:t>
            </a:r>
          </a:p>
          <a:p>
            <a:r>
              <a:rPr lang="de-DE" dirty="0"/>
              <a:t>Neues Logo</a:t>
            </a:r>
          </a:p>
        </p:txBody>
      </p:sp>
    </p:spTree>
    <p:extLst>
      <p:ext uri="{BB962C8B-B14F-4D97-AF65-F5344CB8AC3E}">
        <p14:creationId xmlns:p14="http://schemas.microsoft.com/office/powerpoint/2010/main" val="6344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Entwicklung der Website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de-DE" dirty="0"/>
              <a:t>Neue Farben :</a:t>
            </a:r>
          </a:p>
          <a:p>
            <a:pPr lvl="1"/>
            <a:r>
              <a:rPr lang="de-DE" dirty="0"/>
              <a:t>Orange</a:t>
            </a:r>
          </a:p>
          <a:p>
            <a:pPr lvl="1"/>
            <a:r>
              <a:rPr lang="de-DE" dirty="0"/>
              <a:t>Grün</a:t>
            </a:r>
          </a:p>
          <a:p>
            <a:pPr lvl="1"/>
            <a:r>
              <a:rPr lang="de-DE" dirty="0"/>
              <a:t>Schwarz</a:t>
            </a:r>
          </a:p>
          <a:p>
            <a:r>
              <a:rPr lang="de-DE" dirty="0"/>
              <a:t>Neues Logo</a:t>
            </a:r>
          </a:p>
          <a:p>
            <a:pPr lvl="1"/>
            <a:r>
              <a:rPr lang="de-DE" dirty="0"/>
              <a:t>Altes Logo musste an neuen Farben angepasst werden</a:t>
            </a:r>
          </a:p>
        </p:txBody>
      </p:sp>
    </p:spTree>
    <p:extLst>
      <p:ext uri="{BB962C8B-B14F-4D97-AF65-F5344CB8AC3E}">
        <p14:creationId xmlns:p14="http://schemas.microsoft.com/office/powerpoint/2010/main" val="22727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Entwicklung der Website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de-DE" dirty="0"/>
              <a:t>Neue Farben :</a:t>
            </a:r>
          </a:p>
          <a:p>
            <a:pPr lvl="1"/>
            <a:r>
              <a:rPr lang="de-DE" dirty="0"/>
              <a:t>Orange</a:t>
            </a:r>
          </a:p>
          <a:p>
            <a:pPr lvl="1"/>
            <a:r>
              <a:rPr lang="de-DE" dirty="0"/>
              <a:t>Grün</a:t>
            </a:r>
          </a:p>
          <a:p>
            <a:pPr lvl="1"/>
            <a:r>
              <a:rPr lang="de-DE" dirty="0"/>
              <a:t>Schwarz</a:t>
            </a:r>
          </a:p>
          <a:p>
            <a:r>
              <a:rPr lang="de-DE" dirty="0"/>
              <a:t>Neues Logo</a:t>
            </a:r>
          </a:p>
          <a:p>
            <a:pPr lvl="1"/>
            <a:r>
              <a:rPr lang="de-DE" dirty="0"/>
              <a:t>Altes Logo musste an neuen Farben angepasst werden</a:t>
            </a:r>
          </a:p>
          <a:p>
            <a:pPr lvl="1"/>
            <a:r>
              <a:rPr lang="de-DE" dirty="0"/>
              <a:t>Altes Logo wurde als „irgendwie hässlich“ empfunden</a:t>
            </a:r>
          </a:p>
        </p:txBody>
      </p:sp>
    </p:spTree>
    <p:extLst>
      <p:ext uri="{BB962C8B-B14F-4D97-AF65-F5344CB8AC3E}">
        <p14:creationId xmlns:p14="http://schemas.microsoft.com/office/powerpoint/2010/main" val="372788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rahtmodellgebäude 16 : 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666334_TF03031027.potx" id="{26B4F770-6FD4-4F10-9C7E-90A6566077AA}" vid="{471196E2-B1EC-4A2B-8637-080551BAB5A5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554</Words>
  <Application>Microsoft Office PowerPoint</Application>
  <PresentationFormat>Breitbild</PresentationFormat>
  <Paragraphs>286</Paragraphs>
  <Slides>49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Office</vt:lpstr>
      <vt:lpstr>Drahtmodellgebäude 16 : 9</vt:lpstr>
      <vt:lpstr>Studenten für Studenten</vt:lpstr>
      <vt:lpstr>Inhaltsverzeichnis</vt:lpstr>
      <vt:lpstr>Wer wir sind</vt:lpstr>
      <vt:lpstr>Entwicklung der Website</vt:lpstr>
      <vt:lpstr>Entwicklung der Website</vt:lpstr>
      <vt:lpstr>Entwicklung der Website</vt:lpstr>
      <vt:lpstr>Entwicklung der Website</vt:lpstr>
      <vt:lpstr>Entwicklung der Website</vt:lpstr>
      <vt:lpstr>Entwicklung der Website</vt:lpstr>
      <vt:lpstr>Entwicklung der Website</vt:lpstr>
      <vt:lpstr>PowerPoint-Präsentation</vt:lpstr>
      <vt:lpstr>PowerPoint-Präsentation</vt:lpstr>
      <vt:lpstr>Technisches Konzept</vt:lpstr>
      <vt:lpstr>Eingesetzte Technologien</vt:lpstr>
      <vt:lpstr>Eingesetzte Technologien</vt:lpstr>
      <vt:lpstr>Eingesetzte Technologien</vt:lpstr>
      <vt:lpstr>Eingesetzte Technologien</vt:lpstr>
      <vt:lpstr>Eingesetzte Technologien</vt:lpstr>
      <vt:lpstr>Eingesetzte Technologien</vt:lpstr>
      <vt:lpstr>Eingesetzte Technologien</vt:lpstr>
      <vt:lpstr>Architektur der Plattform</vt:lpstr>
      <vt:lpstr>Architektur der Plattform</vt:lpstr>
      <vt:lpstr>Architektur der Plattform</vt:lpstr>
      <vt:lpstr>Architektur der Plattform</vt:lpstr>
      <vt:lpstr>Architektur der Plattform</vt:lpstr>
      <vt:lpstr>Architektur der Plattform</vt:lpstr>
      <vt:lpstr>Architektur der Plattform</vt:lpstr>
      <vt:lpstr>Architektur der Plattform</vt:lpstr>
      <vt:lpstr>Architektur der Plattform</vt:lpstr>
      <vt:lpstr>Architektur der Plattform</vt:lpstr>
      <vt:lpstr>Architektur der Plattform</vt:lpstr>
      <vt:lpstr>Architektur der Plattform</vt:lpstr>
      <vt:lpstr>Anwendungsspezifikation</vt:lpstr>
      <vt:lpstr>Navigationsprinzip</vt:lpstr>
      <vt:lpstr>Navigationsprinzip</vt:lpstr>
      <vt:lpstr>Navigationsprinzip</vt:lpstr>
      <vt:lpstr>Navigationsprinzip</vt:lpstr>
      <vt:lpstr>Navigationsprinzip</vt:lpstr>
      <vt:lpstr>Navigationsprinzip</vt:lpstr>
      <vt:lpstr>Funktionselemente</vt:lpstr>
      <vt:lpstr>Funktionselemente</vt:lpstr>
      <vt:lpstr>Funktionselemente</vt:lpstr>
      <vt:lpstr>Funktionselemente</vt:lpstr>
      <vt:lpstr>Funktionselemente</vt:lpstr>
      <vt:lpstr>Funktionselemente</vt:lpstr>
      <vt:lpstr>Funktionselemente</vt:lpstr>
      <vt:lpstr>Funktionselemente</vt:lpstr>
      <vt:lpstr>Funktionselemente</vt:lpstr>
      <vt:lpstr>Roadmap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sulfikar hamka</dc:creator>
  <cp:lastModifiedBy>sulfikar hamka</cp:lastModifiedBy>
  <cp:revision>11</cp:revision>
  <dcterms:created xsi:type="dcterms:W3CDTF">2018-06-05T09:49:33Z</dcterms:created>
  <dcterms:modified xsi:type="dcterms:W3CDTF">2018-06-05T14:41:35Z</dcterms:modified>
</cp:coreProperties>
</file>