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sldIdLst>
    <p:sldId id="269" r:id="rId3"/>
    <p:sldId id="283" r:id="rId4"/>
    <p:sldId id="295" r:id="rId5"/>
    <p:sldId id="294" r:id="rId6"/>
    <p:sldId id="310" r:id="rId7"/>
    <p:sldId id="311" r:id="rId8"/>
    <p:sldId id="281" r:id="rId9"/>
    <p:sldId id="312" r:id="rId10"/>
    <p:sldId id="313" r:id="rId11"/>
    <p:sldId id="282" r:id="rId12"/>
    <p:sldId id="271" r:id="rId13"/>
    <p:sldId id="256" r:id="rId14"/>
    <p:sldId id="285" r:id="rId15"/>
    <p:sldId id="284" r:id="rId16"/>
    <p:sldId id="314" r:id="rId17"/>
    <p:sldId id="315" r:id="rId18"/>
    <p:sldId id="317" r:id="rId19"/>
    <p:sldId id="316" r:id="rId20"/>
    <p:sldId id="318" r:id="rId21"/>
    <p:sldId id="319" r:id="rId22"/>
    <p:sldId id="278" r:id="rId23"/>
    <p:sldId id="320" r:id="rId24"/>
    <p:sldId id="321" r:id="rId25"/>
    <p:sldId id="286" r:id="rId26"/>
    <p:sldId id="297" r:id="rId27"/>
    <p:sldId id="289" r:id="rId28"/>
    <p:sldId id="298" r:id="rId29"/>
    <p:sldId id="287" r:id="rId30"/>
    <p:sldId id="299" r:id="rId31"/>
    <p:sldId id="300" r:id="rId32"/>
    <p:sldId id="288" r:id="rId33"/>
    <p:sldId id="301" r:id="rId34"/>
    <p:sldId id="290" r:id="rId35"/>
    <p:sldId id="279" r:id="rId36"/>
    <p:sldId id="322" r:id="rId37"/>
    <p:sldId id="302" r:id="rId38"/>
    <p:sldId id="303" r:id="rId39"/>
    <p:sldId id="291" r:id="rId40"/>
    <p:sldId id="304" r:id="rId41"/>
    <p:sldId id="280" r:id="rId42"/>
    <p:sldId id="323" r:id="rId43"/>
    <p:sldId id="306" r:id="rId44"/>
    <p:sldId id="305" r:id="rId45"/>
    <p:sldId id="292" r:id="rId46"/>
    <p:sldId id="307" r:id="rId47"/>
    <p:sldId id="296" r:id="rId48"/>
    <p:sldId id="308" r:id="rId49"/>
    <p:sldId id="309" r:id="rId50"/>
    <p:sldId id="293" r:id="rId5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4:40:51.140" v="3547" actId="20577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16:18.278" v="3428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3:25:03.316" v="310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ord modTransition">
        <pc:chgData name="sulfikar hamka" userId="7b455397b8076885" providerId="LiveId" clId="{04E4CC0D-93EB-4E24-A7B0-DE133B260FAA}" dt="2018-06-05T14:17:53.842" v="3444" actId="20577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3:47:23.146" v="3382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mod">
          <ac:chgData name="sulfikar hamka" userId="7b455397b8076885" providerId="LiveId" clId="{04E4CC0D-93EB-4E24-A7B0-DE133B260FAA}" dt="2018-06-05T14:14:32.845" v="3427" actId="1076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1:03.346" v="3456" actId="20577"/>
        <pc:sldMkLst>
          <pc:docMk/>
          <pc:sldMk cId="3726409612" sldId="300"/>
        </pc:sldMkLst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4:40:44.189" v="3545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4:40:44.189" v="3545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add modTransition">
        <pc:chgData name="sulfikar hamka" userId="7b455397b8076885" providerId="LiveId" clId="{04E4CC0D-93EB-4E24-A7B0-DE133B260FAA}" dt="2018-06-05T14:34:22.786" v="3500" actId="20577"/>
        <pc:sldMkLst>
          <pc:docMk/>
          <pc:sldMk cId="443035206" sldId="311"/>
        </pc:sldMkLst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54.246" v="3530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4:37:33.755" v="352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02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28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40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73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24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280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2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 err="1"/>
              <a:t>Html</a:t>
            </a:r>
            <a:endParaRPr lang="de-DE" dirty="0"/>
          </a:p>
          <a:p>
            <a:pPr lvl="1"/>
            <a:r>
              <a:rPr lang="de-DE" dirty="0" err="1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8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wir sind!</a:t>
            </a:r>
          </a:p>
          <a:p>
            <a:r>
              <a:rPr lang="de-DE" dirty="0"/>
              <a:t>Entwicklung der Website</a:t>
            </a:r>
          </a:p>
          <a:p>
            <a:r>
              <a:rPr lang="de-DE" dirty="0"/>
              <a:t>Technisches Konzept</a:t>
            </a:r>
          </a:p>
          <a:p>
            <a:pPr lvl="1"/>
            <a:r>
              <a:rPr lang="de-DE" dirty="0"/>
              <a:t>Eingesetzte Technologien</a:t>
            </a:r>
          </a:p>
          <a:p>
            <a:pPr lvl="1"/>
            <a:r>
              <a:rPr lang="de-DE" dirty="0"/>
              <a:t>Architektur der Website</a:t>
            </a:r>
          </a:p>
          <a:p>
            <a:r>
              <a:rPr lang="de-DE" dirty="0"/>
              <a:t>Anwendungsspezifikation</a:t>
            </a:r>
          </a:p>
          <a:p>
            <a:pPr lvl="1"/>
            <a:r>
              <a:rPr lang="de-DE" dirty="0"/>
              <a:t>Navigationsprinzip</a:t>
            </a:r>
          </a:p>
          <a:p>
            <a:pPr lvl="1"/>
            <a:r>
              <a:rPr lang="de-DE" dirty="0"/>
              <a:t>Funktionselemente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 err="1"/>
              <a:t>Html</a:t>
            </a:r>
            <a:endParaRPr lang="de-DE" dirty="0"/>
          </a:p>
          <a:p>
            <a:pPr lvl="1"/>
            <a:r>
              <a:rPr lang="de-DE" dirty="0" err="1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5 Themen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43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r>
              <a:rPr lang="de-DE" dirty="0"/>
              <a:t>Startseite</a:t>
            </a:r>
          </a:p>
          <a:p>
            <a:pPr lvl="1"/>
            <a:r>
              <a:rPr lang="de-DE" dirty="0"/>
              <a:t>Kurs</a:t>
            </a:r>
          </a:p>
          <a:p>
            <a:pPr lvl="1"/>
            <a:r>
              <a:rPr lang="de-DE" dirty="0"/>
              <a:t>Kursübersicht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1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r>
              <a:rPr lang="de-DE" dirty="0"/>
              <a:t>Kursübersicht</a:t>
            </a:r>
          </a:p>
          <a:p>
            <a:pPr lvl="1"/>
            <a:r>
              <a:rPr lang="de-DE" dirty="0"/>
              <a:t>Beigetretene Kurse</a:t>
            </a:r>
          </a:p>
          <a:p>
            <a:pPr lvl="2"/>
            <a:r>
              <a:rPr lang="de-DE" dirty="0"/>
              <a:t>Kurs </a:t>
            </a:r>
          </a:p>
          <a:p>
            <a:pPr lvl="1"/>
            <a:r>
              <a:rPr lang="de-DE" dirty="0"/>
              <a:t>Nicht beigetretene Kurse</a:t>
            </a:r>
          </a:p>
          <a:p>
            <a:pPr lvl="2"/>
            <a:r>
              <a:rPr lang="de-DE" dirty="0"/>
              <a:t>Kurs Einschreibung</a:t>
            </a:r>
          </a:p>
          <a:p>
            <a:pPr lvl="3"/>
            <a:r>
              <a:rPr lang="de-DE" dirty="0"/>
              <a:t>Kurs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3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6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</a:t>
            </a:r>
            <a:r>
              <a:rPr lang="de-DE"/>
              <a:t>wir sind!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Website für Studenten</a:t>
            </a:r>
          </a:p>
          <a:p>
            <a:pPr lvl="1"/>
            <a:r>
              <a:rPr lang="de-DE" dirty="0"/>
              <a:t>Plattform für Aufgaben und Nachhilfe</a:t>
            </a:r>
          </a:p>
          <a:p>
            <a:pPr lvl="1"/>
            <a:r>
              <a:rPr lang="de-DE" dirty="0"/>
              <a:t>Gegenseitigkeitsprinzip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73433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 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r>
              <a:rPr lang="de-DE" dirty="0"/>
              <a:t>Freunde-Profil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9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08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Header</a:t>
            </a:r>
          </a:p>
          <a:p>
            <a:pPr lvl="1"/>
            <a:r>
              <a:rPr lang="de-DE" dirty="0"/>
              <a:t>Allgegenwärtig, mit Ausnahmen der Login Seite</a:t>
            </a:r>
          </a:p>
          <a:p>
            <a:pPr lvl="1"/>
            <a:r>
              <a:rPr lang="de-DE" dirty="0"/>
              <a:t>Ermöglicht Zugriff auf:</a:t>
            </a:r>
          </a:p>
          <a:p>
            <a:pPr lvl="2"/>
            <a:r>
              <a:rPr lang="de-DE" dirty="0"/>
              <a:t>Profil</a:t>
            </a:r>
          </a:p>
          <a:p>
            <a:pPr lvl="2"/>
            <a:r>
              <a:rPr lang="de-DE" dirty="0"/>
              <a:t>Kurse</a:t>
            </a:r>
          </a:p>
          <a:p>
            <a:pPr lvl="2"/>
            <a:r>
              <a:rPr lang="de-DE" dirty="0"/>
              <a:t>Freunde</a:t>
            </a:r>
          </a:p>
          <a:p>
            <a:pPr lvl="2"/>
            <a:r>
              <a:rPr lang="de-DE" dirty="0"/>
              <a:t>Nachhilfe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0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Anwendungsspezifikation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33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r>
              <a:rPr lang="de-DE" dirty="0"/>
              <a:t>Suchleiste</a:t>
            </a:r>
          </a:p>
          <a:p>
            <a:pPr lvl="1"/>
            <a:r>
              <a:rPr lang="de-DE" dirty="0"/>
              <a:t>Suche nach Aufgaben, Personen oder Kurse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 Themenübersicht im Header 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5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 Themenübersicht im Header </a:t>
            </a:r>
          </a:p>
          <a:p>
            <a:endParaRPr lang="de-DE" dirty="0"/>
          </a:p>
          <a:p>
            <a:r>
              <a:rPr lang="de-DE" dirty="0"/>
              <a:t>Interne Links</a:t>
            </a:r>
          </a:p>
          <a:p>
            <a:pPr lvl="1"/>
            <a:r>
              <a:rPr lang="de-DE" dirty="0"/>
              <a:t>Verweist auf interne Seiten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02020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3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5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Profilverwaltung</a:t>
            </a:r>
          </a:p>
          <a:p>
            <a:pPr lvl="1"/>
            <a:r>
              <a:rPr lang="de-DE" dirty="0"/>
              <a:t>Nutzer kann sein Profilbild und seine Beschreibung individuell anpassen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Checkt, ob Kurs beigetreten oder nicht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9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Checkt, ob Kurs beigetreten oder nicht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r>
              <a:rPr lang="de-DE" dirty="0"/>
              <a:t>Nachhilfeverwaltung</a:t>
            </a:r>
          </a:p>
          <a:p>
            <a:pPr lvl="1"/>
            <a:r>
              <a:rPr lang="de-DE" dirty="0"/>
              <a:t>Nachhilfe kann geboten und/oder angefordert werden </a:t>
            </a:r>
          </a:p>
          <a:p>
            <a:pPr lvl="1"/>
            <a:r>
              <a:rPr lang="de-DE" dirty="0"/>
              <a:t>Gebot oder Nachfrage wird im Profil wiedergegeben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8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3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die Downloadbutton verschiedene Dokumente runterladen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5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 </a:t>
            </a:r>
          </a:p>
          <a:p>
            <a:pPr lvl="1"/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die Download-Button verschiedene Dokumente runterladen</a:t>
            </a:r>
          </a:p>
          <a:p>
            <a:pPr lvl="1"/>
            <a:endParaRPr lang="de-DE" dirty="0"/>
          </a:p>
          <a:p>
            <a:r>
              <a:rPr lang="de-DE" dirty="0"/>
              <a:t>Upload</a:t>
            </a:r>
          </a:p>
          <a:p>
            <a:pPr lvl="1"/>
            <a:r>
              <a:rPr lang="de-DE" dirty="0"/>
              <a:t>Nutzer kann über die Upload-Button Aufgaben, sowie Bilder hochladen </a:t>
            </a:r>
            <a:r>
              <a:rPr lang="de-DE" dirty="0">
                <a:solidFill>
                  <a:srgbClr val="FF0000"/>
                </a:solidFill>
              </a:rPr>
              <a:t>(Satz richtig????)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1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F16B6CA-B9CA-45AE-8860-4A2A94BC9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984" y="1401161"/>
            <a:ext cx="8240032" cy="456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229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0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03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</p:txBody>
      </p:sp>
    </p:spTree>
    <p:extLst>
      <p:ext uri="{BB962C8B-B14F-4D97-AF65-F5344CB8AC3E}">
        <p14:creationId xmlns:p14="http://schemas.microsoft.com/office/powerpoint/2010/main" val="634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2272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</p:txBody>
      </p:sp>
    </p:spTree>
    <p:extLst>
      <p:ext uri="{BB962C8B-B14F-4D97-AF65-F5344CB8AC3E}">
        <p14:creationId xmlns:p14="http://schemas.microsoft.com/office/powerpoint/2010/main" val="37278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Breitbild</PresentationFormat>
  <Paragraphs>286</Paragraphs>
  <Slides>49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Wer wir sind!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Anwendungsspezifikation</vt:lpstr>
      <vt:lpstr>Navigationsprinzip</vt:lpstr>
      <vt:lpstr>Navigationsprinzip</vt:lpstr>
      <vt:lpstr>Navigationsprinzip</vt:lpstr>
      <vt:lpstr>Navigationsprinzip</vt:lpstr>
      <vt:lpstr>Navigationsprinzip</vt:lpstr>
      <vt:lpstr>Navigationsprinzip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Armin Maghsoudloo</cp:lastModifiedBy>
  <cp:revision>13</cp:revision>
  <dcterms:created xsi:type="dcterms:W3CDTF">2018-06-05T09:49:33Z</dcterms:created>
  <dcterms:modified xsi:type="dcterms:W3CDTF">2018-06-05T14:56:32Z</dcterms:modified>
</cp:coreProperties>
</file>