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9" r:id="rId3"/>
    <p:sldId id="283" r:id="rId4"/>
    <p:sldId id="277" r:id="rId5"/>
    <p:sldId id="281" r:id="rId6"/>
    <p:sldId id="282" r:id="rId7"/>
    <p:sldId id="271" r:id="rId8"/>
    <p:sldId id="256" r:id="rId9"/>
    <p:sldId id="285" r:id="rId10"/>
    <p:sldId id="284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>
        <p:scale>
          <a:sx n="75" d="100"/>
          <a:sy n="75" d="100"/>
        </p:scale>
        <p:origin x="194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99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neu?</a:t>
            </a:r>
          </a:p>
          <a:p>
            <a:r>
              <a:rPr lang="de-DE" dirty="0"/>
              <a:t>Technisches Konzept</a:t>
            </a:r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8905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r>
              <a:rPr lang="de-DE" dirty="0"/>
              <a:t>Hilfstool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45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Architektur der Plattform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3</cp:revision>
  <dcterms:created xsi:type="dcterms:W3CDTF">2018-06-05T09:49:33Z</dcterms:created>
  <dcterms:modified xsi:type="dcterms:W3CDTF">2018-06-05T11:13:26Z</dcterms:modified>
</cp:coreProperties>
</file>