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5" r:id="rId3"/>
    <p:sldId id="285" r:id="rId4"/>
    <p:sldId id="319" r:id="rId5"/>
    <p:sldId id="278" r:id="rId6"/>
    <p:sldId id="321" r:id="rId7"/>
    <p:sldId id="286" r:id="rId8"/>
    <p:sldId id="290" r:id="rId9"/>
    <p:sldId id="302" r:id="rId10"/>
    <p:sldId id="303" r:id="rId11"/>
    <p:sldId id="327" r:id="rId12"/>
    <p:sldId id="337" r:id="rId13"/>
    <p:sldId id="338" r:id="rId14"/>
    <p:sldId id="336" r:id="rId15"/>
    <p:sldId id="339" r:id="rId16"/>
    <p:sldId id="334" r:id="rId17"/>
    <p:sldId id="331" r:id="rId18"/>
    <p:sldId id="340" r:id="rId19"/>
    <p:sldId id="32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6366" autoAdjust="0"/>
  </p:normalViewPr>
  <p:slideViewPr>
    <p:cSldViewPr snapToGrid="0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r>
              <a:rPr lang="de-DE" dirty="0"/>
              <a:t>phpMyAdmin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Datenbanken und Server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275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mit XAMPP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Webserver</a:t>
            </a:r>
          </a:p>
          <a:p>
            <a:r>
              <a:rPr lang="de-DE" dirty="0"/>
              <a:t>Stellt </a:t>
            </a:r>
            <a:r>
              <a:rPr lang="de-DE" dirty="0" err="1"/>
              <a:t>MariaDB</a:t>
            </a:r>
            <a:r>
              <a:rPr lang="de-DE" dirty="0"/>
              <a:t> bzw. SQLite zur Verfügung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01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</a:t>
            </a:r>
          </a:p>
          <a:p>
            <a:r>
              <a:rPr lang="de-DE" dirty="0"/>
              <a:t>phpMyAdmin zur Administration</a:t>
            </a:r>
          </a:p>
          <a:p>
            <a:r>
              <a:rPr lang="de-DE" dirty="0"/>
              <a:t>Verwaltung in 9 Tabellen</a:t>
            </a:r>
          </a:p>
          <a:p>
            <a:r>
              <a:rPr lang="de-DE" dirty="0"/>
              <a:t>SQL befehle Quelltext eingebunden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91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Datenbanken Einsatz: 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39957" cy="4351338"/>
          </a:xfrm>
        </p:spPr>
        <p:txBody>
          <a:bodyPr/>
          <a:lstStyle/>
          <a:p>
            <a:r>
              <a:rPr lang="de-DE" dirty="0"/>
              <a:t>SQL befehle müssen in PHP-tags eingeführt werden </a:t>
            </a:r>
          </a:p>
          <a:p>
            <a:endParaRPr lang="de-DE" dirty="0"/>
          </a:p>
          <a:p>
            <a:r>
              <a:rPr lang="de-DE" dirty="0"/>
              <a:t>DB Verbindung muss aufgebaut werden </a:t>
            </a:r>
          </a:p>
          <a:p>
            <a:endParaRPr lang="de-DE" dirty="0"/>
          </a:p>
          <a:p>
            <a:r>
              <a:rPr lang="de-DE" dirty="0"/>
              <a:t>Benötigter Wert kann mit dem echo-Befehl in </a:t>
            </a:r>
            <a:r>
              <a:rPr lang="de-DE" dirty="0" err="1"/>
              <a:t>Html</a:t>
            </a:r>
            <a:r>
              <a:rPr lang="de-DE" dirty="0"/>
              <a:t> eingebunden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45175A-EF56-4018-B3A1-7C0BFE3C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6" y="4409969"/>
            <a:ext cx="2362530" cy="1514686"/>
          </a:xfrm>
          <a:prstGeom prst="rect">
            <a:avLst/>
          </a:prstGeom>
        </p:spPr>
      </p:pic>
      <p:pic>
        <p:nvPicPr>
          <p:cNvPr id="17" name="Grafik 1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3D4DD86-B0E0-4BD4-ACA2-DAEC55B7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57" y="1690688"/>
            <a:ext cx="51537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98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Bewertung des Projektmanagements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lvl="1"/>
            <a:r>
              <a:rPr lang="de-DE" dirty="0"/>
              <a:t>Bei Problemen konnte man sich an jemanden wenden</a:t>
            </a:r>
          </a:p>
          <a:p>
            <a:pPr lvl="1"/>
            <a:r>
              <a:rPr lang="de-DE" dirty="0"/>
              <a:t>Kritik wurde aufgenommen und berücksichtigt</a:t>
            </a:r>
          </a:p>
          <a:p>
            <a:pPr lvl="1"/>
            <a:r>
              <a:rPr lang="de-DE" dirty="0"/>
              <a:t>Jeder hat seine Ideen  miteingebracht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Contra</a:t>
            </a:r>
          </a:p>
          <a:p>
            <a:pPr lvl="1"/>
            <a:r>
              <a:rPr lang="de-DE" dirty="0"/>
              <a:t>Vorlagen waren ungenau</a:t>
            </a:r>
          </a:p>
          <a:p>
            <a:pPr lvl="1"/>
            <a:r>
              <a:rPr lang="de-DE" dirty="0"/>
              <a:t>Schlechtes Zeitmanagement </a:t>
            </a:r>
          </a:p>
          <a:p>
            <a:pPr lvl="1"/>
            <a:r>
              <a:rPr lang="de-DE" dirty="0"/>
              <a:t>Arbeitseinteilung nicht optimal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2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 und Entwicklung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Datenbanken und Server</a:t>
            </a:r>
          </a:p>
          <a:p>
            <a:r>
              <a:rPr lang="de-DE" dirty="0"/>
              <a:t>Bewertung des Projektmanagements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5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/>
          </a:bodyPr>
          <a:lstStyle/>
          <a:p>
            <a:r>
              <a:rPr lang="de-DE" dirty="0"/>
              <a:t>Plattform für Studenten schaffen</a:t>
            </a:r>
          </a:p>
          <a:p>
            <a:r>
              <a:rPr lang="de-DE" dirty="0"/>
              <a:t>Lernhilfe</a:t>
            </a:r>
          </a:p>
          <a:p>
            <a:r>
              <a:rPr lang="de-DE" dirty="0"/>
              <a:t>Gegenseitigkeitsprinzip</a:t>
            </a:r>
          </a:p>
          <a:p>
            <a:r>
              <a:rPr lang="de-DE" dirty="0"/>
              <a:t>Kostenlose Registrierung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 err="1"/>
              <a:t>Xampp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91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Architektur der Plattform</vt:lpstr>
      <vt:lpstr>Datenbanken und Server</vt:lpstr>
      <vt:lpstr>Server mit XAMPP</vt:lpstr>
      <vt:lpstr>Datenbanken Einsatz</vt:lpstr>
      <vt:lpstr>Datenbanken Einsatz: Beispiel</vt:lpstr>
      <vt:lpstr>Bewertung des Projektmanagements</vt:lpstr>
      <vt:lpstr>Planung</vt:lpstr>
      <vt:lpstr>Reflektion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49</cp:revision>
  <dcterms:created xsi:type="dcterms:W3CDTF">2018-06-05T09:49:33Z</dcterms:created>
  <dcterms:modified xsi:type="dcterms:W3CDTF">2018-07-02T17:24:37Z</dcterms:modified>
</cp:coreProperties>
</file>