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69" r:id="rId3"/>
    <p:sldId id="283" r:id="rId4"/>
    <p:sldId id="295" r:id="rId5"/>
    <p:sldId id="294" r:id="rId6"/>
    <p:sldId id="311" r:id="rId7"/>
    <p:sldId id="282" r:id="rId8"/>
    <p:sldId id="271" r:id="rId9"/>
    <p:sldId id="256" r:id="rId10"/>
    <p:sldId id="285" r:id="rId11"/>
    <p:sldId id="284" r:id="rId12"/>
    <p:sldId id="315" r:id="rId13"/>
    <p:sldId id="316" r:id="rId14"/>
    <p:sldId id="319" r:id="rId15"/>
    <p:sldId id="278" r:id="rId16"/>
    <p:sldId id="321" r:id="rId17"/>
    <p:sldId id="286" r:id="rId18"/>
    <p:sldId id="297" r:id="rId19"/>
    <p:sldId id="289" r:id="rId20"/>
    <p:sldId id="298" r:id="rId21"/>
    <p:sldId id="287" r:id="rId22"/>
    <p:sldId id="299" r:id="rId23"/>
    <p:sldId id="300" r:id="rId24"/>
    <p:sldId id="301" r:id="rId25"/>
    <p:sldId id="290" r:id="rId26"/>
    <p:sldId id="279" r:id="rId27"/>
    <p:sldId id="322" r:id="rId28"/>
    <p:sldId id="302" r:id="rId29"/>
    <p:sldId id="303" r:id="rId30"/>
    <p:sldId id="291" r:id="rId31"/>
    <p:sldId id="304" r:id="rId32"/>
    <p:sldId id="280" r:id="rId33"/>
    <p:sldId id="323" r:id="rId34"/>
    <p:sldId id="306" r:id="rId35"/>
    <p:sldId id="305" r:id="rId36"/>
    <p:sldId id="292" r:id="rId37"/>
    <p:sldId id="307" r:id="rId38"/>
    <p:sldId id="296" r:id="rId39"/>
    <p:sldId id="308" r:id="rId40"/>
    <p:sldId id="309" r:id="rId41"/>
    <p:sldId id="324" r:id="rId42"/>
    <p:sldId id="326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1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2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40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83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0CF8BB-EBC7-4B8F-9632-A5A136FBB880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02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06.06.2018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06.06.2018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Lernen auf gleicher Augenhöhe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F6EE19-5785-4F13-A9E2-105CDE18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9206"/>
            <a:ext cx="5866461" cy="419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18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/>
              <a:t>CSS</a:t>
            </a:r>
            <a:endParaRPr lang="de-DE" dirty="0"/>
          </a:p>
          <a:p>
            <a:pPr lvl="1"/>
            <a:r>
              <a:rPr lang="de-DE" dirty="0"/>
              <a:t>JavaScript</a:t>
            </a:r>
          </a:p>
          <a:p>
            <a:pPr lvl="1"/>
            <a:endParaRPr lang="de-DE" dirty="0"/>
          </a:p>
          <a:p>
            <a:r>
              <a:rPr lang="de-DE" dirty="0"/>
              <a:t>Programmierumgebung 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beinhaltet fünf Themen</a:t>
            </a:r>
          </a:p>
          <a:p>
            <a:pPr lvl="1"/>
            <a:r>
              <a:rPr lang="de-DE" dirty="0"/>
              <a:t>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Freunde</a:t>
            </a:r>
          </a:p>
          <a:p>
            <a:pPr lvl="1"/>
            <a:r>
              <a:rPr lang="de-DE" dirty="0"/>
              <a:t>Nachhilfe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Startseite</a:t>
            </a:r>
          </a:p>
          <a:p>
            <a:pPr lvl="1"/>
            <a:endParaRPr lang="de-DE" dirty="0"/>
          </a:p>
          <a:p>
            <a:r>
              <a:rPr lang="de-DE" dirty="0"/>
              <a:t>Startseite</a:t>
            </a:r>
          </a:p>
          <a:p>
            <a:pPr lvl="1"/>
            <a:r>
              <a:rPr lang="de-DE" dirty="0"/>
              <a:t>Kurs</a:t>
            </a:r>
          </a:p>
          <a:p>
            <a:pPr lvl="1"/>
            <a:r>
              <a:rPr lang="de-DE" dirty="0"/>
              <a:t>Kursübersicht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1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Profil</a:t>
            </a:r>
          </a:p>
          <a:p>
            <a:pPr lvl="1"/>
            <a:r>
              <a:rPr lang="de-DE" dirty="0"/>
              <a:t>Aufgaben </a:t>
            </a:r>
          </a:p>
          <a:p>
            <a:pPr lvl="1"/>
            <a:r>
              <a:rPr lang="de-DE" dirty="0"/>
              <a:t>Kurse</a:t>
            </a:r>
          </a:p>
          <a:p>
            <a:pPr lvl="1"/>
            <a:endParaRPr lang="de-DE" dirty="0"/>
          </a:p>
          <a:p>
            <a:r>
              <a:rPr lang="de-DE" dirty="0"/>
              <a:t>Kursübersicht</a:t>
            </a:r>
          </a:p>
          <a:p>
            <a:pPr lvl="1"/>
            <a:r>
              <a:rPr lang="de-DE" dirty="0"/>
              <a:t>Beigetretene Kurse</a:t>
            </a:r>
          </a:p>
          <a:p>
            <a:pPr lvl="2"/>
            <a:r>
              <a:rPr lang="de-DE" dirty="0"/>
              <a:t>Kurs </a:t>
            </a:r>
          </a:p>
          <a:p>
            <a:pPr lvl="1"/>
            <a:r>
              <a:rPr lang="de-DE" dirty="0"/>
              <a:t>Nicht beigetretene Kurse</a:t>
            </a:r>
          </a:p>
          <a:p>
            <a:pPr lvl="2"/>
            <a:r>
              <a:rPr lang="de-DE" dirty="0"/>
              <a:t>Kurs Einschreibung</a:t>
            </a:r>
          </a:p>
          <a:p>
            <a:pPr lvl="3"/>
            <a:r>
              <a:rPr lang="de-DE" dirty="0"/>
              <a:t>Kurs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3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8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  <a:p>
            <a:pPr lvl="1"/>
            <a:r>
              <a:rPr lang="de-DE" dirty="0"/>
              <a:t>Aufgabensammlung</a:t>
            </a:r>
          </a:p>
          <a:p>
            <a:pPr lvl="1"/>
            <a:endParaRPr lang="de-DE" dirty="0"/>
          </a:p>
          <a:p>
            <a:r>
              <a:rPr lang="de-DE" dirty="0"/>
              <a:t>Freunde-Übersicht</a:t>
            </a:r>
          </a:p>
          <a:p>
            <a:pPr lvl="1"/>
            <a:r>
              <a:rPr lang="de-DE" dirty="0"/>
              <a:t>Freunde-Profil</a:t>
            </a:r>
          </a:p>
          <a:p>
            <a:pPr lvl="1"/>
            <a:endParaRPr lang="de-DE" dirty="0"/>
          </a:p>
          <a:p>
            <a:r>
              <a:rPr lang="de-DE" dirty="0"/>
              <a:t>Freunde-Profil</a:t>
            </a:r>
          </a:p>
          <a:p>
            <a:pPr lvl="1"/>
            <a:r>
              <a:rPr lang="de-DE" dirty="0"/>
              <a:t>Kurse</a:t>
            </a:r>
          </a:p>
          <a:p>
            <a:pPr lvl="1"/>
            <a:r>
              <a:rPr lang="de-DE" dirty="0"/>
              <a:t>Aufgaben</a:t>
            </a:r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der Plattform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Header</a:t>
            </a:r>
            <a:endParaRPr lang="de-DE" dirty="0"/>
          </a:p>
          <a:p>
            <a:pPr lvl="1"/>
            <a:r>
              <a:rPr lang="de-DE" dirty="0"/>
              <a:t>Allgegenwärtig, mit Ausnahmen der Login Seite</a:t>
            </a:r>
          </a:p>
          <a:p>
            <a:pPr lvl="1"/>
            <a:r>
              <a:rPr lang="de-DE" dirty="0"/>
              <a:t>Ermöglicht Zugriff auf:</a:t>
            </a:r>
          </a:p>
          <a:p>
            <a:pPr lvl="2"/>
            <a:r>
              <a:rPr lang="de-DE" dirty="0"/>
              <a:t>Profil</a:t>
            </a:r>
          </a:p>
          <a:p>
            <a:pPr lvl="2"/>
            <a:r>
              <a:rPr lang="de-DE" dirty="0"/>
              <a:t>Kurse</a:t>
            </a:r>
          </a:p>
          <a:p>
            <a:pPr lvl="2"/>
            <a:r>
              <a:rPr lang="de-DE" dirty="0"/>
              <a:t>Freunde</a:t>
            </a:r>
          </a:p>
          <a:p>
            <a:pPr lvl="2"/>
            <a:r>
              <a:rPr lang="de-DE" dirty="0"/>
              <a:t>Nachhilfe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2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Anwendungsspezifikation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640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33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Burger-Button</a:t>
            </a:r>
          </a:p>
          <a:p>
            <a:pPr lvl="1"/>
            <a:r>
              <a:rPr lang="de-DE" dirty="0"/>
              <a:t>Headerreiter zusammenfassen </a:t>
            </a:r>
          </a:p>
          <a:p>
            <a:endParaRPr lang="de-DE" dirty="0"/>
          </a:p>
          <a:p>
            <a:r>
              <a:rPr lang="de-DE" dirty="0"/>
              <a:t>Top-Button am </a:t>
            </a:r>
            <a:r>
              <a:rPr lang="de-DE" dirty="0" err="1"/>
              <a:t>Footer</a:t>
            </a:r>
            <a:endParaRPr lang="de-DE" dirty="0"/>
          </a:p>
          <a:p>
            <a:pPr lvl="1"/>
            <a:r>
              <a:rPr lang="de-DE" dirty="0"/>
              <a:t>Springt zum Seitenanfang</a:t>
            </a:r>
          </a:p>
          <a:p>
            <a:pPr lvl="1"/>
            <a:endParaRPr lang="de-DE" dirty="0"/>
          </a:p>
          <a:p>
            <a:r>
              <a:rPr lang="de-DE" dirty="0"/>
              <a:t>Suchleiste</a:t>
            </a:r>
          </a:p>
          <a:p>
            <a:pPr lvl="1"/>
            <a:r>
              <a:rPr lang="de-DE" dirty="0"/>
              <a:t>Suche nach Aufgaben, Personen oder Kurse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8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wir sind!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/>
              <a:t>Website für Studenten</a:t>
            </a:r>
          </a:p>
          <a:p>
            <a:pPr lvl="1"/>
            <a:r>
              <a:rPr lang="de-DE" sz="2400" dirty="0"/>
              <a:t>Plattform für Aufgaben und Nachhilfe</a:t>
            </a:r>
          </a:p>
          <a:p>
            <a:pPr lvl="1"/>
            <a:r>
              <a:rPr lang="de-DE" sz="2400" dirty="0"/>
              <a:t>Gegenseitigkeitsprinzip</a:t>
            </a:r>
          </a:p>
        </p:txBody>
      </p:sp>
    </p:spTree>
    <p:extLst>
      <p:ext uri="{BB962C8B-B14F-4D97-AF65-F5344CB8AC3E}">
        <p14:creationId xmlns:p14="http://schemas.microsoft.com/office/powerpoint/2010/main" val="29073433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Navigationsprinzip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Position im Header</a:t>
            </a:r>
          </a:p>
          <a:p>
            <a:pPr lvl="1"/>
            <a:r>
              <a:rPr lang="de-DE" dirty="0"/>
              <a:t>Markiert aktuelles Thema im Header </a:t>
            </a:r>
          </a:p>
          <a:p>
            <a:endParaRPr lang="de-DE" dirty="0"/>
          </a:p>
          <a:p>
            <a:r>
              <a:rPr lang="de-DE" dirty="0"/>
              <a:t>Interne Links</a:t>
            </a:r>
          </a:p>
          <a:p>
            <a:pPr lvl="1"/>
            <a:r>
              <a:rPr lang="de-DE" dirty="0"/>
              <a:t>Verweist auf die verschiedenen Seiten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3415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5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  <a:p>
            <a:pPr lvl="1"/>
            <a:r>
              <a:rPr lang="de-DE" dirty="0"/>
              <a:t>Ermöglicht Zugang zur Startseite, falls Kontodaten vorhanden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Registrieren</a:t>
            </a:r>
          </a:p>
          <a:p>
            <a:pPr lvl="1"/>
            <a:r>
              <a:rPr lang="de-DE" dirty="0"/>
              <a:t>Besucher kann sich ein neues Konto erstellen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Profilverwaltung</a:t>
            </a:r>
          </a:p>
          <a:p>
            <a:pPr lvl="1"/>
            <a:r>
              <a:rPr lang="de-DE" dirty="0"/>
              <a:t>Nutzer kann sein Profilbild und seine Beschreibung individuell anpassen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9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Kursverwaltung</a:t>
            </a:r>
          </a:p>
          <a:p>
            <a:pPr lvl="1"/>
            <a:r>
              <a:rPr lang="de-DE" dirty="0"/>
              <a:t>Kursangehörigkeit</a:t>
            </a:r>
          </a:p>
          <a:p>
            <a:pPr lvl="2"/>
            <a:r>
              <a:rPr lang="de-DE" dirty="0"/>
              <a:t>Wenn nicht: Möglichkeit Kurs beizutreten</a:t>
            </a:r>
          </a:p>
          <a:p>
            <a:pPr lvl="2"/>
            <a:endParaRPr lang="de-DE" dirty="0"/>
          </a:p>
          <a:p>
            <a:r>
              <a:rPr lang="de-DE" dirty="0"/>
              <a:t>Nachhilfeverwaltung</a:t>
            </a:r>
          </a:p>
          <a:p>
            <a:pPr lvl="1"/>
            <a:r>
              <a:rPr lang="de-DE" dirty="0"/>
              <a:t>Nachhilfe kann geboten und angefordert werden </a:t>
            </a:r>
          </a:p>
          <a:p>
            <a:pPr lvl="1"/>
            <a:r>
              <a:rPr lang="de-DE" dirty="0"/>
              <a:t>Angebot oder Nachfrage wird im Profil angezeigt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8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3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Funktionselemente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-Do-Liste</a:t>
            </a:r>
          </a:p>
          <a:p>
            <a:pPr lvl="1"/>
            <a:r>
              <a:rPr lang="de-DE" dirty="0"/>
              <a:t>Vom Nutzer spezifisch eingetragene Notizen</a:t>
            </a:r>
          </a:p>
          <a:p>
            <a:pPr lvl="1"/>
            <a:r>
              <a:rPr lang="de-DE" dirty="0"/>
              <a:t>Können beliebig eingetragen, gelöscht oder abgehakt werden </a:t>
            </a:r>
          </a:p>
          <a:p>
            <a:pPr lvl="1"/>
            <a:endParaRPr lang="de-DE" dirty="0"/>
          </a:p>
          <a:p>
            <a:r>
              <a:rPr lang="de-DE" dirty="0"/>
              <a:t>Download</a:t>
            </a:r>
          </a:p>
          <a:p>
            <a:pPr lvl="1"/>
            <a:r>
              <a:rPr lang="de-DE" dirty="0"/>
              <a:t>Nutzer kann über den Download-Button verschiedene Übungen runterladen</a:t>
            </a:r>
          </a:p>
          <a:p>
            <a:pPr lvl="1"/>
            <a:endParaRPr lang="de-DE" dirty="0"/>
          </a:p>
          <a:p>
            <a:r>
              <a:rPr lang="de-DE" dirty="0"/>
              <a:t>Upload</a:t>
            </a:r>
          </a:p>
          <a:p>
            <a:pPr lvl="1"/>
            <a:r>
              <a:rPr lang="de-DE" dirty="0"/>
              <a:t>Nutzer kann über den Upload-Button Aufgaben hochladen</a:t>
            </a:r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</p:spTree>
    <p:extLst>
      <p:ext uri="{BB962C8B-B14F-4D97-AF65-F5344CB8AC3E}">
        <p14:creationId xmlns:p14="http://schemas.microsoft.com/office/powerpoint/2010/main" val="3135020205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800" dirty="0"/>
              <a:t>Funktionen einfügen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Server aufsetzen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Datenbank aufbauen</a:t>
            </a:r>
          </a:p>
          <a:p>
            <a:pPr lvl="1"/>
            <a:endParaRPr lang="de-DE" sz="2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1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0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Entwicklung der Website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dirty="0"/>
              <a:t>Neue Farben :</a:t>
            </a:r>
          </a:p>
          <a:p>
            <a:pPr lvl="1"/>
            <a:r>
              <a:rPr lang="de-DE" dirty="0"/>
              <a:t>Orange</a:t>
            </a:r>
          </a:p>
          <a:p>
            <a:pPr lvl="1"/>
            <a:r>
              <a:rPr lang="de-DE" dirty="0"/>
              <a:t>Grün</a:t>
            </a:r>
          </a:p>
          <a:p>
            <a:pPr lvl="1"/>
            <a:r>
              <a:rPr lang="de-DE" dirty="0"/>
              <a:t>Schwarz</a:t>
            </a:r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musste an neuen Farben angepasst werden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folgende Alternativen…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987419"/>
            <a:ext cx="9372600" cy="4483101"/>
          </a:xfrm>
        </p:spPr>
        <p:txBody>
          <a:bodyPr rtlCol="0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FFA77F-9194-451E-9023-8A4FE7410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61707"/>
            <a:ext cx="632548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57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5" y="1042654"/>
            <a:ext cx="480127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Breitbild</PresentationFormat>
  <Paragraphs>234</Paragraphs>
  <Slides>41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Wer wir sind!</vt:lpstr>
      <vt:lpstr>Entwicklung der Website</vt:lpstr>
      <vt:lpstr>Entwicklung der Website</vt:lpstr>
      <vt:lpstr>Entwicklung der Website</vt:lpstr>
      <vt:lpstr>PowerPoint-Präsentation</vt:lpstr>
      <vt:lpstr>PowerPoint-Präsentation</vt:lpstr>
      <vt:lpstr>Technisches Konzept</vt:lpstr>
      <vt:lpstr>Eingesetzte Technologien</vt:lpstr>
      <vt:lpstr>Eingesetzte Technologien</vt:lpstr>
      <vt:lpstr>Eingesetzte Technologien</vt:lpstr>
      <vt:lpstr>Eingesetzte Technologien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Architektur der Plattform</vt:lpstr>
      <vt:lpstr>Anwendungsspezifikation</vt:lpstr>
      <vt:lpstr>Navigationsprinzip</vt:lpstr>
      <vt:lpstr>Navigationsprinzip</vt:lpstr>
      <vt:lpstr>Navigationsprinzip</vt:lpstr>
      <vt:lpstr>Navigationsprinzip</vt:lpstr>
      <vt:lpstr>Navigationsprinzip</vt:lpstr>
      <vt:lpstr>Navigationsprinzip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Funktionselemente</vt:lpstr>
      <vt:lpstr>Weiteres Vorgehen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27</cp:revision>
  <dcterms:created xsi:type="dcterms:W3CDTF">2018-06-05T09:49:33Z</dcterms:created>
  <dcterms:modified xsi:type="dcterms:W3CDTF">2018-06-06T12:21:13Z</dcterms:modified>
</cp:coreProperties>
</file>