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329" r:id="rId3"/>
    <p:sldId id="330" r:id="rId4"/>
    <p:sldId id="307" r:id="rId5"/>
  </p:sldIdLst>
  <p:sldSz cx="9144000" cy="5143500" type="screen16x9"/>
  <p:notesSz cx="6858000" cy="9144000"/>
  <p:embeddedFontLst>
    <p:embeddedFont>
      <p:font typeface="Montserrat" pitchFamily="2" charset="77"/>
      <p:regular r:id="rId7"/>
      <p:bold r:id="rId8"/>
      <p:italic r:id="rId9"/>
      <p:boldItalic r:id="rId10"/>
    </p:embeddedFont>
    <p:embeddedFont>
      <p:font typeface="Raleway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F3F973-0E69-404C-8D2F-0633C5C97BCD}">
  <a:tblStyle styleId="{5FF3F973-0E69-404C-8D2F-0633C5C97B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>
      <p:cViewPr varScale="1">
        <p:scale>
          <a:sx n="272" d="100"/>
          <a:sy n="272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a953684262_0_15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a953684262_0_15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3650" y="369450"/>
            <a:ext cx="8255825" cy="4333200"/>
            <a:chOff x="193650" y="369450"/>
            <a:chExt cx="8255825" cy="43332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86863" y="4123575"/>
              <a:ext cx="685225" cy="579075"/>
              <a:chOff x="457200" y="1099375"/>
              <a:chExt cx="685225" cy="579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5470500" y="461263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7075" y="4153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67800" y="369450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3650" y="3476600"/>
              <a:ext cx="187850" cy="18785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5565275" y="3416638"/>
              <a:ext cx="975125" cy="98825"/>
              <a:chOff x="7649075" y="1411438"/>
              <a:chExt cx="975125" cy="988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571300" y="4206925"/>
              <a:ext cx="571550" cy="354225"/>
              <a:chOff x="7571300" y="4206925"/>
              <a:chExt cx="571550" cy="3542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282675" y="3109788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8142850" y="658200"/>
              <a:ext cx="306625" cy="306325"/>
              <a:chOff x="8142850" y="658200"/>
              <a:chExt cx="306625" cy="30632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>
              <a:off x="3997363" y="4305588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865800" y="1473600"/>
            <a:ext cx="44658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865800" y="3262200"/>
            <a:ext cx="44658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6"/>
          <p:cNvGrpSpPr/>
          <p:nvPr/>
        </p:nvGrpSpPr>
        <p:grpSpPr>
          <a:xfrm>
            <a:off x="334313" y="4742608"/>
            <a:ext cx="685225" cy="579075"/>
            <a:chOff x="457200" y="1099375"/>
            <a:chExt cx="685225" cy="579075"/>
          </a:xfrm>
        </p:grpSpPr>
        <p:sp>
          <p:nvSpPr>
            <p:cNvPr id="155" name="Google Shape;155;p6"/>
            <p:cNvSpPr/>
            <p:nvPr/>
          </p:nvSpPr>
          <p:spPr>
            <a:xfrm>
              <a:off x="457200" y="1575025"/>
              <a:ext cx="107175" cy="92100"/>
            </a:xfrm>
            <a:custGeom>
              <a:avLst/>
              <a:gdLst/>
              <a:ahLst/>
              <a:cxnLst/>
              <a:rect l="l" t="t" r="r" b="b"/>
              <a:pathLst>
                <a:path w="4287" h="3684" extrusionOk="0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57200" y="1337200"/>
              <a:ext cx="107175" cy="91875"/>
            </a:xfrm>
            <a:custGeom>
              <a:avLst/>
              <a:gdLst/>
              <a:ahLst/>
              <a:cxnLst/>
              <a:rect l="l" t="t" r="r" b="b"/>
              <a:pathLst>
                <a:path w="4287" h="3675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57200" y="1099375"/>
              <a:ext cx="107175" cy="91800"/>
            </a:xfrm>
            <a:custGeom>
              <a:avLst/>
              <a:gdLst/>
              <a:ahLst/>
              <a:cxnLst/>
              <a:rect l="l" t="t" r="r" b="b"/>
              <a:pathLst>
                <a:path w="4287" h="3672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49775" y="1578900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49775" y="1341075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49775" y="110295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2350" y="1582775"/>
              <a:ext cx="107475" cy="91850"/>
            </a:xfrm>
            <a:custGeom>
              <a:avLst/>
              <a:gdLst/>
              <a:ahLst/>
              <a:cxnLst/>
              <a:rect l="l" t="t" r="r" b="b"/>
              <a:pathLst>
                <a:path w="4299" h="3674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42350" y="1344950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42350" y="1106825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034950" y="1586625"/>
              <a:ext cx="107475" cy="91825"/>
            </a:xfrm>
            <a:custGeom>
              <a:avLst/>
              <a:gdLst/>
              <a:ahLst/>
              <a:cxnLst/>
              <a:rect l="l" t="t" r="r" b="b"/>
              <a:pathLst>
                <a:path w="4299" h="3673" extrusionOk="0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034950" y="134850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35025" y="1110975"/>
              <a:ext cx="107400" cy="91800"/>
            </a:xfrm>
            <a:custGeom>
              <a:avLst/>
              <a:gdLst/>
              <a:ahLst/>
              <a:cxnLst/>
              <a:rect l="l" t="t" r="r" b="b"/>
              <a:pathLst>
                <a:path w="4296" h="3672" extrusionOk="0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-318075" y="2106550"/>
            <a:ext cx="896275" cy="156875"/>
          </a:xfrm>
          <a:custGeom>
            <a:avLst/>
            <a:gdLst/>
            <a:ahLst/>
            <a:cxnLst/>
            <a:rect l="l" t="t" r="r" b="b"/>
            <a:pathLst>
              <a:path w="35851" h="6275" extrusionOk="0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660075" y="125675"/>
            <a:ext cx="750400" cy="722000"/>
          </a:xfrm>
          <a:custGeom>
            <a:avLst/>
            <a:gdLst/>
            <a:ahLst/>
            <a:cxnLst/>
            <a:rect l="l" t="t" r="r" b="b"/>
            <a:pathLst>
              <a:path w="30016" h="28880" extrusionOk="0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430600" y="4324650"/>
            <a:ext cx="421200" cy="405175"/>
          </a:xfrm>
          <a:custGeom>
            <a:avLst/>
            <a:gdLst/>
            <a:ahLst/>
            <a:cxnLst/>
            <a:rect l="l" t="t" r="r" b="b"/>
            <a:pathLst>
              <a:path w="16848" h="16207" extrusionOk="0">
                <a:moveTo>
                  <a:pt x="8740" y="788"/>
                </a:moveTo>
                <a:cubicBezTo>
                  <a:pt x="12776" y="800"/>
                  <a:pt x="16050" y="4062"/>
                  <a:pt x="16050" y="8110"/>
                </a:cubicBezTo>
                <a:cubicBezTo>
                  <a:pt x="16050" y="11063"/>
                  <a:pt x="14264" y="13730"/>
                  <a:pt x="11538" y="14861"/>
                </a:cubicBezTo>
                <a:cubicBezTo>
                  <a:pt x="10632" y="15235"/>
                  <a:pt x="9683" y="15416"/>
                  <a:pt x="8742" y="15416"/>
                </a:cubicBezTo>
                <a:cubicBezTo>
                  <a:pt x="6836" y="15416"/>
                  <a:pt x="4963" y="14672"/>
                  <a:pt x="3560" y="13278"/>
                </a:cubicBezTo>
                <a:cubicBezTo>
                  <a:pt x="1477" y="11182"/>
                  <a:pt x="846" y="8039"/>
                  <a:pt x="1977" y="5300"/>
                </a:cubicBezTo>
                <a:cubicBezTo>
                  <a:pt x="3108" y="2574"/>
                  <a:pt x="5775" y="788"/>
                  <a:pt x="8740" y="788"/>
                </a:cubicBezTo>
                <a:close/>
                <a:moveTo>
                  <a:pt x="8737" y="1"/>
                </a:moveTo>
                <a:cubicBezTo>
                  <a:pt x="6630" y="1"/>
                  <a:pt x="4558" y="827"/>
                  <a:pt x="3013" y="2371"/>
                </a:cubicBezTo>
                <a:cubicBezTo>
                  <a:pt x="691" y="4693"/>
                  <a:pt x="0" y="8182"/>
                  <a:pt x="1251" y="11206"/>
                </a:cubicBezTo>
                <a:cubicBezTo>
                  <a:pt x="2501" y="14230"/>
                  <a:pt x="5453" y="16207"/>
                  <a:pt x="8740" y="16207"/>
                </a:cubicBezTo>
                <a:cubicBezTo>
                  <a:pt x="13216" y="16207"/>
                  <a:pt x="16836" y="12575"/>
                  <a:pt x="16848" y="8110"/>
                </a:cubicBezTo>
                <a:cubicBezTo>
                  <a:pt x="16836" y="4824"/>
                  <a:pt x="14871" y="1871"/>
                  <a:pt x="11835" y="621"/>
                </a:cubicBezTo>
                <a:cubicBezTo>
                  <a:pt x="10834" y="203"/>
                  <a:pt x="9781" y="1"/>
                  <a:pt x="87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126525" y="3108250"/>
            <a:ext cx="306628" cy="306628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>
            <a:off x="8547713" y="3685950"/>
            <a:ext cx="975125" cy="98825"/>
            <a:chOff x="7649075" y="1411438"/>
            <a:chExt cx="975125" cy="98825"/>
          </a:xfrm>
        </p:grpSpPr>
        <p:sp>
          <p:nvSpPr>
            <p:cNvPr id="172" name="Google Shape;172;p6"/>
            <p:cNvSpPr/>
            <p:nvPr/>
          </p:nvSpPr>
          <p:spPr>
            <a:xfrm>
              <a:off x="7649075" y="1421400"/>
              <a:ext cx="800400" cy="78900"/>
            </a:xfrm>
            <a:custGeom>
              <a:avLst/>
              <a:gdLst/>
              <a:ahLst/>
              <a:cxnLst/>
              <a:rect l="l" t="t" r="r" b="b"/>
              <a:pathLst>
                <a:path w="32016" h="3156" extrusionOk="0">
                  <a:moveTo>
                    <a:pt x="0" y="0"/>
                  </a:moveTo>
                  <a:lnTo>
                    <a:pt x="0" y="3155"/>
                  </a:lnTo>
                  <a:lnTo>
                    <a:pt x="32016" y="3155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8525375" y="1411438"/>
              <a:ext cx="98825" cy="98825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0" y="0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528300" y="223950"/>
            <a:ext cx="571550" cy="354225"/>
            <a:chOff x="2378875" y="567700"/>
            <a:chExt cx="571550" cy="354225"/>
          </a:xfrm>
        </p:grpSpPr>
        <p:sp>
          <p:nvSpPr>
            <p:cNvPr id="175" name="Google Shape;175;p6"/>
            <p:cNvSpPr/>
            <p:nvPr/>
          </p:nvSpPr>
          <p:spPr>
            <a:xfrm>
              <a:off x="2378875" y="793325"/>
              <a:ext cx="128600" cy="128600"/>
            </a:xfrm>
            <a:custGeom>
              <a:avLst/>
              <a:gdLst/>
              <a:ahLst/>
              <a:cxnLst/>
              <a:rect l="l" t="t" r="r" b="b"/>
              <a:pathLst>
                <a:path w="5144" h="5144" extrusionOk="0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851600" y="666550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535525" y="567700"/>
              <a:ext cx="98850" cy="98850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6"/>
          <p:cNvSpPr/>
          <p:nvPr/>
        </p:nvSpPr>
        <p:spPr>
          <a:xfrm>
            <a:off x="334325" y="3685925"/>
            <a:ext cx="98825" cy="98850"/>
          </a:xfrm>
          <a:custGeom>
            <a:avLst/>
            <a:gdLst/>
            <a:ahLst/>
            <a:cxnLst/>
            <a:rect l="l" t="t" r="r" b="b"/>
            <a:pathLst>
              <a:path w="3953" h="3954" extrusionOk="0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8206725" y="4729813"/>
            <a:ext cx="223880" cy="223880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1"/>
          <p:cNvGrpSpPr/>
          <p:nvPr/>
        </p:nvGrpSpPr>
        <p:grpSpPr>
          <a:xfrm flipH="1">
            <a:off x="203325" y="564850"/>
            <a:ext cx="685225" cy="579075"/>
            <a:chOff x="457200" y="1099375"/>
            <a:chExt cx="685225" cy="579075"/>
          </a:xfrm>
        </p:grpSpPr>
        <p:sp>
          <p:nvSpPr>
            <p:cNvPr id="331" name="Google Shape;331;p11"/>
            <p:cNvSpPr/>
            <p:nvPr/>
          </p:nvSpPr>
          <p:spPr>
            <a:xfrm>
              <a:off x="457200" y="1575025"/>
              <a:ext cx="107175" cy="92100"/>
            </a:xfrm>
            <a:custGeom>
              <a:avLst/>
              <a:gdLst/>
              <a:ahLst/>
              <a:cxnLst/>
              <a:rect l="l" t="t" r="r" b="b"/>
              <a:pathLst>
                <a:path w="4287" h="3684" extrusionOk="0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57200" y="1337200"/>
              <a:ext cx="107175" cy="91875"/>
            </a:xfrm>
            <a:custGeom>
              <a:avLst/>
              <a:gdLst/>
              <a:ahLst/>
              <a:cxnLst/>
              <a:rect l="l" t="t" r="r" b="b"/>
              <a:pathLst>
                <a:path w="4287" h="3675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57200" y="1099375"/>
              <a:ext cx="107175" cy="91800"/>
            </a:xfrm>
            <a:custGeom>
              <a:avLst/>
              <a:gdLst/>
              <a:ahLst/>
              <a:cxnLst/>
              <a:rect l="l" t="t" r="r" b="b"/>
              <a:pathLst>
                <a:path w="4287" h="3672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649775" y="1578900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649775" y="1341075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649775" y="110295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842350" y="1582775"/>
              <a:ext cx="107475" cy="91850"/>
            </a:xfrm>
            <a:custGeom>
              <a:avLst/>
              <a:gdLst/>
              <a:ahLst/>
              <a:cxnLst/>
              <a:rect l="l" t="t" r="r" b="b"/>
              <a:pathLst>
                <a:path w="4299" h="3674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842350" y="1344950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42350" y="1106825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034950" y="1586625"/>
              <a:ext cx="107475" cy="91825"/>
            </a:xfrm>
            <a:custGeom>
              <a:avLst/>
              <a:gdLst/>
              <a:ahLst/>
              <a:cxnLst/>
              <a:rect l="l" t="t" r="r" b="b"/>
              <a:pathLst>
                <a:path w="4299" h="3673" extrusionOk="0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1034950" y="134850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1035025" y="1110975"/>
              <a:ext cx="107400" cy="91800"/>
            </a:xfrm>
            <a:custGeom>
              <a:avLst/>
              <a:gdLst/>
              <a:ahLst/>
              <a:cxnLst/>
              <a:rect l="l" t="t" r="r" b="b"/>
              <a:pathLst>
                <a:path w="4296" h="3672" extrusionOk="0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1"/>
          <p:cNvSpPr txBox="1">
            <a:spLocks noGrp="1"/>
          </p:cNvSpPr>
          <p:nvPr>
            <p:ph type="title" hasCustomPrompt="1"/>
          </p:nvPr>
        </p:nvSpPr>
        <p:spPr>
          <a:xfrm>
            <a:off x="1094300" y="2043738"/>
            <a:ext cx="6955500" cy="1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4" name="Google Shape;344;p11"/>
          <p:cNvSpPr txBox="1">
            <a:spLocks noGrp="1"/>
          </p:cNvSpPr>
          <p:nvPr>
            <p:ph type="body" idx="1"/>
          </p:nvPr>
        </p:nvSpPr>
        <p:spPr>
          <a:xfrm>
            <a:off x="1094300" y="3099738"/>
            <a:ext cx="69555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5" name="Google Shape;345;p11"/>
          <p:cNvSpPr/>
          <p:nvPr/>
        </p:nvSpPr>
        <p:spPr>
          <a:xfrm rot="10800000" flipH="1">
            <a:off x="2029870" y="159667"/>
            <a:ext cx="421200" cy="405175"/>
          </a:xfrm>
          <a:custGeom>
            <a:avLst/>
            <a:gdLst/>
            <a:ahLst/>
            <a:cxnLst/>
            <a:rect l="l" t="t" r="r" b="b"/>
            <a:pathLst>
              <a:path w="16848" h="16207" extrusionOk="0">
                <a:moveTo>
                  <a:pt x="8740" y="788"/>
                </a:moveTo>
                <a:cubicBezTo>
                  <a:pt x="12776" y="800"/>
                  <a:pt x="16050" y="4062"/>
                  <a:pt x="16050" y="8110"/>
                </a:cubicBezTo>
                <a:cubicBezTo>
                  <a:pt x="16050" y="11063"/>
                  <a:pt x="14264" y="13730"/>
                  <a:pt x="11538" y="14861"/>
                </a:cubicBezTo>
                <a:cubicBezTo>
                  <a:pt x="10632" y="15235"/>
                  <a:pt x="9683" y="15416"/>
                  <a:pt x="8742" y="15416"/>
                </a:cubicBezTo>
                <a:cubicBezTo>
                  <a:pt x="6836" y="15416"/>
                  <a:pt x="4963" y="14672"/>
                  <a:pt x="3560" y="13278"/>
                </a:cubicBezTo>
                <a:cubicBezTo>
                  <a:pt x="1477" y="11182"/>
                  <a:pt x="846" y="8039"/>
                  <a:pt x="1977" y="5300"/>
                </a:cubicBezTo>
                <a:cubicBezTo>
                  <a:pt x="3108" y="2574"/>
                  <a:pt x="5775" y="788"/>
                  <a:pt x="8740" y="788"/>
                </a:cubicBezTo>
                <a:close/>
                <a:moveTo>
                  <a:pt x="8737" y="1"/>
                </a:moveTo>
                <a:cubicBezTo>
                  <a:pt x="6630" y="1"/>
                  <a:pt x="4558" y="827"/>
                  <a:pt x="3013" y="2371"/>
                </a:cubicBezTo>
                <a:cubicBezTo>
                  <a:pt x="691" y="4693"/>
                  <a:pt x="0" y="8182"/>
                  <a:pt x="1251" y="11206"/>
                </a:cubicBezTo>
                <a:cubicBezTo>
                  <a:pt x="2501" y="14230"/>
                  <a:pt x="5453" y="16207"/>
                  <a:pt x="8740" y="16207"/>
                </a:cubicBezTo>
                <a:cubicBezTo>
                  <a:pt x="13216" y="16207"/>
                  <a:pt x="16836" y="12575"/>
                  <a:pt x="16848" y="8110"/>
                </a:cubicBezTo>
                <a:cubicBezTo>
                  <a:pt x="16836" y="4824"/>
                  <a:pt x="14871" y="1871"/>
                  <a:pt x="11835" y="621"/>
                </a:cubicBezTo>
                <a:cubicBezTo>
                  <a:pt x="10834" y="203"/>
                  <a:pt x="9781" y="1"/>
                  <a:pt x="87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1"/>
          <p:cNvSpPr/>
          <p:nvPr/>
        </p:nvSpPr>
        <p:spPr>
          <a:xfrm rot="10800000" flipH="1">
            <a:off x="2499620" y="340975"/>
            <a:ext cx="223880" cy="223880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11"/>
          <p:cNvGrpSpPr/>
          <p:nvPr/>
        </p:nvGrpSpPr>
        <p:grpSpPr>
          <a:xfrm flipH="1">
            <a:off x="319425" y="4452163"/>
            <a:ext cx="306625" cy="306325"/>
            <a:chOff x="8142850" y="658200"/>
            <a:chExt cx="306625" cy="306325"/>
          </a:xfrm>
        </p:grpSpPr>
        <p:sp>
          <p:nvSpPr>
            <p:cNvPr id="348" name="Google Shape;348;p11"/>
            <p:cNvSpPr/>
            <p:nvPr/>
          </p:nvSpPr>
          <p:spPr>
            <a:xfrm>
              <a:off x="8294375" y="658200"/>
              <a:ext cx="155100" cy="155100"/>
            </a:xfrm>
            <a:custGeom>
              <a:avLst/>
              <a:gdLst/>
              <a:ahLst/>
              <a:cxnLst/>
              <a:rect l="l" t="t" r="r" b="b"/>
              <a:pathLst>
                <a:path w="6204" h="6204" extrusionOk="0">
                  <a:moveTo>
                    <a:pt x="0" y="1"/>
                  </a:moveTo>
                  <a:lnTo>
                    <a:pt x="0" y="6204"/>
                  </a:lnTo>
                  <a:lnTo>
                    <a:pt x="6203" y="6204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8142850" y="813275"/>
              <a:ext cx="151250" cy="151250"/>
            </a:xfrm>
            <a:custGeom>
              <a:avLst/>
              <a:gdLst/>
              <a:ahLst/>
              <a:cxnLst/>
              <a:rect l="l" t="t" r="r" b="b"/>
              <a:pathLst>
                <a:path w="6050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6049" y="6049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11"/>
          <p:cNvSpPr/>
          <p:nvPr/>
        </p:nvSpPr>
        <p:spPr>
          <a:xfrm flipH="1">
            <a:off x="7633375" y="222425"/>
            <a:ext cx="896275" cy="156875"/>
          </a:xfrm>
          <a:custGeom>
            <a:avLst/>
            <a:gdLst/>
            <a:ahLst/>
            <a:cxnLst/>
            <a:rect l="l" t="t" r="r" b="b"/>
            <a:pathLst>
              <a:path w="35851" h="6275" extrusionOk="0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11"/>
          <p:cNvGrpSpPr/>
          <p:nvPr/>
        </p:nvGrpSpPr>
        <p:grpSpPr>
          <a:xfrm flipH="1">
            <a:off x="8407300" y="4544375"/>
            <a:ext cx="571550" cy="354225"/>
            <a:chOff x="2378875" y="567700"/>
            <a:chExt cx="571550" cy="354225"/>
          </a:xfrm>
        </p:grpSpPr>
        <p:sp>
          <p:nvSpPr>
            <p:cNvPr id="352" name="Google Shape;352;p11"/>
            <p:cNvSpPr/>
            <p:nvPr/>
          </p:nvSpPr>
          <p:spPr>
            <a:xfrm>
              <a:off x="2378875" y="793325"/>
              <a:ext cx="128600" cy="128600"/>
            </a:xfrm>
            <a:custGeom>
              <a:avLst/>
              <a:gdLst/>
              <a:ahLst/>
              <a:cxnLst/>
              <a:rect l="l" t="t" r="r" b="b"/>
              <a:pathLst>
                <a:path w="5144" h="5144" extrusionOk="0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2851600" y="666550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2535525" y="567700"/>
              <a:ext cx="98850" cy="98850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11"/>
          <p:cNvGrpSpPr/>
          <p:nvPr/>
        </p:nvGrpSpPr>
        <p:grpSpPr>
          <a:xfrm flipH="1">
            <a:off x="8790864" y="2430325"/>
            <a:ext cx="685225" cy="579075"/>
            <a:chOff x="457200" y="1099375"/>
            <a:chExt cx="685225" cy="579075"/>
          </a:xfrm>
        </p:grpSpPr>
        <p:sp>
          <p:nvSpPr>
            <p:cNvPr id="356" name="Google Shape;356;p11"/>
            <p:cNvSpPr/>
            <p:nvPr/>
          </p:nvSpPr>
          <p:spPr>
            <a:xfrm>
              <a:off x="457200" y="1575025"/>
              <a:ext cx="107175" cy="92100"/>
            </a:xfrm>
            <a:custGeom>
              <a:avLst/>
              <a:gdLst/>
              <a:ahLst/>
              <a:cxnLst/>
              <a:rect l="l" t="t" r="r" b="b"/>
              <a:pathLst>
                <a:path w="4287" h="3684" extrusionOk="0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57200" y="1337200"/>
              <a:ext cx="107175" cy="91875"/>
            </a:xfrm>
            <a:custGeom>
              <a:avLst/>
              <a:gdLst/>
              <a:ahLst/>
              <a:cxnLst/>
              <a:rect l="l" t="t" r="r" b="b"/>
              <a:pathLst>
                <a:path w="4287" h="3675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57200" y="1099375"/>
              <a:ext cx="107175" cy="91800"/>
            </a:xfrm>
            <a:custGeom>
              <a:avLst/>
              <a:gdLst/>
              <a:ahLst/>
              <a:cxnLst/>
              <a:rect l="l" t="t" r="r" b="b"/>
              <a:pathLst>
                <a:path w="4287" h="3672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49775" y="1578900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649775" y="1341075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649775" y="110295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842350" y="1582775"/>
              <a:ext cx="107475" cy="91850"/>
            </a:xfrm>
            <a:custGeom>
              <a:avLst/>
              <a:gdLst/>
              <a:ahLst/>
              <a:cxnLst/>
              <a:rect l="l" t="t" r="r" b="b"/>
              <a:pathLst>
                <a:path w="4299" h="3674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842350" y="1344950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842350" y="1106825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034950" y="1586625"/>
              <a:ext cx="107475" cy="91825"/>
            </a:xfrm>
            <a:custGeom>
              <a:avLst/>
              <a:gdLst/>
              <a:ahLst/>
              <a:cxnLst/>
              <a:rect l="l" t="t" r="r" b="b"/>
              <a:pathLst>
                <a:path w="4299" h="3673" extrusionOk="0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034950" y="134850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1035025" y="1110975"/>
              <a:ext cx="107400" cy="91800"/>
            </a:xfrm>
            <a:custGeom>
              <a:avLst/>
              <a:gdLst/>
              <a:ahLst/>
              <a:cxnLst/>
              <a:rect l="l" t="t" r="r" b="b"/>
              <a:pathLst>
                <a:path w="4296" h="3672" extrusionOk="0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n blanco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30"/>
          <p:cNvGrpSpPr/>
          <p:nvPr/>
        </p:nvGrpSpPr>
        <p:grpSpPr>
          <a:xfrm>
            <a:off x="318475" y="369450"/>
            <a:ext cx="8440700" cy="4564125"/>
            <a:chOff x="318475" y="369450"/>
            <a:chExt cx="8440700" cy="4564125"/>
          </a:xfrm>
        </p:grpSpPr>
        <p:grpSp>
          <p:nvGrpSpPr>
            <p:cNvPr id="930" name="Google Shape;930;p30"/>
            <p:cNvGrpSpPr/>
            <p:nvPr/>
          </p:nvGrpSpPr>
          <p:grpSpPr>
            <a:xfrm flipH="1">
              <a:off x="8007663" y="2152700"/>
              <a:ext cx="685225" cy="579075"/>
              <a:chOff x="457200" y="1099375"/>
              <a:chExt cx="685225" cy="579075"/>
            </a:xfrm>
          </p:grpSpPr>
          <p:sp>
            <p:nvSpPr>
              <p:cNvPr id="931" name="Google Shape;931;p3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3" name="Google Shape;943;p30"/>
            <p:cNvSpPr/>
            <p:nvPr/>
          </p:nvSpPr>
          <p:spPr>
            <a:xfrm flipH="1">
              <a:off x="7485650" y="4153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 flipH="1">
              <a:off x="6354125" y="369450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 flipH="1">
              <a:off x="5040700" y="2248213"/>
              <a:ext cx="187850" cy="18785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30"/>
            <p:cNvGrpSpPr/>
            <p:nvPr/>
          </p:nvGrpSpPr>
          <p:grpSpPr>
            <a:xfrm flipH="1">
              <a:off x="4915750" y="4515700"/>
              <a:ext cx="975125" cy="98825"/>
              <a:chOff x="7649075" y="1411438"/>
              <a:chExt cx="975125" cy="98825"/>
            </a:xfrm>
          </p:grpSpPr>
          <p:sp>
            <p:nvSpPr>
              <p:cNvPr id="947" name="Google Shape;947;p30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0"/>
            <p:cNvGrpSpPr/>
            <p:nvPr/>
          </p:nvGrpSpPr>
          <p:grpSpPr>
            <a:xfrm rot="10800000" flipH="1">
              <a:off x="318475" y="4579350"/>
              <a:ext cx="571550" cy="354225"/>
              <a:chOff x="7571300" y="4206925"/>
              <a:chExt cx="571550" cy="354225"/>
            </a:xfrm>
          </p:grpSpPr>
          <p:sp>
            <p:nvSpPr>
              <p:cNvPr id="950" name="Google Shape;950;p30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3" name="Google Shape;953;p30"/>
            <p:cNvSpPr/>
            <p:nvPr/>
          </p:nvSpPr>
          <p:spPr>
            <a:xfrm flipH="1">
              <a:off x="4950850" y="2091363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30"/>
            <p:cNvGrpSpPr/>
            <p:nvPr/>
          </p:nvGrpSpPr>
          <p:grpSpPr>
            <a:xfrm flipH="1">
              <a:off x="500275" y="386538"/>
              <a:ext cx="306625" cy="306325"/>
              <a:chOff x="8142850" y="658200"/>
              <a:chExt cx="306625" cy="306325"/>
            </a:xfrm>
          </p:grpSpPr>
          <p:sp>
            <p:nvSpPr>
              <p:cNvPr id="955" name="Google Shape;955;p30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7" name="Google Shape;957;p30"/>
            <p:cNvSpPr/>
            <p:nvPr/>
          </p:nvSpPr>
          <p:spPr>
            <a:xfrm flipH="1">
              <a:off x="7862900" y="4515688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0"/>
          <p:cNvSpPr txBox="1">
            <a:spLocks noGrp="1"/>
          </p:cNvSpPr>
          <p:nvPr>
            <p:ph type="ctrTitle"/>
          </p:nvPr>
        </p:nvSpPr>
        <p:spPr>
          <a:xfrm>
            <a:off x="890025" y="687425"/>
            <a:ext cx="3809100" cy="9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9" name="Google Shape;959;p30"/>
          <p:cNvSpPr txBox="1">
            <a:spLocks noGrp="1"/>
          </p:cNvSpPr>
          <p:nvPr>
            <p:ph type="subTitle" idx="1"/>
          </p:nvPr>
        </p:nvSpPr>
        <p:spPr>
          <a:xfrm>
            <a:off x="890025" y="1667225"/>
            <a:ext cx="38091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60" name="Google Shape;960;p30"/>
          <p:cNvSpPr txBox="1"/>
          <p:nvPr/>
        </p:nvSpPr>
        <p:spPr>
          <a:xfrm>
            <a:off x="888375" y="3471966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1" name="Google Shape;961;p30"/>
          <p:cNvSpPr txBox="1">
            <a:spLocks noGrp="1"/>
          </p:cNvSpPr>
          <p:nvPr>
            <p:ph type="subTitle" idx="2"/>
          </p:nvPr>
        </p:nvSpPr>
        <p:spPr>
          <a:xfrm>
            <a:off x="890025" y="2055131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31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964" name="Google Shape;964;p31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965" name="Google Shape;965;p31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7" name="Google Shape;977;p31"/>
            <p:cNvSpPr/>
            <p:nvPr/>
          </p:nvSpPr>
          <p:spPr>
            <a:xfrm>
              <a:off x="-318075" y="210655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8055400" y="1486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8566000" y="3898725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271575" y="4076825"/>
              <a:ext cx="306628" cy="306628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1" name="Google Shape;981;p31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982" name="Google Shape;982;p31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31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985" name="Google Shape;985;p31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8" name="Google Shape;988;p31"/>
            <p:cNvSpPr/>
            <p:nvPr/>
          </p:nvSpPr>
          <p:spPr>
            <a:xfrm>
              <a:off x="334325" y="3685925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8458800" y="4418488"/>
              <a:ext cx="223880" cy="22388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_1"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2"/>
          <p:cNvGrpSpPr/>
          <p:nvPr/>
        </p:nvGrpSpPr>
        <p:grpSpPr>
          <a:xfrm>
            <a:off x="-579687" y="-154604"/>
            <a:ext cx="10291863" cy="5200454"/>
            <a:chOff x="-579687" y="-154604"/>
            <a:chExt cx="10291863" cy="5200454"/>
          </a:xfrm>
        </p:grpSpPr>
        <p:sp>
          <p:nvSpPr>
            <p:cNvPr id="992" name="Google Shape;992;p32"/>
            <p:cNvSpPr/>
            <p:nvPr/>
          </p:nvSpPr>
          <p:spPr>
            <a:xfrm>
              <a:off x="-467325" y="125675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3" name="Google Shape;993;p32"/>
            <p:cNvGrpSpPr/>
            <p:nvPr/>
          </p:nvGrpSpPr>
          <p:grpSpPr>
            <a:xfrm>
              <a:off x="-579687" y="3685950"/>
              <a:ext cx="975125" cy="98825"/>
              <a:chOff x="7649075" y="1411438"/>
              <a:chExt cx="975125" cy="98825"/>
            </a:xfrm>
          </p:grpSpPr>
          <p:sp>
            <p:nvSpPr>
              <p:cNvPr id="994" name="Google Shape;994;p32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2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32"/>
            <p:cNvGrpSpPr/>
            <p:nvPr/>
          </p:nvGrpSpPr>
          <p:grpSpPr>
            <a:xfrm>
              <a:off x="7933013" y="-154604"/>
              <a:ext cx="685225" cy="579075"/>
              <a:chOff x="457200" y="1099375"/>
              <a:chExt cx="685225" cy="579075"/>
            </a:xfrm>
          </p:grpSpPr>
          <p:sp>
            <p:nvSpPr>
              <p:cNvPr id="997" name="Google Shape;997;p32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2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2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2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" name="Google Shape;1009;p32"/>
            <p:cNvGrpSpPr/>
            <p:nvPr/>
          </p:nvGrpSpPr>
          <p:grpSpPr>
            <a:xfrm>
              <a:off x="637200" y="4691625"/>
              <a:ext cx="571550" cy="354225"/>
              <a:chOff x="7571300" y="4206925"/>
              <a:chExt cx="571550" cy="354225"/>
            </a:xfrm>
          </p:grpSpPr>
          <p:sp>
            <p:nvSpPr>
              <p:cNvPr id="1010" name="Google Shape;1010;p32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32"/>
            <p:cNvSpPr/>
            <p:nvPr/>
          </p:nvSpPr>
          <p:spPr>
            <a:xfrm>
              <a:off x="6270400" y="4846413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32"/>
            <p:cNvGrpSpPr/>
            <p:nvPr/>
          </p:nvGrpSpPr>
          <p:grpSpPr>
            <a:xfrm>
              <a:off x="8480875" y="4563175"/>
              <a:ext cx="306625" cy="306325"/>
              <a:chOff x="8142850" y="658200"/>
              <a:chExt cx="306625" cy="306325"/>
            </a:xfrm>
          </p:grpSpPr>
          <p:sp>
            <p:nvSpPr>
              <p:cNvPr id="1015" name="Google Shape;1015;p32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7" name="Google Shape;1017;p32"/>
            <p:cNvSpPr/>
            <p:nvPr/>
          </p:nvSpPr>
          <p:spPr>
            <a:xfrm rot="10800000">
              <a:off x="8774375" y="682738"/>
              <a:ext cx="187850" cy="18785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rot="10800000">
              <a:off x="8717075" y="1039800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rot="10800000">
              <a:off x="8618250" y="940950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8815900" y="210655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6"/>
          <p:cNvSpPr txBox="1">
            <a:spLocks noGrp="1"/>
          </p:cNvSpPr>
          <p:nvPr>
            <p:ph type="ctrTitle"/>
          </p:nvPr>
        </p:nvSpPr>
        <p:spPr>
          <a:xfrm>
            <a:off x="865800" y="1473600"/>
            <a:ext cx="44658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000" dirty="0"/>
            </a:br>
            <a:r>
              <a:rPr lang="en" sz="4000" dirty="0"/>
              <a:t>Hack The Markets -</a:t>
            </a:r>
            <a:br>
              <a:rPr lang="en" sz="4000" dirty="0"/>
            </a:br>
            <a:r>
              <a:rPr lang="en" sz="4000" dirty="0" err="1"/>
              <a:t>FemHack</a:t>
            </a:r>
            <a:r>
              <a:rPr lang="en" sz="4000" dirty="0"/>
              <a:t> 2022</a:t>
            </a:r>
            <a:endParaRPr sz="3200" b="0" dirty="0"/>
          </a:p>
        </p:txBody>
      </p:sp>
      <p:sp>
        <p:nvSpPr>
          <p:cNvPr id="1032" name="Google Shape;1032;p36"/>
          <p:cNvSpPr txBox="1">
            <a:spLocks noGrp="1"/>
          </p:cNvSpPr>
          <p:nvPr>
            <p:ph type="subTitle" idx="1"/>
          </p:nvPr>
        </p:nvSpPr>
        <p:spPr>
          <a:xfrm>
            <a:off x="865800" y="3158808"/>
            <a:ext cx="4465800" cy="819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Data Science Individual Challenge</a:t>
            </a:r>
          </a:p>
          <a:p>
            <a:pPr marL="0" lvl="0" indent="0"/>
            <a:r>
              <a:rPr lang="en" b="1" dirty="0" err="1">
                <a:latin typeface="Raleway"/>
                <a:ea typeface="Raleway"/>
                <a:cs typeface="Raleway"/>
                <a:sym typeface="Raleway"/>
              </a:rPr>
              <a:t>Miruna</a:t>
            </a: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b="1" dirty="0" err="1">
                <a:latin typeface="Raleway"/>
                <a:ea typeface="Raleway"/>
                <a:cs typeface="Raleway"/>
                <a:sym typeface="Raleway"/>
              </a:rPr>
              <a:t>Andreea</a:t>
            </a: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b="1" dirty="0" err="1">
                <a:latin typeface="Raleway"/>
                <a:ea typeface="Raleway"/>
                <a:cs typeface="Raleway"/>
                <a:sym typeface="Raleway"/>
              </a:rPr>
              <a:t>Gheata</a:t>
            </a: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 @</a:t>
            </a:r>
            <a:r>
              <a:rPr lang="es-ES" b="1" dirty="0">
                <a:latin typeface="Raleway"/>
                <a:ea typeface="Raleway"/>
                <a:cs typeface="Raleway"/>
                <a:sym typeface="Raleway"/>
              </a:rPr>
              <a:t>mgh282#4977</a:t>
            </a:r>
          </a:p>
          <a:p>
            <a:pPr marL="0" lvl="0" indent="0"/>
            <a:r>
              <a:rPr lang="es-ES" b="1" dirty="0" err="1">
                <a:latin typeface="Raleway"/>
                <a:ea typeface="Raleway"/>
                <a:cs typeface="Raleway"/>
                <a:sym typeface="Raleway"/>
              </a:rPr>
              <a:t>January</a:t>
            </a:r>
            <a:r>
              <a:rPr lang="es-ES" b="1" dirty="0">
                <a:latin typeface="Raleway"/>
                <a:ea typeface="Raleway"/>
                <a:cs typeface="Raleway"/>
                <a:sym typeface="Raleway"/>
              </a:rPr>
              <a:t> 22nd 2022</a:t>
            </a:r>
            <a:endParaRPr lang="en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8D95A-8375-5A46-B189-84ADDFB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Opening</a:t>
            </a:r>
            <a:r>
              <a:rPr lang="es-ES" dirty="0"/>
              <a:t> and </a:t>
            </a:r>
            <a:r>
              <a:rPr lang="es-ES" dirty="0" err="1"/>
              <a:t>Closing</a:t>
            </a:r>
            <a:r>
              <a:rPr lang="es-ES" dirty="0"/>
              <a:t> </a:t>
            </a:r>
            <a:r>
              <a:rPr lang="es-ES" dirty="0" err="1"/>
              <a:t>prices</a:t>
            </a:r>
            <a:endParaRPr lang="es-ES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662EB58-960E-8C40-97AC-68AA37AE3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t="8069" r="9431" b="7703"/>
          <a:stretch/>
        </p:blipFill>
        <p:spPr>
          <a:xfrm>
            <a:off x="60991" y="1378337"/>
            <a:ext cx="9022017" cy="2386826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164C4827-E455-D24B-8A7B-F35989AE52EF}"/>
              </a:ext>
            </a:extLst>
          </p:cNvPr>
          <p:cNvGrpSpPr/>
          <p:nvPr/>
        </p:nvGrpSpPr>
        <p:grpSpPr>
          <a:xfrm>
            <a:off x="4921406" y="3765163"/>
            <a:ext cx="3010829" cy="1133138"/>
            <a:chOff x="4921406" y="3765163"/>
            <a:chExt cx="3010829" cy="1133138"/>
          </a:xfrm>
        </p:grpSpPr>
        <p:pic>
          <p:nvPicPr>
            <p:cNvPr id="6" name="Imagen 5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E55B82AB-DF21-C846-8F22-40A86AF18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14" t="10975" r="17885" b="8522"/>
            <a:stretch/>
          </p:blipFill>
          <p:spPr>
            <a:xfrm>
              <a:off x="4921406" y="3765163"/>
              <a:ext cx="3010829" cy="1133138"/>
            </a:xfrm>
            <a:prstGeom prst="rect">
              <a:avLst/>
            </a:prstGeom>
          </p:spPr>
        </p:pic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F9469833-A7BA-C145-BC2A-DA7637E96FE1}"/>
                </a:ext>
              </a:extLst>
            </p:cNvPr>
            <p:cNvSpPr/>
            <p:nvPr/>
          </p:nvSpPr>
          <p:spPr>
            <a:xfrm>
              <a:off x="4987255" y="3765163"/>
              <a:ext cx="339754" cy="160885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FC2F561-0BE3-1149-932C-8A0EB9B59F58}"/>
              </a:ext>
            </a:extLst>
          </p:cNvPr>
          <p:cNvSpPr txBox="1"/>
          <p:nvPr/>
        </p:nvSpPr>
        <p:spPr>
          <a:xfrm>
            <a:off x="403274" y="3845605"/>
            <a:ext cx="3746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 err="1">
                <a:latin typeface="Montserrat" pitchFamily="2" charset="77"/>
              </a:rPr>
              <a:t>There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is</a:t>
            </a:r>
            <a:r>
              <a:rPr lang="es-ES" sz="1100" dirty="0">
                <a:latin typeface="Montserrat" pitchFamily="2" charset="77"/>
              </a:rPr>
              <a:t> a </a:t>
            </a:r>
            <a:r>
              <a:rPr lang="es-ES" sz="1100" b="1" dirty="0" err="1">
                <a:solidFill>
                  <a:schemeClr val="accent3"/>
                </a:solidFill>
                <a:latin typeface="Montserrat" pitchFamily="2" charset="77"/>
              </a:rPr>
              <a:t>high</a:t>
            </a:r>
            <a:r>
              <a:rPr lang="es-ES" sz="1100" b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es-ES" sz="1100" b="1" dirty="0" err="1">
                <a:solidFill>
                  <a:schemeClr val="accent3"/>
                </a:solidFill>
                <a:latin typeface="Montserrat" pitchFamily="2" charset="77"/>
              </a:rPr>
              <a:t>correlation</a:t>
            </a:r>
            <a:r>
              <a:rPr lang="es-ES" sz="1100" b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between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the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b="1" dirty="0" err="1">
                <a:solidFill>
                  <a:schemeClr val="accent2"/>
                </a:solidFill>
                <a:latin typeface="Montserrat" pitchFamily="2" charset="77"/>
              </a:rPr>
              <a:t>Opening</a:t>
            </a:r>
            <a:r>
              <a:rPr lang="es-ES" sz="1100" dirty="0">
                <a:latin typeface="Montserrat" pitchFamily="2" charset="77"/>
              </a:rPr>
              <a:t> and </a:t>
            </a:r>
            <a:r>
              <a:rPr lang="es-ES" sz="1100" b="1" dirty="0" err="1">
                <a:solidFill>
                  <a:schemeClr val="accent2"/>
                </a:solidFill>
                <a:latin typeface="Montserrat" pitchFamily="2" charset="77"/>
              </a:rPr>
              <a:t>Closing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prices</a:t>
            </a:r>
            <a:r>
              <a:rPr lang="es-ES" sz="1100" dirty="0">
                <a:latin typeface="Montserrat" pitchFamily="2" charset="77"/>
              </a:rPr>
              <a:t>. As </a:t>
            </a:r>
            <a:r>
              <a:rPr lang="es-ES" sz="1100" dirty="0" err="1">
                <a:latin typeface="Montserrat" pitchFamily="2" charset="77"/>
              </a:rPr>
              <a:t>the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market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relies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on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the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history</a:t>
            </a:r>
            <a:r>
              <a:rPr lang="es-ES" sz="1100" dirty="0">
                <a:latin typeface="Montserrat" pitchFamily="2" charset="77"/>
              </a:rPr>
              <a:t> of </a:t>
            </a:r>
            <a:r>
              <a:rPr lang="es-ES" sz="1100" dirty="0" err="1">
                <a:latin typeface="Montserrat" pitchFamily="2" charset="77"/>
              </a:rPr>
              <a:t>the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prices</a:t>
            </a:r>
            <a:r>
              <a:rPr lang="es-ES" sz="1100" dirty="0">
                <a:latin typeface="Montserrat" pitchFamily="2" charset="77"/>
              </a:rPr>
              <a:t>, </a:t>
            </a:r>
            <a:r>
              <a:rPr lang="es-ES" sz="1100" dirty="0" err="1">
                <a:latin typeface="Montserrat" pitchFamily="2" charset="77"/>
              </a:rPr>
              <a:t>this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behaviour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is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expected</a:t>
            </a:r>
            <a:r>
              <a:rPr lang="es-ES" sz="1100" dirty="0">
                <a:latin typeface="Montserrat" pitchFamily="2" charset="77"/>
              </a:rPr>
              <a:t> (</a:t>
            </a:r>
            <a:r>
              <a:rPr lang="es-ES" sz="1100" dirty="0" err="1">
                <a:latin typeface="Montserrat" pitchFamily="2" charset="77"/>
              </a:rPr>
              <a:t>it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is</a:t>
            </a:r>
            <a:r>
              <a:rPr lang="es-ES" sz="1100" dirty="0">
                <a:latin typeface="Montserrat" pitchFamily="2" charset="77"/>
              </a:rPr>
              <a:t>, </a:t>
            </a:r>
            <a:r>
              <a:rPr lang="es-ES" sz="1100" dirty="0" err="1">
                <a:latin typeface="Montserrat" pitchFamily="2" charset="77"/>
              </a:rPr>
              <a:t>after</a:t>
            </a:r>
            <a:r>
              <a:rPr lang="es-ES" sz="1100" dirty="0">
                <a:latin typeface="Montserrat" pitchFamily="2" charset="77"/>
              </a:rPr>
              <a:t> </a:t>
            </a:r>
            <a:r>
              <a:rPr lang="es-ES" sz="1100" dirty="0" err="1">
                <a:latin typeface="Montserrat" pitchFamily="2" charset="77"/>
              </a:rPr>
              <a:t>all</a:t>
            </a:r>
            <a:r>
              <a:rPr lang="es-ES" sz="1100" dirty="0">
                <a:latin typeface="Montserrat" pitchFamily="2" charset="77"/>
              </a:rPr>
              <a:t>, a </a:t>
            </a:r>
            <a:r>
              <a:rPr lang="es-ES" sz="1100" i="1" dirty="0">
                <a:latin typeface="Montserrat" pitchFamily="2" charset="77"/>
              </a:rPr>
              <a:t>time series</a:t>
            </a:r>
            <a:r>
              <a:rPr lang="es-ES" sz="1100" dirty="0">
                <a:latin typeface="Montserrat" pitchFamily="2" charset="7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4936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2D92D8A-C8E9-9249-8B39-C1272BA8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0" y="4264736"/>
            <a:ext cx="7626300" cy="572700"/>
          </a:xfrm>
        </p:spPr>
        <p:txBody>
          <a:bodyPr/>
          <a:lstStyle/>
          <a:p>
            <a:r>
              <a:rPr lang="es-ES" sz="2600" dirty="0" err="1"/>
              <a:t>Birth</a:t>
            </a:r>
            <a:r>
              <a:rPr lang="es-ES" sz="2600" dirty="0"/>
              <a:t> of </a:t>
            </a:r>
            <a:r>
              <a:rPr lang="es-ES" sz="2600" dirty="0" err="1"/>
              <a:t>Brexit</a:t>
            </a:r>
            <a:r>
              <a:rPr lang="es-ES" sz="2600" dirty="0"/>
              <a:t>?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D52B13F-D56E-0846-BE59-BBDE66B2CEBE}"/>
              </a:ext>
            </a:extLst>
          </p:cNvPr>
          <p:cNvGrpSpPr/>
          <p:nvPr/>
        </p:nvGrpSpPr>
        <p:grpSpPr>
          <a:xfrm>
            <a:off x="445477" y="2076214"/>
            <a:ext cx="8253046" cy="2125865"/>
            <a:chOff x="445477" y="1508817"/>
            <a:chExt cx="8253046" cy="2125865"/>
          </a:xfrm>
        </p:grpSpPr>
        <p:pic>
          <p:nvPicPr>
            <p:cNvPr id="11" name="Imagen 10" descr="Gráfico&#10;&#10;Descripción generada automáticamente">
              <a:extLst>
                <a:ext uri="{FF2B5EF4-FFF2-40B4-BE49-F238E27FC236}">
                  <a16:creationId xmlns:a16="http://schemas.microsoft.com/office/drawing/2014/main" id="{2DF6FE85-0BF2-3443-9CA7-5046BD529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21" t="9089" r="9744" b="9064"/>
            <a:stretch/>
          </p:blipFill>
          <p:spPr>
            <a:xfrm>
              <a:off x="445477" y="1508817"/>
              <a:ext cx="8253046" cy="2125865"/>
            </a:xfrm>
            <a:prstGeom prst="rect">
              <a:avLst/>
            </a:prstGeom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EEDD604-FC40-CE40-B8C6-2801FB2A056E}"/>
                </a:ext>
              </a:extLst>
            </p:cNvPr>
            <p:cNvSpPr/>
            <p:nvPr/>
          </p:nvSpPr>
          <p:spPr>
            <a:xfrm>
              <a:off x="6419557" y="2382130"/>
              <a:ext cx="600221" cy="581464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Google Shape;1258;p38">
            <a:extLst>
              <a:ext uri="{FF2B5EF4-FFF2-40B4-BE49-F238E27FC236}">
                <a16:creationId xmlns:a16="http://schemas.microsoft.com/office/drawing/2014/main" id="{15D0F99A-CABF-E244-B67D-099028F3C615}"/>
              </a:ext>
            </a:extLst>
          </p:cNvPr>
          <p:cNvSpPr txBox="1">
            <a:spLocks/>
          </p:cNvSpPr>
          <p:nvPr/>
        </p:nvSpPr>
        <p:spPr>
          <a:xfrm>
            <a:off x="1650750" y="603557"/>
            <a:ext cx="5842500" cy="1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 err="1">
                <a:latin typeface="Montserrat" pitchFamily="2" charset="77"/>
              </a:rPr>
              <a:t>The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prices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had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been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growing</a:t>
            </a:r>
            <a:r>
              <a:rPr lang="es-ES" dirty="0">
                <a:latin typeface="Montserrat" pitchFamily="2" charset="77"/>
              </a:rPr>
              <a:t>, </a:t>
            </a:r>
            <a:r>
              <a:rPr lang="es-ES" dirty="0" err="1">
                <a:latin typeface="Montserrat" pitchFamily="2" charset="77"/>
              </a:rPr>
              <a:t>but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with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i="1" dirty="0" err="1">
                <a:latin typeface="Montserrat" pitchFamily="2" charset="77"/>
              </a:rPr>
              <a:t>The</a:t>
            </a:r>
            <a:r>
              <a:rPr lang="es-ES" i="1" dirty="0">
                <a:latin typeface="Montserrat" pitchFamily="2" charset="77"/>
              </a:rPr>
              <a:t> Great </a:t>
            </a:r>
            <a:r>
              <a:rPr lang="es-ES" i="1" dirty="0" err="1">
                <a:latin typeface="Montserrat" pitchFamily="2" charset="77"/>
              </a:rPr>
              <a:t>Recession</a:t>
            </a:r>
            <a:r>
              <a:rPr lang="es-ES" i="1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that</a:t>
            </a:r>
            <a:r>
              <a:rPr lang="es-ES" dirty="0">
                <a:latin typeface="Montserrat" pitchFamily="2" charset="77"/>
              </a:rPr>
              <a:t> hit </a:t>
            </a:r>
            <a:r>
              <a:rPr lang="es-ES" dirty="0" err="1">
                <a:latin typeface="Montserrat" pitchFamily="2" charset="77"/>
              </a:rPr>
              <a:t>the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world</a:t>
            </a:r>
            <a:r>
              <a:rPr lang="es-ES" dirty="0">
                <a:latin typeface="Montserrat" pitchFamily="2" charset="77"/>
              </a:rPr>
              <a:t>, </a:t>
            </a:r>
            <a:r>
              <a:rPr lang="es-ES" dirty="0" err="1">
                <a:latin typeface="Montserrat" pitchFamily="2" charset="77"/>
              </a:rPr>
              <a:t>the</a:t>
            </a:r>
            <a:r>
              <a:rPr lang="es-ES" dirty="0">
                <a:latin typeface="Montserrat" pitchFamily="2" charset="77"/>
              </a:rPr>
              <a:t> Euro-GBP </a:t>
            </a:r>
            <a:r>
              <a:rPr lang="es-ES" dirty="0" err="1">
                <a:latin typeface="Montserrat" pitchFamily="2" charset="77"/>
              </a:rPr>
              <a:t>prices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began</a:t>
            </a:r>
            <a:r>
              <a:rPr lang="es-ES" dirty="0">
                <a:latin typeface="Montserrat" pitchFamily="2" charset="77"/>
              </a:rPr>
              <a:t> to </a:t>
            </a:r>
            <a:r>
              <a:rPr lang="es-ES" dirty="0" err="1">
                <a:latin typeface="Montserrat" pitchFamily="2" charset="77"/>
              </a:rPr>
              <a:t>drop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substantially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until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it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reached</a:t>
            </a:r>
            <a:r>
              <a:rPr lang="es-ES" dirty="0">
                <a:latin typeface="Montserrat" pitchFamily="2" charset="77"/>
              </a:rPr>
              <a:t> 0,7. </a:t>
            </a:r>
            <a:br>
              <a:rPr lang="es-ES" dirty="0">
                <a:latin typeface="Montserrat" pitchFamily="2" charset="77"/>
              </a:rPr>
            </a:br>
            <a:br>
              <a:rPr lang="es-ES" dirty="0">
                <a:latin typeface="Montserrat" pitchFamily="2" charset="77"/>
              </a:rPr>
            </a:br>
            <a:r>
              <a:rPr lang="es-ES" dirty="0" err="1">
                <a:latin typeface="Montserrat" pitchFamily="2" charset="77"/>
              </a:rPr>
              <a:t>It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was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then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that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talks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about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leaving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the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European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Union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started</a:t>
            </a:r>
            <a:r>
              <a:rPr lang="es-ES" dirty="0">
                <a:latin typeface="Montserrat" pitchFamily="2" charset="77"/>
              </a:rPr>
              <a:t> </a:t>
            </a:r>
            <a:r>
              <a:rPr lang="es-ES" dirty="0" err="1">
                <a:latin typeface="Montserrat" pitchFamily="2" charset="77"/>
              </a:rPr>
              <a:t>arising</a:t>
            </a:r>
            <a:r>
              <a:rPr lang="es-ES" dirty="0">
                <a:latin typeface="Montserrat" pitchFamily="2" charset="77"/>
              </a:rPr>
              <a:t> (23/06/2016).</a:t>
            </a:r>
          </a:p>
        </p:txBody>
      </p:sp>
    </p:spTree>
    <p:extLst>
      <p:ext uri="{BB962C8B-B14F-4D97-AF65-F5344CB8AC3E}">
        <p14:creationId xmlns:p14="http://schemas.microsoft.com/office/powerpoint/2010/main" val="3642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87"/>
          <p:cNvSpPr txBox="1">
            <a:spLocks noGrp="1"/>
          </p:cNvSpPr>
          <p:nvPr>
            <p:ph type="ctrTitle"/>
          </p:nvPr>
        </p:nvSpPr>
        <p:spPr>
          <a:xfrm>
            <a:off x="890025" y="687425"/>
            <a:ext cx="3809100" cy="9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376" name="Google Shape;3376;p87"/>
          <p:cNvSpPr txBox="1">
            <a:spLocks noGrp="1"/>
          </p:cNvSpPr>
          <p:nvPr>
            <p:ph type="subTitle" idx="1"/>
          </p:nvPr>
        </p:nvSpPr>
        <p:spPr>
          <a:xfrm>
            <a:off x="890025" y="1667225"/>
            <a:ext cx="38091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3377" name="Google Shape;3377;p87"/>
          <p:cNvSpPr txBox="1"/>
          <p:nvPr/>
        </p:nvSpPr>
        <p:spPr>
          <a:xfrm>
            <a:off x="890025" y="4251000"/>
            <a:ext cx="34743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Please, keep this slide for attribution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378" name="Google Shape;3378;p87"/>
          <p:cNvGrpSpPr/>
          <p:nvPr/>
        </p:nvGrpSpPr>
        <p:grpSpPr>
          <a:xfrm>
            <a:off x="1967753" y="2964116"/>
            <a:ext cx="357581" cy="357581"/>
            <a:chOff x="1379798" y="1723250"/>
            <a:chExt cx="397887" cy="397887"/>
          </a:xfrm>
        </p:grpSpPr>
        <p:sp>
          <p:nvSpPr>
            <p:cNvPr id="3379" name="Google Shape;3379;p8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80" name="Google Shape;3380;p8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81" name="Google Shape;3381;p8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82" name="Google Shape;3382;p8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3383" name="Google Shape;3383;p87"/>
          <p:cNvGrpSpPr/>
          <p:nvPr/>
        </p:nvGrpSpPr>
        <p:grpSpPr>
          <a:xfrm>
            <a:off x="988046" y="2964116"/>
            <a:ext cx="357599" cy="357581"/>
            <a:chOff x="266768" y="1721375"/>
            <a:chExt cx="397907" cy="397887"/>
          </a:xfrm>
        </p:grpSpPr>
        <p:sp>
          <p:nvSpPr>
            <p:cNvPr id="3384" name="Google Shape;3384;p8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85" name="Google Shape;3385;p8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3386" name="Google Shape;3386;p87"/>
          <p:cNvGrpSpPr/>
          <p:nvPr/>
        </p:nvGrpSpPr>
        <p:grpSpPr>
          <a:xfrm>
            <a:off x="1477918" y="2964116"/>
            <a:ext cx="357562" cy="357581"/>
            <a:chOff x="864491" y="1723250"/>
            <a:chExt cx="397866" cy="397887"/>
          </a:xfrm>
        </p:grpSpPr>
        <p:sp>
          <p:nvSpPr>
            <p:cNvPr id="3387" name="Google Shape;3387;p8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88" name="Google Shape;3388;p8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89" name="Google Shape;3389;p8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390" name="Google Shape;3390;p87"/>
          <p:cNvSpPr txBox="1">
            <a:spLocks noGrp="1"/>
          </p:cNvSpPr>
          <p:nvPr>
            <p:ph type="subTitle" idx="2"/>
          </p:nvPr>
        </p:nvSpPr>
        <p:spPr>
          <a:xfrm>
            <a:off x="890025" y="2055131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chemeClr val="dk1"/>
                </a:solidFill>
              </a:rPr>
              <a:t>m.a.gheata</a:t>
            </a:r>
            <a:r>
              <a:rPr lang="en" dirty="0">
                <a:solidFill>
                  <a:schemeClr val="dk1"/>
                </a:solidFill>
              </a:rPr>
              <a:t>@</a:t>
            </a:r>
            <a:r>
              <a:rPr lang="en" dirty="0" err="1">
                <a:solidFill>
                  <a:schemeClr val="dk1"/>
                </a:solidFill>
              </a:rPr>
              <a:t>gmail.com</a:t>
            </a:r>
            <a:endParaRPr dirty="0">
              <a:solidFill>
                <a:schemeClr val="dk1"/>
              </a:solidFill>
            </a:endParaRPr>
          </a:p>
          <a:p>
            <a:pPr marL="0" lvl="0" indent="0"/>
            <a:r>
              <a:rPr lang="es-ES" dirty="0">
                <a:solidFill>
                  <a:schemeClr val="dk1"/>
                </a:solidFill>
              </a:rPr>
              <a:t>@mgh282#4977</a:t>
            </a:r>
          </a:p>
          <a:p>
            <a:pPr marL="0" lvl="0" indent="0"/>
            <a:r>
              <a:rPr lang="es-ES" dirty="0">
                <a:solidFill>
                  <a:schemeClr val="dk1"/>
                </a:solidFill>
              </a:rPr>
              <a:t>https://</a:t>
            </a:r>
            <a:r>
              <a:rPr lang="es-ES" dirty="0" err="1">
                <a:solidFill>
                  <a:schemeClr val="dk1"/>
                </a:solidFill>
              </a:rPr>
              <a:t>github.com</a:t>
            </a:r>
            <a:r>
              <a:rPr lang="es-ES" dirty="0">
                <a:solidFill>
                  <a:schemeClr val="dk1"/>
                </a:solidFill>
              </a:rPr>
              <a:t>/</a:t>
            </a:r>
            <a:r>
              <a:rPr lang="es-ES" dirty="0" err="1">
                <a:solidFill>
                  <a:schemeClr val="dk1"/>
                </a:solidFill>
              </a:rPr>
              <a:t>magheata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391" name="Google Shape;3391;p87"/>
          <p:cNvGrpSpPr/>
          <p:nvPr/>
        </p:nvGrpSpPr>
        <p:grpSpPr>
          <a:xfrm>
            <a:off x="5041825" y="1039600"/>
            <a:ext cx="3669875" cy="3696183"/>
            <a:chOff x="5041825" y="1039600"/>
            <a:chExt cx="3669875" cy="3696183"/>
          </a:xfrm>
        </p:grpSpPr>
        <p:sp>
          <p:nvSpPr>
            <p:cNvPr id="3392" name="Google Shape;3392;p87"/>
            <p:cNvSpPr/>
            <p:nvPr/>
          </p:nvSpPr>
          <p:spPr>
            <a:xfrm>
              <a:off x="7374883" y="2732284"/>
              <a:ext cx="70404" cy="76890"/>
            </a:xfrm>
            <a:custGeom>
              <a:avLst/>
              <a:gdLst/>
              <a:ahLst/>
              <a:cxnLst/>
              <a:rect l="l" t="t" r="r" b="b"/>
              <a:pathLst>
                <a:path w="2323" h="2537" extrusionOk="0">
                  <a:moveTo>
                    <a:pt x="2322" y="1"/>
                  </a:moveTo>
                  <a:lnTo>
                    <a:pt x="0" y="1346"/>
                  </a:lnTo>
                  <a:lnTo>
                    <a:pt x="48" y="2537"/>
                  </a:lnTo>
                  <a:lnTo>
                    <a:pt x="1953" y="1406"/>
                  </a:lnTo>
                  <a:cubicBezTo>
                    <a:pt x="2179" y="1263"/>
                    <a:pt x="2322" y="1013"/>
                    <a:pt x="2322" y="751"/>
                  </a:cubicBezTo>
                  <a:lnTo>
                    <a:pt x="2322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7"/>
            <p:cNvSpPr/>
            <p:nvPr/>
          </p:nvSpPr>
          <p:spPr>
            <a:xfrm>
              <a:off x="7357548" y="2715192"/>
              <a:ext cx="104318" cy="110592"/>
            </a:xfrm>
            <a:custGeom>
              <a:avLst/>
              <a:gdLst/>
              <a:ahLst/>
              <a:cxnLst/>
              <a:rect l="l" t="t" r="r" b="b"/>
              <a:pathLst>
                <a:path w="3442" h="3649" extrusionOk="0">
                  <a:moveTo>
                    <a:pt x="2888" y="0"/>
                  </a:moveTo>
                  <a:cubicBezTo>
                    <a:pt x="2795" y="0"/>
                    <a:pt x="2699" y="24"/>
                    <a:pt x="2608" y="76"/>
                  </a:cubicBezTo>
                  <a:lnTo>
                    <a:pt x="287" y="1422"/>
                  </a:lnTo>
                  <a:cubicBezTo>
                    <a:pt x="108" y="1529"/>
                    <a:pt x="1" y="1720"/>
                    <a:pt x="13" y="1922"/>
                  </a:cubicBezTo>
                  <a:lnTo>
                    <a:pt x="72" y="3113"/>
                  </a:lnTo>
                  <a:cubicBezTo>
                    <a:pt x="72" y="3315"/>
                    <a:pt x="191" y="3494"/>
                    <a:pt x="358" y="3577"/>
                  </a:cubicBezTo>
                  <a:cubicBezTo>
                    <a:pt x="442" y="3625"/>
                    <a:pt x="525" y="3648"/>
                    <a:pt x="620" y="3648"/>
                  </a:cubicBezTo>
                  <a:cubicBezTo>
                    <a:pt x="715" y="3648"/>
                    <a:pt x="811" y="3625"/>
                    <a:pt x="906" y="3565"/>
                  </a:cubicBezTo>
                  <a:lnTo>
                    <a:pt x="2811" y="2446"/>
                  </a:lnTo>
                  <a:cubicBezTo>
                    <a:pt x="3204" y="2208"/>
                    <a:pt x="3442" y="1779"/>
                    <a:pt x="3442" y="1315"/>
                  </a:cubicBezTo>
                  <a:lnTo>
                    <a:pt x="3442" y="553"/>
                  </a:lnTo>
                  <a:cubicBezTo>
                    <a:pt x="3442" y="229"/>
                    <a:pt x="3177" y="0"/>
                    <a:pt x="2888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7"/>
            <p:cNvSpPr/>
            <p:nvPr/>
          </p:nvSpPr>
          <p:spPr>
            <a:xfrm>
              <a:off x="7257966" y="2658309"/>
              <a:ext cx="187331" cy="114441"/>
            </a:xfrm>
            <a:custGeom>
              <a:avLst/>
              <a:gdLst/>
              <a:ahLst/>
              <a:cxnLst/>
              <a:rect l="l" t="t" r="r" b="b"/>
              <a:pathLst>
                <a:path w="6181" h="3776" extrusionOk="0">
                  <a:moveTo>
                    <a:pt x="1835" y="1"/>
                  </a:moveTo>
                  <a:cubicBezTo>
                    <a:pt x="1632" y="1"/>
                    <a:pt x="1430" y="51"/>
                    <a:pt x="1251" y="156"/>
                  </a:cubicBezTo>
                  <a:lnTo>
                    <a:pt x="418" y="620"/>
                  </a:lnTo>
                  <a:cubicBezTo>
                    <a:pt x="13" y="846"/>
                    <a:pt x="1" y="1430"/>
                    <a:pt x="394" y="1668"/>
                  </a:cubicBezTo>
                  <a:lnTo>
                    <a:pt x="3847" y="3775"/>
                  </a:lnTo>
                  <a:lnTo>
                    <a:pt x="6180" y="2430"/>
                  </a:lnTo>
                  <a:lnTo>
                    <a:pt x="2454" y="168"/>
                  </a:lnTo>
                  <a:cubicBezTo>
                    <a:pt x="2264" y="57"/>
                    <a:pt x="2049" y="1"/>
                    <a:pt x="183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7"/>
            <p:cNvSpPr/>
            <p:nvPr/>
          </p:nvSpPr>
          <p:spPr>
            <a:xfrm>
              <a:off x="7238147" y="2641763"/>
              <a:ext cx="226639" cy="147931"/>
            </a:xfrm>
            <a:custGeom>
              <a:avLst/>
              <a:gdLst/>
              <a:ahLst/>
              <a:cxnLst/>
              <a:rect l="l" t="t" r="r" b="b"/>
              <a:pathLst>
                <a:path w="7478" h="4881" extrusionOk="0">
                  <a:moveTo>
                    <a:pt x="2488" y="1095"/>
                  </a:moveTo>
                  <a:cubicBezTo>
                    <a:pt x="2607" y="1095"/>
                    <a:pt x="2727" y="1130"/>
                    <a:pt x="2822" y="1190"/>
                  </a:cubicBezTo>
                  <a:lnTo>
                    <a:pt x="5751" y="2964"/>
                  </a:lnTo>
                  <a:lnTo>
                    <a:pt x="4512" y="3678"/>
                  </a:lnTo>
                  <a:lnTo>
                    <a:pt x="1345" y="1737"/>
                  </a:lnTo>
                  <a:lnTo>
                    <a:pt x="1345" y="1642"/>
                  </a:lnTo>
                  <a:lnTo>
                    <a:pt x="2179" y="1178"/>
                  </a:lnTo>
                  <a:cubicBezTo>
                    <a:pt x="2274" y="1130"/>
                    <a:pt x="2381" y="1095"/>
                    <a:pt x="2488" y="1095"/>
                  </a:cubicBezTo>
                  <a:close/>
                  <a:moveTo>
                    <a:pt x="2492" y="0"/>
                  </a:moveTo>
                  <a:cubicBezTo>
                    <a:pt x="2194" y="0"/>
                    <a:pt x="1897" y="75"/>
                    <a:pt x="1631" y="225"/>
                  </a:cubicBezTo>
                  <a:lnTo>
                    <a:pt x="798" y="690"/>
                  </a:lnTo>
                  <a:cubicBezTo>
                    <a:pt x="24" y="1118"/>
                    <a:pt x="0" y="2238"/>
                    <a:pt x="762" y="2702"/>
                  </a:cubicBezTo>
                  <a:lnTo>
                    <a:pt x="4215" y="4797"/>
                  </a:lnTo>
                  <a:cubicBezTo>
                    <a:pt x="4310" y="4845"/>
                    <a:pt x="4405" y="4881"/>
                    <a:pt x="4512" y="4881"/>
                  </a:cubicBezTo>
                  <a:cubicBezTo>
                    <a:pt x="4608" y="4881"/>
                    <a:pt x="4703" y="4857"/>
                    <a:pt x="4786" y="4809"/>
                  </a:cubicBezTo>
                  <a:lnTo>
                    <a:pt x="7108" y="3464"/>
                  </a:lnTo>
                  <a:cubicBezTo>
                    <a:pt x="7477" y="3250"/>
                    <a:pt x="7477" y="2726"/>
                    <a:pt x="7120" y="2511"/>
                  </a:cubicBezTo>
                  <a:lnTo>
                    <a:pt x="3405" y="249"/>
                  </a:lnTo>
                  <a:cubicBezTo>
                    <a:pt x="3124" y="84"/>
                    <a:pt x="2807" y="0"/>
                    <a:pt x="249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7"/>
            <p:cNvSpPr/>
            <p:nvPr/>
          </p:nvSpPr>
          <p:spPr>
            <a:xfrm>
              <a:off x="7255451" y="2693675"/>
              <a:ext cx="120927" cy="115502"/>
            </a:xfrm>
            <a:custGeom>
              <a:avLst/>
              <a:gdLst/>
              <a:ahLst/>
              <a:cxnLst/>
              <a:rect l="l" t="t" r="r" b="b"/>
              <a:pathLst>
                <a:path w="3990" h="3811" extrusionOk="0">
                  <a:moveTo>
                    <a:pt x="84" y="1"/>
                  </a:moveTo>
                  <a:lnTo>
                    <a:pt x="1" y="644"/>
                  </a:lnTo>
                  <a:cubicBezTo>
                    <a:pt x="1" y="941"/>
                    <a:pt x="143" y="1215"/>
                    <a:pt x="382" y="1394"/>
                  </a:cubicBezTo>
                  <a:lnTo>
                    <a:pt x="3989" y="3811"/>
                  </a:lnTo>
                  <a:lnTo>
                    <a:pt x="3989" y="3811"/>
                  </a:lnTo>
                  <a:lnTo>
                    <a:pt x="3941" y="262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7"/>
            <p:cNvSpPr/>
            <p:nvPr/>
          </p:nvSpPr>
          <p:spPr>
            <a:xfrm>
              <a:off x="7238480" y="2676613"/>
              <a:ext cx="154841" cy="149174"/>
            </a:xfrm>
            <a:custGeom>
              <a:avLst/>
              <a:gdLst/>
              <a:ahLst/>
              <a:cxnLst/>
              <a:rect l="l" t="t" r="r" b="b"/>
              <a:pathLst>
                <a:path w="5109" h="4922" extrusionOk="0">
                  <a:moveTo>
                    <a:pt x="641" y="0"/>
                  </a:moveTo>
                  <a:cubicBezTo>
                    <a:pt x="377" y="0"/>
                    <a:pt x="130" y="195"/>
                    <a:pt x="96" y="492"/>
                  </a:cubicBezTo>
                  <a:lnTo>
                    <a:pt x="13" y="1207"/>
                  </a:lnTo>
                  <a:cubicBezTo>
                    <a:pt x="1" y="1683"/>
                    <a:pt x="239" y="2135"/>
                    <a:pt x="632" y="2409"/>
                  </a:cubicBezTo>
                  <a:lnTo>
                    <a:pt x="4240" y="4826"/>
                  </a:lnTo>
                  <a:cubicBezTo>
                    <a:pt x="4335" y="4886"/>
                    <a:pt x="4442" y="4921"/>
                    <a:pt x="4549" y="4921"/>
                  </a:cubicBezTo>
                  <a:cubicBezTo>
                    <a:pt x="4644" y="4921"/>
                    <a:pt x="4740" y="4898"/>
                    <a:pt x="4823" y="4850"/>
                  </a:cubicBezTo>
                  <a:cubicBezTo>
                    <a:pt x="5002" y="4743"/>
                    <a:pt x="5109" y="4552"/>
                    <a:pt x="5109" y="4338"/>
                  </a:cubicBezTo>
                  <a:lnTo>
                    <a:pt x="5049" y="3147"/>
                  </a:lnTo>
                  <a:cubicBezTo>
                    <a:pt x="5049" y="2969"/>
                    <a:pt x="4954" y="2814"/>
                    <a:pt x="4811" y="2707"/>
                  </a:cubicBezTo>
                  <a:lnTo>
                    <a:pt x="953" y="99"/>
                  </a:lnTo>
                  <a:cubicBezTo>
                    <a:pt x="855" y="31"/>
                    <a:pt x="746" y="0"/>
                    <a:pt x="64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7"/>
            <p:cNvSpPr/>
            <p:nvPr/>
          </p:nvSpPr>
          <p:spPr>
            <a:xfrm>
              <a:off x="7325455" y="2706646"/>
              <a:ext cx="140748" cy="99287"/>
            </a:xfrm>
            <a:custGeom>
              <a:avLst/>
              <a:gdLst/>
              <a:ahLst/>
              <a:cxnLst/>
              <a:rect l="l" t="t" r="r" b="b"/>
              <a:pathLst>
                <a:path w="4644" h="3276" extrusionOk="0">
                  <a:moveTo>
                    <a:pt x="2322" y="1109"/>
                  </a:moveTo>
                  <a:cubicBezTo>
                    <a:pt x="2894" y="1120"/>
                    <a:pt x="3286" y="1311"/>
                    <a:pt x="3429" y="1490"/>
                  </a:cubicBezTo>
                  <a:cubicBezTo>
                    <a:pt x="3477" y="1525"/>
                    <a:pt x="3513" y="1597"/>
                    <a:pt x="3513" y="1656"/>
                  </a:cubicBezTo>
                  <a:cubicBezTo>
                    <a:pt x="3501" y="1859"/>
                    <a:pt x="3013" y="2168"/>
                    <a:pt x="2334" y="2168"/>
                  </a:cubicBezTo>
                  <a:lnTo>
                    <a:pt x="2322" y="2168"/>
                  </a:lnTo>
                  <a:cubicBezTo>
                    <a:pt x="1620" y="2168"/>
                    <a:pt x="1143" y="1847"/>
                    <a:pt x="1131" y="1644"/>
                  </a:cubicBezTo>
                  <a:cubicBezTo>
                    <a:pt x="1131" y="1573"/>
                    <a:pt x="1167" y="1513"/>
                    <a:pt x="1215" y="1478"/>
                  </a:cubicBezTo>
                  <a:cubicBezTo>
                    <a:pt x="1370" y="1311"/>
                    <a:pt x="1751" y="1109"/>
                    <a:pt x="2310" y="1109"/>
                  </a:cubicBezTo>
                  <a:close/>
                  <a:moveTo>
                    <a:pt x="2381" y="1"/>
                  </a:moveTo>
                  <a:cubicBezTo>
                    <a:pt x="2365" y="1"/>
                    <a:pt x="2350" y="1"/>
                    <a:pt x="2334" y="1"/>
                  </a:cubicBezTo>
                  <a:cubicBezTo>
                    <a:pt x="1536" y="13"/>
                    <a:pt x="822" y="275"/>
                    <a:pt x="405" y="716"/>
                  </a:cubicBezTo>
                  <a:cubicBezTo>
                    <a:pt x="143" y="990"/>
                    <a:pt x="0" y="1347"/>
                    <a:pt x="24" y="1728"/>
                  </a:cubicBezTo>
                  <a:cubicBezTo>
                    <a:pt x="84" y="2609"/>
                    <a:pt x="1072" y="3275"/>
                    <a:pt x="2310" y="3275"/>
                  </a:cubicBezTo>
                  <a:lnTo>
                    <a:pt x="2334" y="3275"/>
                  </a:lnTo>
                  <a:cubicBezTo>
                    <a:pt x="3560" y="3275"/>
                    <a:pt x="4537" y="2621"/>
                    <a:pt x="4620" y="1752"/>
                  </a:cubicBezTo>
                  <a:cubicBezTo>
                    <a:pt x="4644" y="1382"/>
                    <a:pt x="4513" y="1013"/>
                    <a:pt x="4251" y="739"/>
                  </a:cubicBezTo>
                  <a:cubicBezTo>
                    <a:pt x="3854" y="296"/>
                    <a:pt x="3171" y="1"/>
                    <a:pt x="2381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7"/>
            <p:cNvSpPr/>
            <p:nvPr/>
          </p:nvSpPr>
          <p:spPr>
            <a:xfrm>
              <a:off x="7300908" y="2098698"/>
              <a:ext cx="194180" cy="687071"/>
            </a:xfrm>
            <a:custGeom>
              <a:avLst/>
              <a:gdLst/>
              <a:ahLst/>
              <a:cxnLst/>
              <a:rect l="l" t="t" r="r" b="b"/>
              <a:pathLst>
                <a:path w="6407" h="22670" extrusionOk="0">
                  <a:moveTo>
                    <a:pt x="1" y="0"/>
                  </a:moveTo>
                  <a:lnTo>
                    <a:pt x="1382" y="21622"/>
                  </a:lnTo>
                  <a:cubicBezTo>
                    <a:pt x="1418" y="22217"/>
                    <a:pt x="2203" y="22670"/>
                    <a:pt x="3120" y="22670"/>
                  </a:cubicBezTo>
                  <a:cubicBezTo>
                    <a:pt x="3132" y="22670"/>
                    <a:pt x="3144" y="22670"/>
                    <a:pt x="3156" y="22670"/>
                  </a:cubicBezTo>
                  <a:cubicBezTo>
                    <a:pt x="4068" y="22670"/>
                    <a:pt x="4811" y="22222"/>
                    <a:pt x="4858" y="21646"/>
                  </a:cubicBezTo>
                  <a:lnTo>
                    <a:pt x="6109" y="3548"/>
                  </a:lnTo>
                  <a:lnTo>
                    <a:pt x="640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7"/>
            <p:cNvSpPr/>
            <p:nvPr/>
          </p:nvSpPr>
          <p:spPr>
            <a:xfrm>
              <a:off x="7283604" y="2081727"/>
              <a:ext cx="229034" cy="721015"/>
            </a:xfrm>
            <a:custGeom>
              <a:avLst/>
              <a:gdLst/>
              <a:ahLst/>
              <a:cxnLst/>
              <a:rect l="l" t="t" r="r" b="b"/>
              <a:pathLst>
                <a:path w="7557" h="23790" extrusionOk="0">
                  <a:moveTo>
                    <a:pt x="559" y="0"/>
                  </a:moveTo>
                  <a:cubicBezTo>
                    <a:pt x="552" y="0"/>
                    <a:pt x="544" y="0"/>
                    <a:pt x="536" y="1"/>
                  </a:cubicBezTo>
                  <a:cubicBezTo>
                    <a:pt x="238" y="25"/>
                    <a:pt x="0" y="286"/>
                    <a:pt x="24" y="596"/>
                  </a:cubicBezTo>
                  <a:lnTo>
                    <a:pt x="1393" y="22230"/>
                  </a:lnTo>
                  <a:cubicBezTo>
                    <a:pt x="1465" y="23111"/>
                    <a:pt x="2453" y="23789"/>
                    <a:pt x="3691" y="23789"/>
                  </a:cubicBezTo>
                  <a:lnTo>
                    <a:pt x="3715" y="23789"/>
                  </a:lnTo>
                  <a:cubicBezTo>
                    <a:pt x="4929" y="23789"/>
                    <a:pt x="5906" y="23135"/>
                    <a:pt x="5977" y="22242"/>
                  </a:cubicBezTo>
                  <a:lnTo>
                    <a:pt x="7227" y="4144"/>
                  </a:lnTo>
                  <a:lnTo>
                    <a:pt x="7525" y="620"/>
                  </a:lnTo>
                  <a:cubicBezTo>
                    <a:pt x="7557" y="227"/>
                    <a:pt x="7261" y="16"/>
                    <a:pt x="6967" y="16"/>
                  </a:cubicBezTo>
                  <a:cubicBezTo>
                    <a:pt x="6709" y="16"/>
                    <a:pt x="6451" y="179"/>
                    <a:pt x="6418" y="525"/>
                  </a:cubicBezTo>
                  <a:lnTo>
                    <a:pt x="6120" y="4061"/>
                  </a:lnTo>
                  <a:lnTo>
                    <a:pt x="4882" y="22158"/>
                  </a:lnTo>
                  <a:cubicBezTo>
                    <a:pt x="4858" y="22373"/>
                    <a:pt x="4394" y="22682"/>
                    <a:pt x="3715" y="22682"/>
                  </a:cubicBezTo>
                  <a:lnTo>
                    <a:pt x="3703" y="22682"/>
                  </a:lnTo>
                  <a:cubicBezTo>
                    <a:pt x="3012" y="22682"/>
                    <a:pt x="2524" y="22361"/>
                    <a:pt x="2512" y="22146"/>
                  </a:cubicBezTo>
                  <a:lnTo>
                    <a:pt x="1131" y="525"/>
                  </a:lnTo>
                  <a:cubicBezTo>
                    <a:pt x="1108" y="223"/>
                    <a:pt x="85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7"/>
            <p:cNvSpPr/>
            <p:nvPr/>
          </p:nvSpPr>
          <p:spPr>
            <a:xfrm>
              <a:off x="7279998" y="1947870"/>
              <a:ext cx="237823" cy="263099"/>
            </a:xfrm>
            <a:custGeom>
              <a:avLst/>
              <a:gdLst/>
              <a:ahLst/>
              <a:cxnLst/>
              <a:rect l="l" t="t" r="r" b="b"/>
              <a:pathLst>
                <a:path w="7847" h="8681" extrusionOk="0">
                  <a:moveTo>
                    <a:pt x="3929" y="1108"/>
                  </a:moveTo>
                  <a:cubicBezTo>
                    <a:pt x="4632" y="1120"/>
                    <a:pt x="5287" y="1429"/>
                    <a:pt x="5751" y="1953"/>
                  </a:cubicBezTo>
                  <a:cubicBezTo>
                    <a:pt x="6394" y="2703"/>
                    <a:pt x="6703" y="3680"/>
                    <a:pt x="6608" y="4668"/>
                  </a:cubicBezTo>
                  <a:cubicBezTo>
                    <a:pt x="6465" y="6299"/>
                    <a:pt x="5287" y="7561"/>
                    <a:pt x="3905" y="7561"/>
                  </a:cubicBezTo>
                  <a:lnTo>
                    <a:pt x="3893" y="7561"/>
                  </a:lnTo>
                  <a:cubicBezTo>
                    <a:pt x="2512" y="7561"/>
                    <a:pt x="1334" y="6263"/>
                    <a:pt x="1215" y="4632"/>
                  </a:cubicBezTo>
                  <a:cubicBezTo>
                    <a:pt x="1119" y="3644"/>
                    <a:pt x="1453" y="2667"/>
                    <a:pt x="2108" y="1929"/>
                  </a:cubicBezTo>
                  <a:cubicBezTo>
                    <a:pt x="2560" y="1417"/>
                    <a:pt x="3227" y="1120"/>
                    <a:pt x="3917" y="1108"/>
                  </a:cubicBezTo>
                  <a:close/>
                  <a:moveTo>
                    <a:pt x="3941" y="0"/>
                  </a:moveTo>
                  <a:cubicBezTo>
                    <a:pt x="2941" y="24"/>
                    <a:pt x="1988" y="441"/>
                    <a:pt x="1298" y="1179"/>
                  </a:cubicBezTo>
                  <a:cubicBezTo>
                    <a:pt x="429" y="2132"/>
                    <a:pt x="0" y="3418"/>
                    <a:pt x="107" y="4715"/>
                  </a:cubicBezTo>
                  <a:cubicBezTo>
                    <a:pt x="274" y="6918"/>
                    <a:pt x="1929" y="8668"/>
                    <a:pt x="3882" y="8680"/>
                  </a:cubicBezTo>
                  <a:lnTo>
                    <a:pt x="3905" y="8680"/>
                  </a:lnTo>
                  <a:cubicBezTo>
                    <a:pt x="5846" y="8680"/>
                    <a:pt x="7513" y="6954"/>
                    <a:pt x="7715" y="4763"/>
                  </a:cubicBezTo>
                  <a:cubicBezTo>
                    <a:pt x="7846" y="3465"/>
                    <a:pt x="7430" y="2179"/>
                    <a:pt x="6572" y="1203"/>
                  </a:cubicBezTo>
                  <a:cubicBezTo>
                    <a:pt x="5906" y="453"/>
                    <a:pt x="4953" y="12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7"/>
            <p:cNvSpPr/>
            <p:nvPr/>
          </p:nvSpPr>
          <p:spPr>
            <a:xfrm>
              <a:off x="7294787" y="1964841"/>
              <a:ext cx="207879" cy="229155"/>
            </a:xfrm>
            <a:custGeom>
              <a:avLst/>
              <a:gdLst/>
              <a:ahLst/>
              <a:cxnLst/>
              <a:rect l="l" t="t" r="r" b="b"/>
              <a:pathLst>
                <a:path w="6859" h="7561" extrusionOk="0">
                  <a:moveTo>
                    <a:pt x="3423" y="0"/>
                  </a:moveTo>
                  <a:cubicBezTo>
                    <a:pt x="1456" y="0"/>
                    <a:pt x="1" y="1936"/>
                    <a:pt x="167" y="4108"/>
                  </a:cubicBezTo>
                  <a:cubicBezTo>
                    <a:pt x="310" y="6084"/>
                    <a:pt x="1751" y="7549"/>
                    <a:pt x="3394" y="7561"/>
                  </a:cubicBezTo>
                  <a:cubicBezTo>
                    <a:pt x="3400" y="7561"/>
                    <a:pt x="3407" y="7561"/>
                    <a:pt x="3414" y="7561"/>
                  </a:cubicBezTo>
                  <a:cubicBezTo>
                    <a:pt x="5048" y="7561"/>
                    <a:pt x="6490" y="6112"/>
                    <a:pt x="6668" y="4155"/>
                  </a:cubicBezTo>
                  <a:cubicBezTo>
                    <a:pt x="6858" y="1965"/>
                    <a:pt x="5418" y="12"/>
                    <a:pt x="3441" y="0"/>
                  </a:cubicBezTo>
                  <a:cubicBezTo>
                    <a:pt x="3435" y="0"/>
                    <a:pt x="3429" y="0"/>
                    <a:pt x="3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7"/>
            <p:cNvSpPr/>
            <p:nvPr/>
          </p:nvSpPr>
          <p:spPr>
            <a:xfrm>
              <a:off x="7087683" y="1498932"/>
              <a:ext cx="408848" cy="771053"/>
            </a:xfrm>
            <a:custGeom>
              <a:avLst/>
              <a:gdLst/>
              <a:ahLst/>
              <a:cxnLst/>
              <a:rect l="l" t="t" r="r" b="b"/>
              <a:pathLst>
                <a:path w="13490" h="25441" extrusionOk="0">
                  <a:moveTo>
                    <a:pt x="6863" y="1"/>
                  </a:moveTo>
                  <a:cubicBezTo>
                    <a:pt x="6600" y="1"/>
                    <a:pt x="6340" y="74"/>
                    <a:pt x="6108" y="217"/>
                  </a:cubicBezTo>
                  <a:lnTo>
                    <a:pt x="4322" y="1313"/>
                  </a:lnTo>
                  <a:cubicBezTo>
                    <a:pt x="3667" y="1634"/>
                    <a:pt x="3048" y="2027"/>
                    <a:pt x="2477" y="2468"/>
                  </a:cubicBezTo>
                  <a:cubicBezTo>
                    <a:pt x="1929" y="2837"/>
                    <a:pt x="1465" y="3301"/>
                    <a:pt x="1095" y="3849"/>
                  </a:cubicBezTo>
                  <a:cubicBezTo>
                    <a:pt x="738" y="4301"/>
                    <a:pt x="476" y="4825"/>
                    <a:pt x="310" y="5385"/>
                  </a:cubicBezTo>
                  <a:lnTo>
                    <a:pt x="310" y="5682"/>
                  </a:lnTo>
                  <a:cubicBezTo>
                    <a:pt x="226" y="6028"/>
                    <a:pt x="191" y="6385"/>
                    <a:pt x="179" y="6742"/>
                  </a:cubicBezTo>
                  <a:lnTo>
                    <a:pt x="0" y="23066"/>
                  </a:lnTo>
                  <a:lnTo>
                    <a:pt x="3941" y="25161"/>
                  </a:lnTo>
                  <a:cubicBezTo>
                    <a:pt x="4297" y="25347"/>
                    <a:pt x="4688" y="25440"/>
                    <a:pt x="5078" y="25440"/>
                  </a:cubicBezTo>
                  <a:cubicBezTo>
                    <a:pt x="5510" y="25440"/>
                    <a:pt x="5941" y="25327"/>
                    <a:pt x="6322" y="25101"/>
                  </a:cubicBezTo>
                  <a:lnTo>
                    <a:pt x="13371" y="20887"/>
                  </a:lnTo>
                  <a:lnTo>
                    <a:pt x="13490" y="4194"/>
                  </a:lnTo>
                  <a:cubicBezTo>
                    <a:pt x="13490" y="3670"/>
                    <a:pt x="13216" y="3194"/>
                    <a:pt x="12764" y="2944"/>
                  </a:cubicBezTo>
                  <a:lnTo>
                    <a:pt x="12764" y="2932"/>
                  </a:lnTo>
                  <a:lnTo>
                    <a:pt x="7680" y="253"/>
                  </a:lnTo>
                  <a:cubicBezTo>
                    <a:pt x="7608" y="206"/>
                    <a:pt x="7525" y="158"/>
                    <a:pt x="7442" y="122"/>
                  </a:cubicBezTo>
                  <a:cubicBezTo>
                    <a:pt x="7254" y="41"/>
                    <a:pt x="7058" y="1"/>
                    <a:pt x="6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7"/>
            <p:cNvSpPr/>
            <p:nvPr/>
          </p:nvSpPr>
          <p:spPr>
            <a:xfrm>
              <a:off x="7170294" y="2869050"/>
              <a:ext cx="70768" cy="77254"/>
            </a:xfrm>
            <a:custGeom>
              <a:avLst/>
              <a:gdLst/>
              <a:ahLst/>
              <a:cxnLst/>
              <a:rect l="l" t="t" r="r" b="b"/>
              <a:pathLst>
                <a:path w="2335" h="2549" extrusionOk="0">
                  <a:moveTo>
                    <a:pt x="2334" y="0"/>
                  </a:moveTo>
                  <a:lnTo>
                    <a:pt x="1" y="1357"/>
                  </a:lnTo>
                  <a:lnTo>
                    <a:pt x="60" y="2548"/>
                  </a:lnTo>
                  <a:lnTo>
                    <a:pt x="1965" y="1417"/>
                  </a:lnTo>
                  <a:cubicBezTo>
                    <a:pt x="2191" y="1286"/>
                    <a:pt x="2334" y="1036"/>
                    <a:pt x="2334" y="774"/>
                  </a:cubicBezTo>
                  <a:lnTo>
                    <a:pt x="2334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7"/>
            <p:cNvSpPr/>
            <p:nvPr/>
          </p:nvSpPr>
          <p:spPr>
            <a:xfrm>
              <a:off x="7152990" y="2852291"/>
              <a:ext cx="104591" cy="110592"/>
            </a:xfrm>
            <a:custGeom>
              <a:avLst/>
              <a:gdLst/>
              <a:ahLst/>
              <a:cxnLst/>
              <a:rect l="l" t="t" r="r" b="b"/>
              <a:pathLst>
                <a:path w="3451" h="3649" extrusionOk="0">
                  <a:moveTo>
                    <a:pt x="2899" y="1"/>
                  </a:moveTo>
                  <a:cubicBezTo>
                    <a:pt x="2806" y="1"/>
                    <a:pt x="2710" y="24"/>
                    <a:pt x="2620" y="77"/>
                  </a:cubicBezTo>
                  <a:lnTo>
                    <a:pt x="286" y="1422"/>
                  </a:lnTo>
                  <a:cubicBezTo>
                    <a:pt x="107" y="1529"/>
                    <a:pt x="0" y="1720"/>
                    <a:pt x="12" y="1934"/>
                  </a:cubicBezTo>
                  <a:lnTo>
                    <a:pt x="72" y="3125"/>
                  </a:lnTo>
                  <a:cubicBezTo>
                    <a:pt x="83" y="3315"/>
                    <a:pt x="191" y="3494"/>
                    <a:pt x="369" y="3577"/>
                  </a:cubicBezTo>
                  <a:cubicBezTo>
                    <a:pt x="453" y="3625"/>
                    <a:pt x="536" y="3649"/>
                    <a:pt x="631" y="3649"/>
                  </a:cubicBezTo>
                  <a:cubicBezTo>
                    <a:pt x="726" y="3649"/>
                    <a:pt x="822" y="3625"/>
                    <a:pt x="905" y="3577"/>
                  </a:cubicBezTo>
                  <a:lnTo>
                    <a:pt x="2810" y="2446"/>
                  </a:lnTo>
                  <a:cubicBezTo>
                    <a:pt x="3203" y="2208"/>
                    <a:pt x="3441" y="1779"/>
                    <a:pt x="3441" y="1327"/>
                  </a:cubicBezTo>
                  <a:lnTo>
                    <a:pt x="3441" y="553"/>
                  </a:lnTo>
                  <a:cubicBezTo>
                    <a:pt x="3450" y="229"/>
                    <a:pt x="3187" y="1"/>
                    <a:pt x="2899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7"/>
            <p:cNvSpPr/>
            <p:nvPr/>
          </p:nvSpPr>
          <p:spPr>
            <a:xfrm>
              <a:off x="7053741" y="2795469"/>
              <a:ext cx="187331" cy="114381"/>
            </a:xfrm>
            <a:custGeom>
              <a:avLst/>
              <a:gdLst/>
              <a:ahLst/>
              <a:cxnLst/>
              <a:rect l="l" t="t" r="r" b="b"/>
              <a:pathLst>
                <a:path w="6181" h="3774" extrusionOk="0">
                  <a:moveTo>
                    <a:pt x="1827" y="0"/>
                  </a:moveTo>
                  <a:cubicBezTo>
                    <a:pt x="1627" y="0"/>
                    <a:pt x="1428" y="51"/>
                    <a:pt x="1251" y="154"/>
                  </a:cubicBezTo>
                  <a:lnTo>
                    <a:pt x="418" y="618"/>
                  </a:lnTo>
                  <a:cubicBezTo>
                    <a:pt x="13" y="845"/>
                    <a:pt x="1" y="1428"/>
                    <a:pt x="406" y="1678"/>
                  </a:cubicBezTo>
                  <a:lnTo>
                    <a:pt x="3859" y="3773"/>
                  </a:lnTo>
                  <a:lnTo>
                    <a:pt x="6180" y="2428"/>
                  </a:lnTo>
                  <a:lnTo>
                    <a:pt x="2454" y="178"/>
                  </a:lnTo>
                  <a:cubicBezTo>
                    <a:pt x="2262" y="60"/>
                    <a:pt x="2044" y="0"/>
                    <a:pt x="1827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7"/>
            <p:cNvSpPr/>
            <p:nvPr/>
          </p:nvSpPr>
          <p:spPr>
            <a:xfrm>
              <a:off x="7033922" y="2778559"/>
              <a:ext cx="226639" cy="148264"/>
            </a:xfrm>
            <a:custGeom>
              <a:avLst/>
              <a:gdLst/>
              <a:ahLst/>
              <a:cxnLst/>
              <a:rect l="l" t="t" r="r" b="b"/>
              <a:pathLst>
                <a:path w="7478" h="4892" extrusionOk="0">
                  <a:moveTo>
                    <a:pt x="2485" y="1121"/>
                  </a:moveTo>
                  <a:cubicBezTo>
                    <a:pt x="2602" y="1121"/>
                    <a:pt x="2718" y="1151"/>
                    <a:pt x="2822" y="1212"/>
                  </a:cubicBezTo>
                  <a:lnTo>
                    <a:pt x="5739" y="2986"/>
                  </a:lnTo>
                  <a:lnTo>
                    <a:pt x="4513" y="3700"/>
                  </a:lnTo>
                  <a:lnTo>
                    <a:pt x="1334" y="1760"/>
                  </a:lnTo>
                  <a:lnTo>
                    <a:pt x="1036" y="2236"/>
                  </a:lnTo>
                  <a:lnTo>
                    <a:pt x="1334" y="1664"/>
                  </a:lnTo>
                  <a:lnTo>
                    <a:pt x="2167" y="1200"/>
                  </a:lnTo>
                  <a:cubicBezTo>
                    <a:pt x="2266" y="1148"/>
                    <a:pt x="2375" y="1121"/>
                    <a:pt x="2485" y="1121"/>
                  </a:cubicBezTo>
                  <a:close/>
                  <a:moveTo>
                    <a:pt x="2483" y="0"/>
                  </a:moveTo>
                  <a:cubicBezTo>
                    <a:pt x="2189" y="0"/>
                    <a:pt x="1895" y="75"/>
                    <a:pt x="1631" y="224"/>
                  </a:cubicBezTo>
                  <a:lnTo>
                    <a:pt x="798" y="688"/>
                  </a:lnTo>
                  <a:cubicBezTo>
                    <a:pt x="12" y="1129"/>
                    <a:pt x="0" y="2236"/>
                    <a:pt x="762" y="2700"/>
                  </a:cubicBezTo>
                  <a:lnTo>
                    <a:pt x="4215" y="4808"/>
                  </a:lnTo>
                  <a:cubicBezTo>
                    <a:pt x="4298" y="4855"/>
                    <a:pt x="4405" y="4891"/>
                    <a:pt x="4501" y="4891"/>
                  </a:cubicBezTo>
                  <a:cubicBezTo>
                    <a:pt x="4596" y="4891"/>
                    <a:pt x="4703" y="4855"/>
                    <a:pt x="4786" y="4808"/>
                  </a:cubicBezTo>
                  <a:lnTo>
                    <a:pt x="7108" y="3462"/>
                  </a:lnTo>
                  <a:cubicBezTo>
                    <a:pt x="7477" y="3248"/>
                    <a:pt x="7477" y="2724"/>
                    <a:pt x="7120" y="2510"/>
                  </a:cubicBezTo>
                  <a:lnTo>
                    <a:pt x="3393" y="260"/>
                  </a:lnTo>
                  <a:cubicBezTo>
                    <a:pt x="3116" y="87"/>
                    <a:pt x="2799" y="0"/>
                    <a:pt x="248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7"/>
            <p:cNvSpPr/>
            <p:nvPr/>
          </p:nvSpPr>
          <p:spPr>
            <a:xfrm>
              <a:off x="7051226" y="2830441"/>
              <a:ext cx="120927" cy="115866"/>
            </a:xfrm>
            <a:custGeom>
              <a:avLst/>
              <a:gdLst/>
              <a:ahLst/>
              <a:cxnLst/>
              <a:rect l="l" t="t" r="r" b="b"/>
              <a:pathLst>
                <a:path w="3990" h="3823" extrusionOk="0">
                  <a:moveTo>
                    <a:pt x="84" y="0"/>
                  </a:moveTo>
                  <a:lnTo>
                    <a:pt x="1" y="655"/>
                  </a:lnTo>
                  <a:cubicBezTo>
                    <a:pt x="1" y="941"/>
                    <a:pt x="132" y="1226"/>
                    <a:pt x="382" y="1393"/>
                  </a:cubicBezTo>
                  <a:lnTo>
                    <a:pt x="3989" y="3822"/>
                  </a:lnTo>
                  <a:lnTo>
                    <a:pt x="3942" y="261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7"/>
            <p:cNvSpPr/>
            <p:nvPr/>
          </p:nvSpPr>
          <p:spPr>
            <a:xfrm>
              <a:off x="7034255" y="2813713"/>
              <a:ext cx="155205" cy="149174"/>
            </a:xfrm>
            <a:custGeom>
              <a:avLst/>
              <a:gdLst/>
              <a:ahLst/>
              <a:cxnLst/>
              <a:rect l="l" t="t" r="r" b="b"/>
              <a:pathLst>
                <a:path w="5121" h="4922" extrusionOk="0">
                  <a:moveTo>
                    <a:pt x="641" y="1"/>
                  </a:moveTo>
                  <a:cubicBezTo>
                    <a:pt x="377" y="1"/>
                    <a:pt x="130" y="195"/>
                    <a:pt x="96" y="493"/>
                  </a:cubicBezTo>
                  <a:lnTo>
                    <a:pt x="1" y="1207"/>
                  </a:lnTo>
                  <a:cubicBezTo>
                    <a:pt x="1" y="1683"/>
                    <a:pt x="239" y="2136"/>
                    <a:pt x="632" y="2409"/>
                  </a:cubicBezTo>
                  <a:lnTo>
                    <a:pt x="4240" y="4826"/>
                  </a:lnTo>
                  <a:cubicBezTo>
                    <a:pt x="4335" y="4886"/>
                    <a:pt x="4442" y="4922"/>
                    <a:pt x="4549" y="4922"/>
                  </a:cubicBezTo>
                  <a:cubicBezTo>
                    <a:pt x="4859" y="4922"/>
                    <a:pt x="5121" y="4660"/>
                    <a:pt x="5097" y="4338"/>
                  </a:cubicBezTo>
                  <a:lnTo>
                    <a:pt x="5049" y="3148"/>
                  </a:lnTo>
                  <a:cubicBezTo>
                    <a:pt x="5049" y="2969"/>
                    <a:pt x="4954" y="2814"/>
                    <a:pt x="4811" y="2719"/>
                  </a:cubicBezTo>
                  <a:lnTo>
                    <a:pt x="953" y="100"/>
                  </a:lnTo>
                  <a:cubicBezTo>
                    <a:pt x="855" y="32"/>
                    <a:pt x="746" y="1"/>
                    <a:pt x="641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7"/>
            <p:cNvSpPr/>
            <p:nvPr/>
          </p:nvSpPr>
          <p:spPr>
            <a:xfrm>
              <a:off x="7090562" y="2090758"/>
              <a:ext cx="207515" cy="821303"/>
            </a:xfrm>
            <a:custGeom>
              <a:avLst/>
              <a:gdLst/>
              <a:ahLst/>
              <a:cxnLst/>
              <a:rect l="l" t="t" r="r" b="b"/>
              <a:pathLst>
                <a:path w="6847" h="27099" extrusionOk="0">
                  <a:moveTo>
                    <a:pt x="3423" y="0"/>
                  </a:moveTo>
                  <a:cubicBezTo>
                    <a:pt x="1444" y="0"/>
                    <a:pt x="1" y="1936"/>
                    <a:pt x="167" y="4108"/>
                  </a:cubicBezTo>
                  <a:cubicBezTo>
                    <a:pt x="167" y="4215"/>
                    <a:pt x="191" y="4310"/>
                    <a:pt x="215" y="4418"/>
                  </a:cubicBezTo>
                  <a:lnTo>
                    <a:pt x="1584" y="26039"/>
                  </a:lnTo>
                  <a:cubicBezTo>
                    <a:pt x="1620" y="26635"/>
                    <a:pt x="2405" y="27087"/>
                    <a:pt x="3334" y="27099"/>
                  </a:cubicBezTo>
                  <a:cubicBezTo>
                    <a:pt x="4251" y="27099"/>
                    <a:pt x="5013" y="26646"/>
                    <a:pt x="5061" y="26063"/>
                  </a:cubicBezTo>
                  <a:lnTo>
                    <a:pt x="6311" y="7966"/>
                  </a:lnTo>
                  <a:lnTo>
                    <a:pt x="6608" y="4477"/>
                  </a:lnTo>
                  <a:cubicBezTo>
                    <a:pt x="6620" y="4370"/>
                    <a:pt x="6656" y="4263"/>
                    <a:pt x="6656" y="4156"/>
                  </a:cubicBezTo>
                  <a:cubicBezTo>
                    <a:pt x="6846" y="1965"/>
                    <a:pt x="5418" y="12"/>
                    <a:pt x="3441" y="0"/>
                  </a:cubicBezTo>
                  <a:cubicBezTo>
                    <a:pt x="3435" y="0"/>
                    <a:pt x="3429" y="0"/>
                    <a:pt x="3423" y="0"/>
                  </a:cubicBezTo>
                  <a:close/>
                </a:path>
              </a:pathLst>
            </a:custGeom>
            <a:solidFill>
              <a:srgbClr val="343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7"/>
            <p:cNvSpPr/>
            <p:nvPr/>
          </p:nvSpPr>
          <p:spPr>
            <a:xfrm>
              <a:off x="7075409" y="2073787"/>
              <a:ext cx="237823" cy="854884"/>
            </a:xfrm>
            <a:custGeom>
              <a:avLst/>
              <a:gdLst/>
              <a:ahLst/>
              <a:cxnLst/>
              <a:rect l="l" t="t" r="r" b="b"/>
              <a:pathLst>
                <a:path w="7847" h="28207" extrusionOk="0">
                  <a:moveTo>
                    <a:pt x="3929" y="1120"/>
                  </a:moveTo>
                  <a:cubicBezTo>
                    <a:pt x="4632" y="1120"/>
                    <a:pt x="5287" y="1430"/>
                    <a:pt x="5751" y="1953"/>
                  </a:cubicBezTo>
                  <a:cubicBezTo>
                    <a:pt x="6394" y="2703"/>
                    <a:pt x="6704" y="3680"/>
                    <a:pt x="6608" y="4668"/>
                  </a:cubicBezTo>
                  <a:cubicBezTo>
                    <a:pt x="6608" y="4716"/>
                    <a:pt x="6596" y="4763"/>
                    <a:pt x="6584" y="4811"/>
                  </a:cubicBezTo>
                  <a:lnTo>
                    <a:pt x="6251" y="8490"/>
                  </a:lnTo>
                  <a:lnTo>
                    <a:pt x="5001" y="26575"/>
                  </a:lnTo>
                  <a:cubicBezTo>
                    <a:pt x="4977" y="26790"/>
                    <a:pt x="4525" y="27099"/>
                    <a:pt x="3834" y="27099"/>
                  </a:cubicBezTo>
                  <a:lnTo>
                    <a:pt x="3822" y="27099"/>
                  </a:lnTo>
                  <a:cubicBezTo>
                    <a:pt x="3132" y="27099"/>
                    <a:pt x="2643" y="26778"/>
                    <a:pt x="2632" y="26575"/>
                  </a:cubicBezTo>
                  <a:lnTo>
                    <a:pt x="1262" y="5025"/>
                  </a:lnTo>
                  <a:cubicBezTo>
                    <a:pt x="1262" y="4989"/>
                    <a:pt x="1262" y="4942"/>
                    <a:pt x="1262" y="4906"/>
                  </a:cubicBezTo>
                  <a:lnTo>
                    <a:pt x="1239" y="4763"/>
                  </a:lnTo>
                  <a:cubicBezTo>
                    <a:pt x="1227" y="4716"/>
                    <a:pt x="1215" y="4680"/>
                    <a:pt x="1215" y="4632"/>
                  </a:cubicBezTo>
                  <a:cubicBezTo>
                    <a:pt x="1131" y="3644"/>
                    <a:pt x="1453" y="2668"/>
                    <a:pt x="2108" y="1930"/>
                  </a:cubicBezTo>
                  <a:cubicBezTo>
                    <a:pt x="2572" y="1418"/>
                    <a:pt x="3227" y="1120"/>
                    <a:pt x="3917" y="1120"/>
                  </a:cubicBezTo>
                  <a:close/>
                  <a:moveTo>
                    <a:pt x="3953" y="1"/>
                  </a:moveTo>
                  <a:cubicBezTo>
                    <a:pt x="2941" y="25"/>
                    <a:pt x="1989" y="441"/>
                    <a:pt x="1310" y="1179"/>
                  </a:cubicBezTo>
                  <a:cubicBezTo>
                    <a:pt x="429" y="2132"/>
                    <a:pt x="0" y="3418"/>
                    <a:pt x="119" y="4716"/>
                  </a:cubicBezTo>
                  <a:cubicBezTo>
                    <a:pt x="119" y="4799"/>
                    <a:pt x="131" y="4882"/>
                    <a:pt x="155" y="4966"/>
                  </a:cubicBezTo>
                  <a:lnTo>
                    <a:pt x="155" y="4989"/>
                  </a:lnTo>
                  <a:lnTo>
                    <a:pt x="155" y="5013"/>
                  </a:lnTo>
                  <a:lnTo>
                    <a:pt x="1524" y="26647"/>
                  </a:lnTo>
                  <a:cubicBezTo>
                    <a:pt x="1584" y="27528"/>
                    <a:pt x="2572" y="28207"/>
                    <a:pt x="3822" y="28207"/>
                  </a:cubicBezTo>
                  <a:lnTo>
                    <a:pt x="3846" y="28207"/>
                  </a:lnTo>
                  <a:cubicBezTo>
                    <a:pt x="5060" y="28207"/>
                    <a:pt x="6037" y="27552"/>
                    <a:pt x="6120" y="26659"/>
                  </a:cubicBezTo>
                  <a:lnTo>
                    <a:pt x="7370" y="8573"/>
                  </a:lnTo>
                  <a:lnTo>
                    <a:pt x="7668" y="5120"/>
                  </a:lnTo>
                  <a:lnTo>
                    <a:pt x="7680" y="5025"/>
                  </a:lnTo>
                  <a:cubicBezTo>
                    <a:pt x="7704" y="4930"/>
                    <a:pt x="7716" y="4847"/>
                    <a:pt x="7727" y="4751"/>
                  </a:cubicBezTo>
                  <a:cubicBezTo>
                    <a:pt x="7847" y="3465"/>
                    <a:pt x="7442" y="2180"/>
                    <a:pt x="6584" y="1203"/>
                  </a:cubicBezTo>
                  <a:cubicBezTo>
                    <a:pt x="5906" y="453"/>
                    <a:pt x="4953" y="13"/>
                    <a:pt x="3953" y="1"/>
                  </a:cubicBezTo>
                  <a:close/>
                </a:path>
              </a:pathLst>
            </a:custGeom>
            <a:solidFill>
              <a:srgbClr val="343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7"/>
            <p:cNvSpPr/>
            <p:nvPr/>
          </p:nvSpPr>
          <p:spPr>
            <a:xfrm>
              <a:off x="7079743" y="1499175"/>
              <a:ext cx="317562" cy="771114"/>
            </a:xfrm>
            <a:custGeom>
              <a:avLst/>
              <a:gdLst/>
              <a:ahLst/>
              <a:cxnLst/>
              <a:rect l="l" t="t" r="r" b="b"/>
              <a:pathLst>
                <a:path w="10478" h="25443" extrusionOk="0">
                  <a:moveTo>
                    <a:pt x="7112" y="0"/>
                  </a:moveTo>
                  <a:cubicBezTo>
                    <a:pt x="6854" y="0"/>
                    <a:pt x="6597" y="69"/>
                    <a:pt x="6370" y="209"/>
                  </a:cubicBezTo>
                  <a:lnTo>
                    <a:pt x="4584" y="1317"/>
                  </a:lnTo>
                  <a:cubicBezTo>
                    <a:pt x="3941" y="1638"/>
                    <a:pt x="3322" y="2019"/>
                    <a:pt x="2751" y="2472"/>
                  </a:cubicBezTo>
                  <a:cubicBezTo>
                    <a:pt x="2203" y="2829"/>
                    <a:pt x="1727" y="3305"/>
                    <a:pt x="1357" y="3841"/>
                  </a:cubicBezTo>
                  <a:cubicBezTo>
                    <a:pt x="1000" y="4305"/>
                    <a:pt x="738" y="4829"/>
                    <a:pt x="572" y="5377"/>
                  </a:cubicBezTo>
                  <a:lnTo>
                    <a:pt x="572" y="5674"/>
                  </a:lnTo>
                  <a:cubicBezTo>
                    <a:pt x="500" y="6032"/>
                    <a:pt x="453" y="6377"/>
                    <a:pt x="441" y="6746"/>
                  </a:cubicBezTo>
                  <a:lnTo>
                    <a:pt x="0" y="23224"/>
                  </a:lnTo>
                  <a:lnTo>
                    <a:pt x="4215" y="25153"/>
                  </a:lnTo>
                  <a:cubicBezTo>
                    <a:pt x="4574" y="25347"/>
                    <a:pt x="4968" y="25442"/>
                    <a:pt x="5362" y="25442"/>
                  </a:cubicBezTo>
                  <a:cubicBezTo>
                    <a:pt x="5790" y="25442"/>
                    <a:pt x="6218" y="25329"/>
                    <a:pt x="6596" y="25105"/>
                  </a:cubicBezTo>
                  <a:lnTo>
                    <a:pt x="8680" y="23855"/>
                  </a:lnTo>
                  <a:cubicBezTo>
                    <a:pt x="8858" y="23689"/>
                    <a:pt x="9013" y="23510"/>
                    <a:pt x="9168" y="23331"/>
                  </a:cubicBezTo>
                  <a:cubicBezTo>
                    <a:pt x="9990" y="22200"/>
                    <a:pt x="10394" y="20783"/>
                    <a:pt x="10442" y="19378"/>
                  </a:cubicBezTo>
                  <a:cubicBezTo>
                    <a:pt x="10478" y="18140"/>
                    <a:pt x="9918" y="5198"/>
                    <a:pt x="9501" y="1067"/>
                  </a:cubicBezTo>
                  <a:lnTo>
                    <a:pt x="7942" y="245"/>
                  </a:lnTo>
                  <a:cubicBezTo>
                    <a:pt x="7870" y="198"/>
                    <a:pt x="7787" y="162"/>
                    <a:pt x="7715" y="126"/>
                  </a:cubicBezTo>
                  <a:lnTo>
                    <a:pt x="7704" y="126"/>
                  </a:lnTo>
                  <a:cubicBezTo>
                    <a:pt x="7515" y="42"/>
                    <a:pt x="7313" y="0"/>
                    <a:pt x="7112" y="0"/>
                  </a:cubicBezTo>
                  <a:close/>
                </a:path>
              </a:pathLst>
            </a:custGeom>
            <a:solidFill>
              <a:srgbClr val="343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7"/>
            <p:cNvSpPr/>
            <p:nvPr/>
          </p:nvSpPr>
          <p:spPr>
            <a:xfrm>
              <a:off x="6749237" y="1510206"/>
              <a:ext cx="488951" cy="270798"/>
            </a:xfrm>
            <a:custGeom>
              <a:avLst/>
              <a:gdLst/>
              <a:ahLst/>
              <a:cxnLst/>
              <a:rect l="l" t="t" r="r" b="b"/>
              <a:pathLst>
                <a:path w="16133" h="8935" extrusionOk="0">
                  <a:moveTo>
                    <a:pt x="1976" y="0"/>
                  </a:moveTo>
                  <a:lnTo>
                    <a:pt x="250" y="834"/>
                  </a:lnTo>
                  <a:lnTo>
                    <a:pt x="0" y="1870"/>
                  </a:lnTo>
                  <a:lnTo>
                    <a:pt x="1691" y="2762"/>
                  </a:lnTo>
                  <a:lnTo>
                    <a:pt x="1857" y="1750"/>
                  </a:lnTo>
                  <a:lnTo>
                    <a:pt x="4262" y="3441"/>
                  </a:lnTo>
                  <a:lnTo>
                    <a:pt x="4727" y="3763"/>
                  </a:lnTo>
                  <a:lnTo>
                    <a:pt x="4727" y="3739"/>
                  </a:lnTo>
                  <a:lnTo>
                    <a:pt x="11573" y="8489"/>
                  </a:lnTo>
                  <a:lnTo>
                    <a:pt x="11585" y="8489"/>
                  </a:lnTo>
                  <a:cubicBezTo>
                    <a:pt x="11966" y="8668"/>
                    <a:pt x="12371" y="8799"/>
                    <a:pt x="12787" y="8870"/>
                  </a:cubicBezTo>
                  <a:cubicBezTo>
                    <a:pt x="13055" y="8914"/>
                    <a:pt x="13318" y="8935"/>
                    <a:pt x="13571" y="8935"/>
                  </a:cubicBezTo>
                  <a:cubicBezTo>
                    <a:pt x="14836" y="8935"/>
                    <a:pt x="15851" y="8414"/>
                    <a:pt x="15990" y="7620"/>
                  </a:cubicBezTo>
                  <a:cubicBezTo>
                    <a:pt x="16133" y="6727"/>
                    <a:pt x="15121" y="5810"/>
                    <a:pt x="13680" y="5477"/>
                  </a:cubicBezTo>
                  <a:lnTo>
                    <a:pt x="13657" y="5477"/>
                  </a:lnTo>
                  <a:lnTo>
                    <a:pt x="13621" y="5465"/>
                  </a:lnTo>
                  <a:cubicBezTo>
                    <a:pt x="13537" y="5441"/>
                    <a:pt x="13454" y="5418"/>
                    <a:pt x="13371" y="5406"/>
                  </a:cubicBezTo>
                  <a:cubicBezTo>
                    <a:pt x="13331" y="5399"/>
                    <a:pt x="13317" y="5396"/>
                    <a:pt x="13321" y="5396"/>
                  </a:cubicBezTo>
                  <a:cubicBezTo>
                    <a:pt x="13331" y="5396"/>
                    <a:pt x="13458" y="5416"/>
                    <a:pt x="13561" y="5441"/>
                  </a:cubicBezTo>
                  <a:cubicBezTo>
                    <a:pt x="11874" y="4745"/>
                    <a:pt x="5754" y="1476"/>
                    <a:pt x="5633" y="1476"/>
                  </a:cubicBezTo>
                  <a:cubicBezTo>
                    <a:pt x="5632" y="1476"/>
                    <a:pt x="5632" y="1476"/>
                    <a:pt x="5632" y="1477"/>
                  </a:cubicBezTo>
                  <a:lnTo>
                    <a:pt x="4084" y="167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7"/>
            <p:cNvSpPr/>
            <p:nvPr/>
          </p:nvSpPr>
          <p:spPr>
            <a:xfrm>
              <a:off x="7160202" y="1675095"/>
              <a:ext cx="4728" cy="1121"/>
            </a:xfrm>
            <a:custGeom>
              <a:avLst/>
              <a:gdLst/>
              <a:ahLst/>
              <a:cxnLst/>
              <a:rect l="l" t="t" r="r" b="b"/>
              <a:pathLst>
                <a:path w="156" h="37" extrusionOk="0">
                  <a:moveTo>
                    <a:pt x="0" y="0"/>
                  </a:moveTo>
                  <a:lnTo>
                    <a:pt x="60" y="24"/>
                  </a:lnTo>
                  <a:lnTo>
                    <a:pt x="119" y="36"/>
                  </a:lnTo>
                  <a:cubicBezTo>
                    <a:pt x="155" y="36"/>
                    <a:pt x="96" y="24"/>
                    <a:pt x="0" y="0"/>
                  </a:cubicBezTo>
                  <a:close/>
                </a:path>
              </a:pathLst>
            </a:custGeom>
            <a:solidFill>
              <a:srgbClr val="E2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7"/>
            <p:cNvSpPr/>
            <p:nvPr/>
          </p:nvSpPr>
          <p:spPr>
            <a:xfrm>
              <a:off x="6730811" y="1493962"/>
              <a:ext cx="525441" cy="303863"/>
            </a:xfrm>
            <a:custGeom>
              <a:avLst/>
              <a:gdLst/>
              <a:ahLst/>
              <a:cxnLst/>
              <a:rect l="l" t="t" r="r" b="b"/>
              <a:pathLst>
                <a:path w="17337" h="10026" extrusionOk="0">
                  <a:moveTo>
                    <a:pt x="2680" y="1120"/>
                  </a:moveTo>
                  <a:lnTo>
                    <a:pt x="4466" y="1251"/>
                  </a:lnTo>
                  <a:lnTo>
                    <a:pt x="5883" y="2453"/>
                  </a:lnTo>
                  <a:cubicBezTo>
                    <a:pt x="5942" y="2501"/>
                    <a:pt x="6013" y="2548"/>
                    <a:pt x="6097" y="2560"/>
                  </a:cubicBezTo>
                  <a:cubicBezTo>
                    <a:pt x="6323" y="2667"/>
                    <a:pt x="7156" y="3096"/>
                    <a:pt x="8026" y="3549"/>
                  </a:cubicBezTo>
                  <a:cubicBezTo>
                    <a:pt x="9835" y="4477"/>
                    <a:pt x="12229" y="5715"/>
                    <a:pt x="13514" y="6299"/>
                  </a:cubicBezTo>
                  <a:cubicBezTo>
                    <a:pt x="13598" y="6394"/>
                    <a:pt x="13717" y="6466"/>
                    <a:pt x="13848" y="6489"/>
                  </a:cubicBezTo>
                  <a:lnTo>
                    <a:pt x="13884" y="6489"/>
                  </a:lnTo>
                  <a:cubicBezTo>
                    <a:pt x="13919" y="6501"/>
                    <a:pt x="13955" y="6501"/>
                    <a:pt x="13991" y="6513"/>
                  </a:cubicBezTo>
                  <a:lnTo>
                    <a:pt x="14062" y="6537"/>
                  </a:lnTo>
                  <a:cubicBezTo>
                    <a:pt x="14110" y="6549"/>
                    <a:pt x="14169" y="6561"/>
                    <a:pt x="14229" y="6573"/>
                  </a:cubicBezTo>
                  <a:cubicBezTo>
                    <a:pt x="15419" y="6870"/>
                    <a:pt x="16134" y="7573"/>
                    <a:pt x="16050" y="8073"/>
                  </a:cubicBezTo>
                  <a:cubicBezTo>
                    <a:pt x="15972" y="8523"/>
                    <a:pt x="15209" y="8917"/>
                    <a:pt x="14186" y="8917"/>
                  </a:cubicBezTo>
                  <a:cubicBezTo>
                    <a:pt x="13965" y="8917"/>
                    <a:pt x="13732" y="8899"/>
                    <a:pt x="13491" y="8859"/>
                  </a:cubicBezTo>
                  <a:cubicBezTo>
                    <a:pt x="13122" y="8799"/>
                    <a:pt x="12764" y="8692"/>
                    <a:pt x="12431" y="8537"/>
                  </a:cubicBezTo>
                  <a:lnTo>
                    <a:pt x="12407" y="8525"/>
                  </a:lnTo>
                  <a:lnTo>
                    <a:pt x="5644" y="3846"/>
                  </a:lnTo>
                  <a:cubicBezTo>
                    <a:pt x="5609" y="3822"/>
                    <a:pt x="5573" y="3799"/>
                    <a:pt x="5525" y="3787"/>
                  </a:cubicBezTo>
                  <a:lnTo>
                    <a:pt x="2775" y="1846"/>
                  </a:lnTo>
                  <a:cubicBezTo>
                    <a:pt x="2678" y="1780"/>
                    <a:pt x="2569" y="1749"/>
                    <a:pt x="2463" y="1749"/>
                  </a:cubicBezTo>
                  <a:cubicBezTo>
                    <a:pt x="2205" y="1749"/>
                    <a:pt x="1960" y="1928"/>
                    <a:pt x="1918" y="2215"/>
                  </a:cubicBezTo>
                  <a:lnTo>
                    <a:pt x="1870" y="2465"/>
                  </a:lnTo>
                  <a:lnTo>
                    <a:pt x="1239" y="2144"/>
                  </a:lnTo>
                  <a:lnTo>
                    <a:pt x="1322" y="1763"/>
                  </a:lnTo>
                  <a:lnTo>
                    <a:pt x="2680" y="1120"/>
                  </a:lnTo>
                  <a:close/>
                  <a:moveTo>
                    <a:pt x="2620" y="0"/>
                  </a:moveTo>
                  <a:cubicBezTo>
                    <a:pt x="2525" y="0"/>
                    <a:pt x="2430" y="12"/>
                    <a:pt x="2334" y="60"/>
                  </a:cubicBezTo>
                  <a:lnTo>
                    <a:pt x="608" y="882"/>
                  </a:lnTo>
                  <a:cubicBezTo>
                    <a:pt x="453" y="953"/>
                    <a:pt x="346" y="1096"/>
                    <a:pt x="310" y="1263"/>
                  </a:cubicBezTo>
                  <a:lnTo>
                    <a:pt x="60" y="2298"/>
                  </a:lnTo>
                  <a:cubicBezTo>
                    <a:pt x="1" y="2548"/>
                    <a:pt x="120" y="2798"/>
                    <a:pt x="346" y="2917"/>
                  </a:cubicBezTo>
                  <a:lnTo>
                    <a:pt x="2037" y="3810"/>
                  </a:lnTo>
                  <a:cubicBezTo>
                    <a:pt x="2114" y="3852"/>
                    <a:pt x="2201" y="3873"/>
                    <a:pt x="2287" y="3873"/>
                  </a:cubicBezTo>
                  <a:cubicBezTo>
                    <a:pt x="2373" y="3873"/>
                    <a:pt x="2459" y="3852"/>
                    <a:pt x="2537" y="3810"/>
                  </a:cubicBezTo>
                  <a:cubicBezTo>
                    <a:pt x="2704" y="3727"/>
                    <a:pt x="2811" y="3584"/>
                    <a:pt x="2835" y="3406"/>
                  </a:cubicBezTo>
                  <a:lnTo>
                    <a:pt x="2858" y="3251"/>
                  </a:lnTo>
                  <a:lnTo>
                    <a:pt x="5001" y="4763"/>
                  </a:lnTo>
                  <a:cubicBezTo>
                    <a:pt x="5037" y="4787"/>
                    <a:pt x="5073" y="4811"/>
                    <a:pt x="5121" y="4822"/>
                  </a:cubicBezTo>
                  <a:lnTo>
                    <a:pt x="11859" y="9502"/>
                  </a:lnTo>
                  <a:cubicBezTo>
                    <a:pt x="11907" y="9537"/>
                    <a:pt x="11967" y="9561"/>
                    <a:pt x="12038" y="9573"/>
                  </a:cubicBezTo>
                  <a:cubicBezTo>
                    <a:pt x="12443" y="9752"/>
                    <a:pt x="12860" y="9883"/>
                    <a:pt x="13300" y="9954"/>
                  </a:cubicBezTo>
                  <a:cubicBezTo>
                    <a:pt x="13598" y="10002"/>
                    <a:pt x="13895" y="10026"/>
                    <a:pt x="14193" y="10026"/>
                  </a:cubicBezTo>
                  <a:cubicBezTo>
                    <a:pt x="15741" y="10026"/>
                    <a:pt x="16967" y="9323"/>
                    <a:pt x="17134" y="8251"/>
                  </a:cubicBezTo>
                  <a:cubicBezTo>
                    <a:pt x="17336" y="7061"/>
                    <a:pt x="16193" y="5894"/>
                    <a:pt x="14407" y="5477"/>
                  </a:cubicBezTo>
                  <a:lnTo>
                    <a:pt x="14372" y="5477"/>
                  </a:lnTo>
                  <a:cubicBezTo>
                    <a:pt x="13324" y="5037"/>
                    <a:pt x="10443" y="3549"/>
                    <a:pt x="8526" y="2560"/>
                  </a:cubicBezTo>
                  <a:cubicBezTo>
                    <a:pt x="7442" y="2001"/>
                    <a:pt x="6883" y="1715"/>
                    <a:pt x="6549" y="1572"/>
                  </a:cubicBezTo>
                  <a:lnTo>
                    <a:pt x="5037" y="286"/>
                  </a:lnTo>
                  <a:cubicBezTo>
                    <a:pt x="4954" y="215"/>
                    <a:pt x="4835" y="167"/>
                    <a:pt x="4716" y="167"/>
                  </a:cubicBezTo>
                  <a:lnTo>
                    <a:pt x="2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7"/>
            <p:cNvSpPr/>
            <p:nvPr/>
          </p:nvSpPr>
          <p:spPr>
            <a:xfrm>
              <a:off x="7142504" y="1658609"/>
              <a:ext cx="38278" cy="34551"/>
            </a:xfrm>
            <a:custGeom>
              <a:avLst/>
              <a:gdLst/>
              <a:ahLst/>
              <a:cxnLst/>
              <a:rect l="l" t="t" r="r" b="b"/>
              <a:pathLst>
                <a:path w="1263" h="1140" extrusionOk="0">
                  <a:moveTo>
                    <a:pt x="586" y="1"/>
                  </a:moveTo>
                  <a:cubicBezTo>
                    <a:pt x="348" y="1"/>
                    <a:pt x="136" y="159"/>
                    <a:pt x="72" y="402"/>
                  </a:cubicBezTo>
                  <a:cubicBezTo>
                    <a:pt x="1" y="687"/>
                    <a:pt x="156" y="985"/>
                    <a:pt x="429" y="1080"/>
                  </a:cubicBezTo>
                  <a:cubicBezTo>
                    <a:pt x="453" y="1092"/>
                    <a:pt x="477" y="1104"/>
                    <a:pt x="513" y="1116"/>
                  </a:cubicBezTo>
                  <a:lnTo>
                    <a:pt x="537" y="1044"/>
                  </a:lnTo>
                  <a:lnTo>
                    <a:pt x="537" y="1104"/>
                  </a:lnTo>
                  <a:lnTo>
                    <a:pt x="680" y="675"/>
                  </a:lnTo>
                  <a:lnTo>
                    <a:pt x="572" y="1116"/>
                  </a:lnTo>
                  <a:cubicBezTo>
                    <a:pt x="620" y="1128"/>
                    <a:pt x="656" y="1140"/>
                    <a:pt x="703" y="1140"/>
                  </a:cubicBezTo>
                  <a:lnTo>
                    <a:pt x="763" y="1140"/>
                  </a:lnTo>
                  <a:cubicBezTo>
                    <a:pt x="1037" y="1104"/>
                    <a:pt x="1239" y="878"/>
                    <a:pt x="1251" y="604"/>
                  </a:cubicBezTo>
                  <a:cubicBezTo>
                    <a:pt x="1263" y="378"/>
                    <a:pt x="1168" y="104"/>
                    <a:pt x="680" y="9"/>
                  </a:cubicBezTo>
                  <a:cubicBezTo>
                    <a:pt x="648" y="3"/>
                    <a:pt x="617" y="1"/>
                    <a:pt x="586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7"/>
            <p:cNvSpPr/>
            <p:nvPr/>
          </p:nvSpPr>
          <p:spPr>
            <a:xfrm>
              <a:off x="7097774" y="1415200"/>
              <a:ext cx="380359" cy="369327"/>
            </a:xfrm>
            <a:custGeom>
              <a:avLst/>
              <a:gdLst/>
              <a:ahLst/>
              <a:cxnLst/>
              <a:rect l="l" t="t" r="r" b="b"/>
              <a:pathLst>
                <a:path w="12550" h="12186" extrusionOk="0">
                  <a:moveTo>
                    <a:pt x="10197" y="1"/>
                  </a:moveTo>
                  <a:cubicBezTo>
                    <a:pt x="9000" y="1"/>
                    <a:pt x="7494" y="877"/>
                    <a:pt x="6358" y="2361"/>
                  </a:cubicBezTo>
                  <a:cubicBezTo>
                    <a:pt x="6132" y="2647"/>
                    <a:pt x="5942" y="2957"/>
                    <a:pt x="5763" y="3266"/>
                  </a:cubicBezTo>
                  <a:cubicBezTo>
                    <a:pt x="4596" y="4266"/>
                    <a:pt x="3477" y="5338"/>
                    <a:pt x="2406" y="6433"/>
                  </a:cubicBezTo>
                  <a:cubicBezTo>
                    <a:pt x="2215" y="6624"/>
                    <a:pt x="2036" y="6826"/>
                    <a:pt x="1846" y="7017"/>
                  </a:cubicBezTo>
                  <a:cubicBezTo>
                    <a:pt x="1596" y="7279"/>
                    <a:pt x="1358" y="7529"/>
                    <a:pt x="1096" y="7791"/>
                  </a:cubicBezTo>
                  <a:cubicBezTo>
                    <a:pt x="905" y="7981"/>
                    <a:pt x="727" y="8183"/>
                    <a:pt x="572" y="8398"/>
                  </a:cubicBezTo>
                  <a:cubicBezTo>
                    <a:pt x="191" y="8886"/>
                    <a:pt x="0" y="9493"/>
                    <a:pt x="24" y="10112"/>
                  </a:cubicBezTo>
                  <a:cubicBezTo>
                    <a:pt x="72" y="10767"/>
                    <a:pt x="524" y="11220"/>
                    <a:pt x="1024" y="11612"/>
                  </a:cubicBezTo>
                  <a:cubicBezTo>
                    <a:pt x="1391" y="11899"/>
                    <a:pt x="1813" y="12185"/>
                    <a:pt x="2279" y="12185"/>
                  </a:cubicBezTo>
                  <a:cubicBezTo>
                    <a:pt x="2297" y="12185"/>
                    <a:pt x="2316" y="12185"/>
                    <a:pt x="2334" y="12184"/>
                  </a:cubicBezTo>
                  <a:cubicBezTo>
                    <a:pt x="2560" y="12160"/>
                    <a:pt x="2787" y="12101"/>
                    <a:pt x="2989" y="11993"/>
                  </a:cubicBezTo>
                  <a:cubicBezTo>
                    <a:pt x="3858" y="11612"/>
                    <a:pt x="4596" y="10993"/>
                    <a:pt x="5323" y="10398"/>
                  </a:cubicBezTo>
                  <a:cubicBezTo>
                    <a:pt x="6442" y="9469"/>
                    <a:pt x="7561" y="8529"/>
                    <a:pt x="8692" y="7612"/>
                  </a:cubicBezTo>
                  <a:cubicBezTo>
                    <a:pt x="8894" y="7445"/>
                    <a:pt x="9109" y="7279"/>
                    <a:pt x="9311" y="7088"/>
                  </a:cubicBezTo>
                  <a:cubicBezTo>
                    <a:pt x="9847" y="6695"/>
                    <a:pt x="10311" y="6219"/>
                    <a:pt x="10716" y="5695"/>
                  </a:cubicBezTo>
                  <a:cubicBezTo>
                    <a:pt x="12276" y="3671"/>
                    <a:pt x="12550" y="1290"/>
                    <a:pt x="11347" y="361"/>
                  </a:cubicBezTo>
                  <a:cubicBezTo>
                    <a:pt x="11027" y="117"/>
                    <a:pt x="10632" y="1"/>
                    <a:pt x="10197" y="1"/>
                  </a:cubicBezTo>
                  <a:close/>
                </a:path>
              </a:pathLst>
            </a:custGeom>
            <a:solidFill>
              <a:srgbClr val="DD4E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7"/>
            <p:cNvSpPr/>
            <p:nvPr/>
          </p:nvSpPr>
          <p:spPr>
            <a:xfrm>
              <a:off x="7080803" y="1398350"/>
              <a:ext cx="415728" cy="403090"/>
            </a:xfrm>
            <a:custGeom>
              <a:avLst/>
              <a:gdLst/>
              <a:ahLst/>
              <a:cxnLst/>
              <a:rect l="l" t="t" r="r" b="b"/>
              <a:pathLst>
                <a:path w="13717" h="13300" extrusionOk="0">
                  <a:moveTo>
                    <a:pt x="10796" y="1106"/>
                  </a:moveTo>
                  <a:cubicBezTo>
                    <a:pt x="11074" y="1106"/>
                    <a:pt x="11339" y="1189"/>
                    <a:pt x="11562" y="1346"/>
                  </a:cubicBezTo>
                  <a:cubicBezTo>
                    <a:pt x="12502" y="2072"/>
                    <a:pt x="12169" y="4156"/>
                    <a:pt x="10836" y="5906"/>
                  </a:cubicBezTo>
                  <a:cubicBezTo>
                    <a:pt x="10443" y="6406"/>
                    <a:pt x="9990" y="6846"/>
                    <a:pt x="9490" y="7227"/>
                  </a:cubicBezTo>
                  <a:cubicBezTo>
                    <a:pt x="9300" y="7406"/>
                    <a:pt x="9097" y="7573"/>
                    <a:pt x="8895" y="7727"/>
                  </a:cubicBezTo>
                  <a:cubicBezTo>
                    <a:pt x="7895" y="8537"/>
                    <a:pt x="6918" y="9359"/>
                    <a:pt x="5930" y="10180"/>
                  </a:cubicBezTo>
                  <a:lnTo>
                    <a:pt x="5513" y="10514"/>
                  </a:lnTo>
                  <a:cubicBezTo>
                    <a:pt x="4835" y="11085"/>
                    <a:pt x="4120" y="11680"/>
                    <a:pt x="3323" y="12038"/>
                  </a:cubicBezTo>
                  <a:cubicBezTo>
                    <a:pt x="3180" y="12109"/>
                    <a:pt x="3025" y="12157"/>
                    <a:pt x="2858" y="12180"/>
                  </a:cubicBezTo>
                  <a:cubicBezTo>
                    <a:pt x="2845" y="12181"/>
                    <a:pt x="2831" y="12182"/>
                    <a:pt x="2817" y="12182"/>
                  </a:cubicBezTo>
                  <a:cubicBezTo>
                    <a:pt x="2530" y="12182"/>
                    <a:pt x="2213" y="11955"/>
                    <a:pt x="1918" y="11728"/>
                  </a:cubicBezTo>
                  <a:cubicBezTo>
                    <a:pt x="1465" y="11371"/>
                    <a:pt x="1168" y="11049"/>
                    <a:pt x="1132" y="10621"/>
                  </a:cubicBezTo>
                  <a:cubicBezTo>
                    <a:pt x="1108" y="10133"/>
                    <a:pt x="1263" y="9656"/>
                    <a:pt x="1573" y="9275"/>
                  </a:cubicBezTo>
                  <a:cubicBezTo>
                    <a:pt x="1715" y="9085"/>
                    <a:pt x="1882" y="8894"/>
                    <a:pt x="2061" y="8728"/>
                  </a:cubicBezTo>
                  <a:lnTo>
                    <a:pt x="2799" y="7954"/>
                  </a:lnTo>
                  <a:cubicBezTo>
                    <a:pt x="2989" y="7763"/>
                    <a:pt x="3168" y="7561"/>
                    <a:pt x="3358" y="7370"/>
                  </a:cubicBezTo>
                  <a:cubicBezTo>
                    <a:pt x="4621" y="6096"/>
                    <a:pt x="5668" y="5108"/>
                    <a:pt x="6680" y="4251"/>
                  </a:cubicBezTo>
                  <a:cubicBezTo>
                    <a:pt x="6728" y="4203"/>
                    <a:pt x="6764" y="4156"/>
                    <a:pt x="6799" y="4096"/>
                  </a:cubicBezTo>
                  <a:cubicBezTo>
                    <a:pt x="6966" y="3798"/>
                    <a:pt x="7145" y="3525"/>
                    <a:pt x="7347" y="3251"/>
                  </a:cubicBezTo>
                  <a:cubicBezTo>
                    <a:pt x="8371" y="1917"/>
                    <a:pt x="9728" y="1108"/>
                    <a:pt x="10728" y="1108"/>
                  </a:cubicBezTo>
                  <a:lnTo>
                    <a:pt x="10740" y="1108"/>
                  </a:lnTo>
                  <a:cubicBezTo>
                    <a:pt x="10759" y="1107"/>
                    <a:pt x="10778" y="1106"/>
                    <a:pt x="10796" y="1106"/>
                  </a:cubicBezTo>
                  <a:close/>
                  <a:moveTo>
                    <a:pt x="10757" y="1"/>
                  </a:moveTo>
                  <a:cubicBezTo>
                    <a:pt x="9380" y="1"/>
                    <a:pt x="7733" y="939"/>
                    <a:pt x="6478" y="2584"/>
                  </a:cubicBezTo>
                  <a:cubicBezTo>
                    <a:pt x="6264" y="2870"/>
                    <a:pt x="6073" y="3167"/>
                    <a:pt x="5894" y="3477"/>
                  </a:cubicBezTo>
                  <a:cubicBezTo>
                    <a:pt x="4882" y="4334"/>
                    <a:pt x="3835" y="5322"/>
                    <a:pt x="2585" y="6596"/>
                  </a:cubicBezTo>
                  <a:cubicBezTo>
                    <a:pt x="2394" y="6799"/>
                    <a:pt x="2204" y="7001"/>
                    <a:pt x="2013" y="7192"/>
                  </a:cubicBezTo>
                  <a:lnTo>
                    <a:pt x="1263" y="7966"/>
                  </a:lnTo>
                  <a:cubicBezTo>
                    <a:pt x="1061" y="8168"/>
                    <a:pt x="870" y="8394"/>
                    <a:pt x="691" y="8620"/>
                  </a:cubicBezTo>
                  <a:cubicBezTo>
                    <a:pt x="227" y="9216"/>
                    <a:pt x="1" y="9954"/>
                    <a:pt x="37" y="10704"/>
                  </a:cubicBezTo>
                  <a:cubicBezTo>
                    <a:pt x="108" y="11585"/>
                    <a:pt x="691" y="12157"/>
                    <a:pt x="1251" y="12597"/>
                  </a:cubicBezTo>
                  <a:cubicBezTo>
                    <a:pt x="1692" y="12942"/>
                    <a:pt x="2215" y="13288"/>
                    <a:pt x="2846" y="13288"/>
                  </a:cubicBezTo>
                  <a:lnTo>
                    <a:pt x="2930" y="13300"/>
                  </a:lnTo>
                  <a:cubicBezTo>
                    <a:pt x="3227" y="13276"/>
                    <a:pt x="3525" y="13192"/>
                    <a:pt x="3787" y="13061"/>
                  </a:cubicBezTo>
                  <a:cubicBezTo>
                    <a:pt x="4728" y="12645"/>
                    <a:pt x="5502" y="12002"/>
                    <a:pt x="6240" y="11383"/>
                  </a:cubicBezTo>
                  <a:lnTo>
                    <a:pt x="6656" y="11037"/>
                  </a:lnTo>
                  <a:cubicBezTo>
                    <a:pt x="7633" y="10228"/>
                    <a:pt x="8621" y="9406"/>
                    <a:pt x="9609" y="8609"/>
                  </a:cubicBezTo>
                  <a:cubicBezTo>
                    <a:pt x="9824" y="8430"/>
                    <a:pt x="10038" y="8251"/>
                    <a:pt x="10216" y="8097"/>
                  </a:cubicBezTo>
                  <a:cubicBezTo>
                    <a:pt x="10788" y="7668"/>
                    <a:pt x="11288" y="7156"/>
                    <a:pt x="11729" y="6596"/>
                  </a:cubicBezTo>
                  <a:cubicBezTo>
                    <a:pt x="13491" y="4298"/>
                    <a:pt x="13717" y="1608"/>
                    <a:pt x="12252" y="477"/>
                  </a:cubicBezTo>
                  <a:cubicBezTo>
                    <a:pt x="11827" y="154"/>
                    <a:pt x="11314" y="1"/>
                    <a:pt x="10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7"/>
            <p:cNvSpPr/>
            <p:nvPr/>
          </p:nvSpPr>
          <p:spPr>
            <a:xfrm>
              <a:off x="7087319" y="1389622"/>
              <a:ext cx="412485" cy="723592"/>
            </a:xfrm>
            <a:custGeom>
              <a:avLst/>
              <a:gdLst/>
              <a:ahLst/>
              <a:cxnLst/>
              <a:rect l="l" t="t" r="r" b="b"/>
              <a:pathLst>
                <a:path w="13610" h="23875" extrusionOk="0">
                  <a:moveTo>
                    <a:pt x="7510" y="0"/>
                  </a:moveTo>
                  <a:cubicBezTo>
                    <a:pt x="7265" y="0"/>
                    <a:pt x="7019" y="13"/>
                    <a:pt x="6775" y="38"/>
                  </a:cubicBezTo>
                  <a:cubicBezTo>
                    <a:pt x="5477" y="122"/>
                    <a:pt x="4203" y="479"/>
                    <a:pt x="3048" y="1098"/>
                  </a:cubicBezTo>
                  <a:cubicBezTo>
                    <a:pt x="1703" y="1836"/>
                    <a:pt x="203" y="3182"/>
                    <a:pt x="179" y="4813"/>
                  </a:cubicBezTo>
                  <a:lnTo>
                    <a:pt x="0" y="21136"/>
                  </a:lnTo>
                  <a:lnTo>
                    <a:pt x="5156" y="23875"/>
                  </a:lnTo>
                  <a:lnTo>
                    <a:pt x="13371" y="18957"/>
                  </a:lnTo>
                  <a:cubicBezTo>
                    <a:pt x="13383" y="16790"/>
                    <a:pt x="13395" y="14612"/>
                    <a:pt x="13419" y="12445"/>
                  </a:cubicBezTo>
                  <a:cubicBezTo>
                    <a:pt x="13430" y="10837"/>
                    <a:pt x="13609" y="9254"/>
                    <a:pt x="13466" y="7658"/>
                  </a:cubicBezTo>
                  <a:cubicBezTo>
                    <a:pt x="13323" y="6087"/>
                    <a:pt x="12942" y="4551"/>
                    <a:pt x="12347" y="3086"/>
                  </a:cubicBezTo>
                  <a:cubicBezTo>
                    <a:pt x="12156" y="2598"/>
                    <a:pt x="11895" y="2146"/>
                    <a:pt x="11573" y="1741"/>
                  </a:cubicBezTo>
                  <a:cubicBezTo>
                    <a:pt x="11037" y="1062"/>
                    <a:pt x="10311" y="562"/>
                    <a:pt x="9501" y="288"/>
                  </a:cubicBezTo>
                  <a:cubicBezTo>
                    <a:pt x="8855" y="96"/>
                    <a:pt x="8184" y="0"/>
                    <a:pt x="7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7"/>
            <p:cNvSpPr/>
            <p:nvPr/>
          </p:nvSpPr>
          <p:spPr>
            <a:xfrm>
              <a:off x="7070348" y="1373076"/>
              <a:ext cx="443884" cy="756748"/>
            </a:xfrm>
            <a:custGeom>
              <a:avLst/>
              <a:gdLst/>
              <a:ahLst/>
              <a:cxnLst/>
              <a:rect l="l" t="t" r="r" b="b"/>
              <a:pathLst>
                <a:path w="14646" h="24969" extrusionOk="0">
                  <a:moveTo>
                    <a:pt x="8086" y="1105"/>
                  </a:moveTo>
                  <a:cubicBezTo>
                    <a:pt x="8769" y="1105"/>
                    <a:pt x="9363" y="1188"/>
                    <a:pt x="9883" y="1358"/>
                  </a:cubicBezTo>
                  <a:cubicBezTo>
                    <a:pt x="10597" y="1596"/>
                    <a:pt x="11228" y="2037"/>
                    <a:pt x="11693" y="2620"/>
                  </a:cubicBezTo>
                  <a:cubicBezTo>
                    <a:pt x="11990" y="2989"/>
                    <a:pt x="12228" y="3394"/>
                    <a:pt x="12395" y="3835"/>
                  </a:cubicBezTo>
                  <a:cubicBezTo>
                    <a:pt x="12978" y="5252"/>
                    <a:pt x="13336" y="6740"/>
                    <a:pt x="13478" y="8252"/>
                  </a:cubicBezTo>
                  <a:cubicBezTo>
                    <a:pt x="13550" y="9264"/>
                    <a:pt x="13550" y="10288"/>
                    <a:pt x="13478" y="11300"/>
                  </a:cubicBezTo>
                  <a:cubicBezTo>
                    <a:pt x="13455" y="11859"/>
                    <a:pt x="13419" y="12419"/>
                    <a:pt x="13419" y="12979"/>
                  </a:cubicBezTo>
                  <a:lnTo>
                    <a:pt x="13371" y="19182"/>
                  </a:lnTo>
                  <a:lnTo>
                    <a:pt x="5692" y="23778"/>
                  </a:lnTo>
                  <a:lnTo>
                    <a:pt x="1120" y="21349"/>
                  </a:lnTo>
                  <a:lnTo>
                    <a:pt x="1298" y="5359"/>
                  </a:lnTo>
                  <a:cubicBezTo>
                    <a:pt x="1310" y="4013"/>
                    <a:pt x="2632" y="2799"/>
                    <a:pt x="3870" y="2120"/>
                  </a:cubicBezTo>
                  <a:cubicBezTo>
                    <a:pt x="4954" y="1549"/>
                    <a:pt x="6156" y="1215"/>
                    <a:pt x="7382" y="1132"/>
                  </a:cubicBezTo>
                  <a:cubicBezTo>
                    <a:pt x="7627" y="1114"/>
                    <a:pt x="7861" y="1105"/>
                    <a:pt x="8086" y="1105"/>
                  </a:cubicBezTo>
                  <a:close/>
                  <a:moveTo>
                    <a:pt x="8111" y="1"/>
                  </a:moveTo>
                  <a:cubicBezTo>
                    <a:pt x="7847" y="1"/>
                    <a:pt x="7572" y="13"/>
                    <a:pt x="7287" y="37"/>
                  </a:cubicBezTo>
                  <a:cubicBezTo>
                    <a:pt x="5906" y="120"/>
                    <a:pt x="4561" y="501"/>
                    <a:pt x="3334" y="1156"/>
                  </a:cubicBezTo>
                  <a:cubicBezTo>
                    <a:pt x="2608" y="1561"/>
                    <a:pt x="215" y="3049"/>
                    <a:pt x="179" y="5347"/>
                  </a:cubicBezTo>
                  <a:lnTo>
                    <a:pt x="1" y="21670"/>
                  </a:lnTo>
                  <a:cubicBezTo>
                    <a:pt x="1" y="21873"/>
                    <a:pt x="120" y="22063"/>
                    <a:pt x="298" y="22170"/>
                  </a:cubicBezTo>
                  <a:lnTo>
                    <a:pt x="5454" y="24909"/>
                  </a:lnTo>
                  <a:cubicBezTo>
                    <a:pt x="5525" y="24944"/>
                    <a:pt x="5620" y="24968"/>
                    <a:pt x="5716" y="24968"/>
                  </a:cubicBezTo>
                  <a:cubicBezTo>
                    <a:pt x="5811" y="24968"/>
                    <a:pt x="5906" y="24944"/>
                    <a:pt x="5989" y="24897"/>
                  </a:cubicBezTo>
                  <a:lnTo>
                    <a:pt x="14205" y="19991"/>
                  </a:lnTo>
                  <a:cubicBezTo>
                    <a:pt x="14371" y="19884"/>
                    <a:pt x="14467" y="19706"/>
                    <a:pt x="14479" y="19515"/>
                  </a:cubicBezTo>
                  <a:lnTo>
                    <a:pt x="14526" y="13002"/>
                  </a:lnTo>
                  <a:cubicBezTo>
                    <a:pt x="14526" y="12443"/>
                    <a:pt x="14550" y="11907"/>
                    <a:pt x="14574" y="11359"/>
                  </a:cubicBezTo>
                  <a:cubicBezTo>
                    <a:pt x="14645" y="10288"/>
                    <a:pt x="14645" y="9228"/>
                    <a:pt x="14574" y="8157"/>
                  </a:cubicBezTo>
                  <a:cubicBezTo>
                    <a:pt x="14431" y="6525"/>
                    <a:pt x="14038" y="4930"/>
                    <a:pt x="13419" y="3418"/>
                  </a:cubicBezTo>
                  <a:cubicBezTo>
                    <a:pt x="13205" y="2882"/>
                    <a:pt x="12919" y="2382"/>
                    <a:pt x="12562" y="1930"/>
                  </a:cubicBezTo>
                  <a:cubicBezTo>
                    <a:pt x="11954" y="1180"/>
                    <a:pt x="11145" y="608"/>
                    <a:pt x="10228" y="310"/>
                  </a:cubicBezTo>
                  <a:cubicBezTo>
                    <a:pt x="9596" y="106"/>
                    <a:pt x="8897" y="1"/>
                    <a:pt x="8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7"/>
            <p:cNvSpPr/>
            <p:nvPr/>
          </p:nvSpPr>
          <p:spPr>
            <a:xfrm>
              <a:off x="6515040" y="1628547"/>
              <a:ext cx="488981" cy="270464"/>
            </a:xfrm>
            <a:custGeom>
              <a:avLst/>
              <a:gdLst/>
              <a:ahLst/>
              <a:cxnLst/>
              <a:rect l="l" t="t" r="r" b="b"/>
              <a:pathLst>
                <a:path w="16134" h="8924" extrusionOk="0">
                  <a:moveTo>
                    <a:pt x="1977" y="0"/>
                  </a:moveTo>
                  <a:lnTo>
                    <a:pt x="251" y="822"/>
                  </a:lnTo>
                  <a:lnTo>
                    <a:pt x="1" y="1870"/>
                  </a:lnTo>
                  <a:lnTo>
                    <a:pt x="1692" y="2751"/>
                  </a:lnTo>
                  <a:lnTo>
                    <a:pt x="1858" y="1739"/>
                  </a:lnTo>
                  <a:lnTo>
                    <a:pt x="4263" y="3429"/>
                  </a:lnTo>
                  <a:lnTo>
                    <a:pt x="4716" y="3751"/>
                  </a:lnTo>
                  <a:lnTo>
                    <a:pt x="4728" y="3739"/>
                  </a:lnTo>
                  <a:lnTo>
                    <a:pt x="11574" y="8490"/>
                  </a:lnTo>
                  <a:lnTo>
                    <a:pt x="11586" y="8490"/>
                  </a:lnTo>
                  <a:cubicBezTo>
                    <a:pt x="11967" y="8668"/>
                    <a:pt x="12371" y="8787"/>
                    <a:pt x="12788" y="8859"/>
                  </a:cubicBezTo>
                  <a:cubicBezTo>
                    <a:pt x="13056" y="8902"/>
                    <a:pt x="13319" y="8923"/>
                    <a:pt x="13573" y="8923"/>
                  </a:cubicBezTo>
                  <a:cubicBezTo>
                    <a:pt x="14840" y="8923"/>
                    <a:pt x="15862" y="8402"/>
                    <a:pt x="15991" y="7609"/>
                  </a:cubicBezTo>
                  <a:cubicBezTo>
                    <a:pt x="16134" y="6716"/>
                    <a:pt x="15122" y="5799"/>
                    <a:pt x="13681" y="5465"/>
                  </a:cubicBezTo>
                  <a:lnTo>
                    <a:pt x="13657" y="5465"/>
                  </a:lnTo>
                  <a:lnTo>
                    <a:pt x="13622" y="5442"/>
                  </a:lnTo>
                  <a:cubicBezTo>
                    <a:pt x="13538" y="5430"/>
                    <a:pt x="13455" y="5406"/>
                    <a:pt x="13360" y="5394"/>
                  </a:cubicBezTo>
                  <a:cubicBezTo>
                    <a:pt x="13323" y="5387"/>
                    <a:pt x="13312" y="5384"/>
                    <a:pt x="13317" y="5384"/>
                  </a:cubicBezTo>
                  <a:cubicBezTo>
                    <a:pt x="13331" y="5384"/>
                    <a:pt x="13459" y="5404"/>
                    <a:pt x="13562" y="5430"/>
                  </a:cubicBezTo>
                  <a:cubicBezTo>
                    <a:pt x="11875" y="4722"/>
                    <a:pt x="5755" y="1464"/>
                    <a:pt x="5634" y="1464"/>
                  </a:cubicBezTo>
                  <a:cubicBezTo>
                    <a:pt x="5633" y="1464"/>
                    <a:pt x="5633" y="1464"/>
                    <a:pt x="5633" y="1465"/>
                  </a:cubicBezTo>
                  <a:lnTo>
                    <a:pt x="4085" y="143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7"/>
            <p:cNvSpPr/>
            <p:nvPr/>
          </p:nvSpPr>
          <p:spPr>
            <a:xfrm>
              <a:off x="6926036" y="1793072"/>
              <a:ext cx="4698" cy="1121"/>
            </a:xfrm>
            <a:custGeom>
              <a:avLst/>
              <a:gdLst/>
              <a:ahLst/>
              <a:cxnLst/>
              <a:rect l="l" t="t" r="r" b="b"/>
              <a:pathLst>
                <a:path w="155" h="37" extrusionOk="0">
                  <a:moveTo>
                    <a:pt x="0" y="1"/>
                  </a:moveTo>
                  <a:lnTo>
                    <a:pt x="60" y="25"/>
                  </a:lnTo>
                  <a:lnTo>
                    <a:pt x="119" y="36"/>
                  </a:lnTo>
                  <a:cubicBezTo>
                    <a:pt x="155" y="36"/>
                    <a:pt x="95" y="13"/>
                    <a:pt x="0" y="1"/>
                  </a:cubicBezTo>
                  <a:close/>
                </a:path>
              </a:pathLst>
            </a:custGeom>
            <a:solidFill>
              <a:srgbClr val="E2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7"/>
            <p:cNvSpPr/>
            <p:nvPr/>
          </p:nvSpPr>
          <p:spPr>
            <a:xfrm>
              <a:off x="6496645" y="1611939"/>
              <a:ext cx="525077" cy="303863"/>
            </a:xfrm>
            <a:custGeom>
              <a:avLst/>
              <a:gdLst/>
              <a:ahLst/>
              <a:cxnLst/>
              <a:rect l="l" t="t" r="r" b="b"/>
              <a:pathLst>
                <a:path w="17325" h="10026" extrusionOk="0">
                  <a:moveTo>
                    <a:pt x="2691" y="1120"/>
                  </a:moveTo>
                  <a:lnTo>
                    <a:pt x="4466" y="1251"/>
                  </a:lnTo>
                  <a:lnTo>
                    <a:pt x="5882" y="2442"/>
                  </a:lnTo>
                  <a:cubicBezTo>
                    <a:pt x="5954" y="2501"/>
                    <a:pt x="6025" y="2537"/>
                    <a:pt x="6109" y="2561"/>
                  </a:cubicBezTo>
                  <a:cubicBezTo>
                    <a:pt x="6335" y="2668"/>
                    <a:pt x="7156" y="3096"/>
                    <a:pt x="8025" y="3549"/>
                  </a:cubicBezTo>
                  <a:cubicBezTo>
                    <a:pt x="9835" y="4478"/>
                    <a:pt x="12228" y="5716"/>
                    <a:pt x="13514" y="6299"/>
                  </a:cubicBezTo>
                  <a:cubicBezTo>
                    <a:pt x="13610" y="6394"/>
                    <a:pt x="13729" y="6454"/>
                    <a:pt x="13848" y="6490"/>
                  </a:cubicBezTo>
                  <a:lnTo>
                    <a:pt x="13883" y="6490"/>
                  </a:lnTo>
                  <a:cubicBezTo>
                    <a:pt x="13919" y="6490"/>
                    <a:pt x="13955" y="6502"/>
                    <a:pt x="13991" y="6514"/>
                  </a:cubicBezTo>
                  <a:lnTo>
                    <a:pt x="14062" y="6525"/>
                  </a:lnTo>
                  <a:cubicBezTo>
                    <a:pt x="14110" y="6549"/>
                    <a:pt x="14169" y="6561"/>
                    <a:pt x="14229" y="6561"/>
                  </a:cubicBezTo>
                  <a:cubicBezTo>
                    <a:pt x="15419" y="6859"/>
                    <a:pt x="16134" y="7573"/>
                    <a:pt x="16050" y="8061"/>
                  </a:cubicBezTo>
                  <a:cubicBezTo>
                    <a:pt x="15972" y="8522"/>
                    <a:pt x="15201" y="8918"/>
                    <a:pt x="14180" y="8918"/>
                  </a:cubicBezTo>
                  <a:cubicBezTo>
                    <a:pt x="13961" y="8918"/>
                    <a:pt x="13729" y="8899"/>
                    <a:pt x="13490" y="8859"/>
                  </a:cubicBezTo>
                  <a:cubicBezTo>
                    <a:pt x="13121" y="8800"/>
                    <a:pt x="12764" y="8692"/>
                    <a:pt x="12431" y="8526"/>
                  </a:cubicBezTo>
                  <a:lnTo>
                    <a:pt x="12407" y="8526"/>
                  </a:lnTo>
                  <a:lnTo>
                    <a:pt x="5656" y="3835"/>
                  </a:lnTo>
                  <a:cubicBezTo>
                    <a:pt x="5609" y="3811"/>
                    <a:pt x="5573" y="3787"/>
                    <a:pt x="5537" y="3775"/>
                  </a:cubicBezTo>
                  <a:lnTo>
                    <a:pt x="2787" y="1846"/>
                  </a:lnTo>
                  <a:cubicBezTo>
                    <a:pt x="2688" y="1776"/>
                    <a:pt x="2579" y="1744"/>
                    <a:pt x="2471" y="1744"/>
                  </a:cubicBezTo>
                  <a:cubicBezTo>
                    <a:pt x="2214" y="1744"/>
                    <a:pt x="1968" y="1926"/>
                    <a:pt x="1918" y="2203"/>
                  </a:cubicBezTo>
                  <a:lnTo>
                    <a:pt x="1882" y="2465"/>
                  </a:lnTo>
                  <a:lnTo>
                    <a:pt x="1251" y="2132"/>
                  </a:lnTo>
                  <a:lnTo>
                    <a:pt x="1334" y="1763"/>
                  </a:lnTo>
                  <a:lnTo>
                    <a:pt x="2691" y="1120"/>
                  </a:lnTo>
                  <a:close/>
                  <a:moveTo>
                    <a:pt x="2620" y="1"/>
                  </a:moveTo>
                  <a:cubicBezTo>
                    <a:pt x="2513" y="1"/>
                    <a:pt x="2418" y="13"/>
                    <a:pt x="2334" y="60"/>
                  </a:cubicBezTo>
                  <a:lnTo>
                    <a:pt x="608" y="882"/>
                  </a:lnTo>
                  <a:cubicBezTo>
                    <a:pt x="453" y="953"/>
                    <a:pt x="346" y="1096"/>
                    <a:pt x="310" y="1251"/>
                  </a:cubicBezTo>
                  <a:lnTo>
                    <a:pt x="60" y="2299"/>
                  </a:lnTo>
                  <a:cubicBezTo>
                    <a:pt x="1" y="2549"/>
                    <a:pt x="120" y="2799"/>
                    <a:pt x="346" y="2918"/>
                  </a:cubicBezTo>
                  <a:lnTo>
                    <a:pt x="2037" y="3799"/>
                  </a:lnTo>
                  <a:cubicBezTo>
                    <a:pt x="2121" y="3844"/>
                    <a:pt x="2209" y="3865"/>
                    <a:pt x="2296" y="3865"/>
                  </a:cubicBezTo>
                  <a:cubicBezTo>
                    <a:pt x="2552" y="3865"/>
                    <a:pt x="2790" y="3682"/>
                    <a:pt x="2834" y="3406"/>
                  </a:cubicBezTo>
                  <a:lnTo>
                    <a:pt x="2858" y="3251"/>
                  </a:lnTo>
                  <a:lnTo>
                    <a:pt x="5001" y="4763"/>
                  </a:lnTo>
                  <a:cubicBezTo>
                    <a:pt x="5037" y="4787"/>
                    <a:pt x="5073" y="4811"/>
                    <a:pt x="5120" y="4823"/>
                  </a:cubicBezTo>
                  <a:lnTo>
                    <a:pt x="11859" y="9490"/>
                  </a:lnTo>
                  <a:cubicBezTo>
                    <a:pt x="11907" y="9526"/>
                    <a:pt x="11966" y="9562"/>
                    <a:pt x="12038" y="9573"/>
                  </a:cubicBezTo>
                  <a:cubicBezTo>
                    <a:pt x="12443" y="9752"/>
                    <a:pt x="12859" y="9883"/>
                    <a:pt x="13300" y="9954"/>
                  </a:cubicBezTo>
                  <a:cubicBezTo>
                    <a:pt x="13598" y="10002"/>
                    <a:pt x="13895" y="10026"/>
                    <a:pt x="14193" y="10026"/>
                  </a:cubicBezTo>
                  <a:cubicBezTo>
                    <a:pt x="15741" y="10026"/>
                    <a:pt x="16967" y="9323"/>
                    <a:pt x="17134" y="8240"/>
                  </a:cubicBezTo>
                  <a:cubicBezTo>
                    <a:pt x="17324" y="7049"/>
                    <a:pt x="16181" y="5882"/>
                    <a:pt x="14395" y="5466"/>
                  </a:cubicBezTo>
                  <a:lnTo>
                    <a:pt x="14372" y="5466"/>
                  </a:lnTo>
                  <a:cubicBezTo>
                    <a:pt x="13324" y="5037"/>
                    <a:pt x="10431" y="3549"/>
                    <a:pt x="8526" y="2561"/>
                  </a:cubicBezTo>
                  <a:cubicBezTo>
                    <a:pt x="7442" y="2001"/>
                    <a:pt x="6871" y="1703"/>
                    <a:pt x="6549" y="1572"/>
                  </a:cubicBezTo>
                  <a:lnTo>
                    <a:pt x="5037" y="287"/>
                  </a:lnTo>
                  <a:cubicBezTo>
                    <a:pt x="4942" y="203"/>
                    <a:pt x="4835" y="167"/>
                    <a:pt x="4716" y="156"/>
                  </a:cubicBezTo>
                  <a:lnTo>
                    <a:pt x="2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7"/>
            <p:cNvSpPr/>
            <p:nvPr/>
          </p:nvSpPr>
          <p:spPr>
            <a:xfrm>
              <a:off x="6908338" y="1776495"/>
              <a:ext cx="38278" cy="34308"/>
            </a:xfrm>
            <a:custGeom>
              <a:avLst/>
              <a:gdLst/>
              <a:ahLst/>
              <a:cxnLst/>
              <a:rect l="l" t="t" r="r" b="b"/>
              <a:pathLst>
                <a:path w="1263" h="1132" extrusionOk="0">
                  <a:moveTo>
                    <a:pt x="573" y="0"/>
                  </a:moveTo>
                  <a:cubicBezTo>
                    <a:pt x="338" y="0"/>
                    <a:pt x="124" y="167"/>
                    <a:pt x="72" y="405"/>
                  </a:cubicBezTo>
                  <a:cubicBezTo>
                    <a:pt x="1" y="691"/>
                    <a:pt x="155" y="988"/>
                    <a:pt x="429" y="1084"/>
                  </a:cubicBezTo>
                  <a:cubicBezTo>
                    <a:pt x="453" y="1095"/>
                    <a:pt x="477" y="1107"/>
                    <a:pt x="513" y="1119"/>
                  </a:cubicBezTo>
                  <a:lnTo>
                    <a:pt x="536" y="1048"/>
                  </a:lnTo>
                  <a:lnTo>
                    <a:pt x="536" y="1107"/>
                  </a:lnTo>
                  <a:lnTo>
                    <a:pt x="679" y="679"/>
                  </a:lnTo>
                  <a:lnTo>
                    <a:pt x="572" y="1119"/>
                  </a:lnTo>
                  <a:cubicBezTo>
                    <a:pt x="620" y="1131"/>
                    <a:pt x="656" y="1131"/>
                    <a:pt x="703" y="1131"/>
                  </a:cubicBezTo>
                  <a:lnTo>
                    <a:pt x="763" y="1131"/>
                  </a:lnTo>
                  <a:cubicBezTo>
                    <a:pt x="1037" y="1107"/>
                    <a:pt x="1239" y="881"/>
                    <a:pt x="1251" y="607"/>
                  </a:cubicBezTo>
                  <a:cubicBezTo>
                    <a:pt x="1263" y="381"/>
                    <a:pt x="1168" y="107"/>
                    <a:pt x="679" y="12"/>
                  </a:cubicBezTo>
                  <a:cubicBezTo>
                    <a:pt x="644" y="4"/>
                    <a:pt x="608" y="0"/>
                    <a:pt x="57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7"/>
            <p:cNvSpPr/>
            <p:nvPr/>
          </p:nvSpPr>
          <p:spPr>
            <a:xfrm>
              <a:off x="6863244" y="1532965"/>
              <a:ext cx="380723" cy="369509"/>
            </a:xfrm>
            <a:custGeom>
              <a:avLst/>
              <a:gdLst/>
              <a:ahLst/>
              <a:cxnLst/>
              <a:rect l="l" t="t" r="r" b="b"/>
              <a:pathLst>
                <a:path w="12562" h="12192" extrusionOk="0">
                  <a:moveTo>
                    <a:pt x="10199" y="1"/>
                  </a:moveTo>
                  <a:cubicBezTo>
                    <a:pt x="9004" y="1"/>
                    <a:pt x="7502" y="876"/>
                    <a:pt x="6370" y="2357"/>
                  </a:cubicBezTo>
                  <a:cubicBezTo>
                    <a:pt x="6144" y="2654"/>
                    <a:pt x="5954" y="2952"/>
                    <a:pt x="5775" y="3274"/>
                  </a:cubicBezTo>
                  <a:cubicBezTo>
                    <a:pt x="4608" y="4274"/>
                    <a:pt x="3501" y="5345"/>
                    <a:pt x="2417" y="6441"/>
                  </a:cubicBezTo>
                  <a:cubicBezTo>
                    <a:pt x="2227" y="6631"/>
                    <a:pt x="2048" y="6822"/>
                    <a:pt x="1858" y="7024"/>
                  </a:cubicBezTo>
                  <a:lnTo>
                    <a:pt x="1108" y="7798"/>
                  </a:lnTo>
                  <a:cubicBezTo>
                    <a:pt x="917" y="7977"/>
                    <a:pt x="739" y="8179"/>
                    <a:pt x="584" y="8393"/>
                  </a:cubicBezTo>
                  <a:cubicBezTo>
                    <a:pt x="203" y="8881"/>
                    <a:pt x="0" y="9501"/>
                    <a:pt x="36" y="10120"/>
                  </a:cubicBezTo>
                  <a:cubicBezTo>
                    <a:pt x="84" y="10774"/>
                    <a:pt x="536" y="11227"/>
                    <a:pt x="1036" y="11608"/>
                  </a:cubicBezTo>
                  <a:cubicBezTo>
                    <a:pt x="1410" y="11900"/>
                    <a:pt x="1841" y="12192"/>
                    <a:pt x="2318" y="12192"/>
                  </a:cubicBezTo>
                  <a:cubicBezTo>
                    <a:pt x="2327" y="12192"/>
                    <a:pt x="2336" y="12192"/>
                    <a:pt x="2346" y="12191"/>
                  </a:cubicBezTo>
                  <a:cubicBezTo>
                    <a:pt x="2572" y="12168"/>
                    <a:pt x="2798" y="12108"/>
                    <a:pt x="3001" y="12001"/>
                  </a:cubicBezTo>
                  <a:cubicBezTo>
                    <a:pt x="3870" y="11608"/>
                    <a:pt x="4608" y="11001"/>
                    <a:pt x="5334" y="10405"/>
                  </a:cubicBezTo>
                  <a:cubicBezTo>
                    <a:pt x="6454" y="9465"/>
                    <a:pt x="7561" y="8536"/>
                    <a:pt x="8704" y="7619"/>
                  </a:cubicBezTo>
                  <a:cubicBezTo>
                    <a:pt x="8906" y="7453"/>
                    <a:pt x="9121" y="7286"/>
                    <a:pt x="9323" y="7095"/>
                  </a:cubicBezTo>
                  <a:cubicBezTo>
                    <a:pt x="9859" y="6691"/>
                    <a:pt x="10323" y="6226"/>
                    <a:pt x="10728" y="5702"/>
                  </a:cubicBezTo>
                  <a:cubicBezTo>
                    <a:pt x="12288" y="3678"/>
                    <a:pt x="12562" y="1285"/>
                    <a:pt x="11359" y="368"/>
                  </a:cubicBezTo>
                  <a:cubicBezTo>
                    <a:pt x="11036" y="119"/>
                    <a:pt x="10638" y="1"/>
                    <a:pt x="10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7"/>
            <p:cNvSpPr/>
            <p:nvPr/>
          </p:nvSpPr>
          <p:spPr>
            <a:xfrm>
              <a:off x="6846637" y="1516358"/>
              <a:ext cx="416092" cy="403059"/>
            </a:xfrm>
            <a:custGeom>
              <a:avLst/>
              <a:gdLst/>
              <a:ahLst/>
              <a:cxnLst/>
              <a:rect l="l" t="t" r="r" b="b"/>
              <a:pathLst>
                <a:path w="13729" h="13299" extrusionOk="0">
                  <a:moveTo>
                    <a:pt x="10790" y="1094"/>
                  </a:moveTo>
                  <a:cubicBezTo>
                    <a:pt x="11070" y="1094"/>
                    <a:pt x="11337" y="1188"/>
                    <a:pt x="11562" y="1345"/>
                  </a:cubicBezTo>
                  <a:cubicBezTo>
                    <a:pt x="12502" y="2071"/>
                    <a:pt x="12169" y="4155"/>
                    <a:pt x="10835" y="5905"/>
                  </a:cubicBezTo>
                  <a:cubicBezTo>
                    <a:pt x="10454" y="6405"/>
                    <a:pt x="10002" y="6846"/>
                    <a:pt x="9490" y="7227"/>
                  </a:cubicBezTo>
                  <a:cubicBezTo>
                    <a:pt x="9300" y="7405"/>
                    <a:pt x="9097" y="7560"/>
                    <a:pt x="8895" y="7727"/>
                  </a:cubicBezTo>
                  <a:cubicBezTo>
                    <a:pt x="7906" y="8536"/>
                    <a:pt x="6918" y="9346"/>
                    <a:pt x="5930" y="10168"/>
                  </a:cubicBezTo>
                  <a:lnTo>
                    <a:pt x="5513" y="10513"/>
                  </a:lnTo>
                  <a:cubicBezTo>
                    <a:pt x="4835" y="11084"/>
                    <a:pt x="4120" y="11680"/>
                    <a:pt x="3323" y="12037"/>
                  </a:cubicBezTo>
                  <a:cubicBezTo>
                    <a:pt x="3180" y="12108"/>
                    <a:pt x="3025" y="12156"/>
                    <a:pt x="2858" y="12168"/>
                  </a:cubicBezTo>
                  <a:cubicBezTo>
                    <a:pt x="2844" y="12169"/>
                    <a:pt x="2830" y="12170"/>
                    <a:pt x="2816" y="12170"/>
                  </a:cubicBezTo>
                  <a:cubicBezTo>
                    <a:pt x="2540" y="12170"/>
                    <a:pt x="2223" y="11953"/>
                    <a:pt x="1918" y="11715"/>
                  </a:cubicBezTo>
                  <a:cubicBezTo>
                    <a:pt x="1477" y="11358"/>
                    <a:pt x="1168" y="11037"/>
                    <a:pt x="1132" y="10608"/>
                  </a:cubicBezTo>
                  <a:cubicBezTo>
                    <a:pt x="1120" y="10132"/>
                    <a:pt x="1275" y="9656"/>
                    <a:pt x="1572" y="9275"/>
                  </a:cubicBezTo>
                  <a:cubicBezTo>
                    <a:pt x="1715" y="9072"/>
                    <a:pt x="1882" y="8894"/>
                    <a:pt x="2061" y="8715"/>
                  </a:cubicBezTo>
                  <a:lnTo>
                    <a:pt x="2799" y="7953"/>
                  </a:lnTo>
                  <a:cubicBezTo>
                    <a:pt x="2989" y="7751"/>
                    <a:pt x="3168" y="7560"/>
                    <a:pt x="3358" y="7370"/>
                  </a:cubicBezTo>
                  <a:cubicBezTo>
                    <a:pt x="4620" y="6096"/>
                    <a:pt x="5668" y="5096"/>
                    <a:pt x="6680" y="4250"/>
                  </a:cubicBezTo>
                  <a:cubicBezTo>
                    <a:pt x="6728" y="4203"/>
                    <a:pt x="6763" y="4155"/>
                    <a:pt x="6799" y="4095"/>
                  </a:cubicBezTo>
                  <a:cubicBezTo>
                    <a:pt x="6966" y="3798"/>
                    <a:pt x="7144" y="3512"/>
                    <a:pt x="7347" y="3250"/>
                  </a:cubicBezTo>
                  <a:cubicBezTo>
                    <a:pt x="8371" y="1917"/>
                    <a:pt x="9728" y="1095"/>
                    <a:pt x="10740" y="1095"/>
                  </a:cubicBezTo>
                  <a:cubicBezTo>
                    <a:pt x="10757" y="1094"/>
                    <a:pt x="10774" y="1094"/>
                    <a:pt x="10790" y="1094"/>
                  </a:cubicBezTo>
                  <a:close/>
                  <a:moveTo>
                    <a:pt x="10769" y="0"/>
                  </a:moveTo>
                  <a:cubicBezTo>
                    <a:pt x="9391" y="0"/>
                    <a:pt x="7744" y="939"/>
                    <a:pt x="6490" y="2583"/>
                  </a:cubicBezTo>
                  <a:cubicBezTo>
                    <a:pt x="6275" y="2857"/>
                    <a:pt x="6073" y="3155"/>
                    <a:pt x="5894" y="3476"/>
                  </a:cubicBezTo>
                  <a:cubicBezTo>
                    <a:pt x="4882" y="4334"/>
                    <a:pt x="3835" y="5322"/>
                    <a:pt x="2584" y="6596"/>
                  </a:cubicBezTo>
                  <a:cubicBezTo>
                    <a:pt x="2394" y="6798"/>
                    <a:pt x="2203" y="6989"/>
                    <a:pt x="2013" y="7191"/>
                  </a:cubicBezTo>
                  <a:lnTo>
                    <a:pt x="1263" y="7965"/>
                  </a:lnTo>
                  <a:cubicBezTo>
                    <a:pt x="1060" y="8167"/>
                    <a:pt x="870" y="8394"/>
                    <a:pt x="691" y="8620"/>
                  </a:cubicBezTo>
                  <a:cubicBezTo>
                    <a:pt x="227" y="9215"/>
                    <a:pt x="1" y="9953"/>
                    <a:pt x="36" y="10703"/>
                  </a:cubicBezTo>
                  <a:cubicBezTo>
                    <a:pt x="108" y="11584"/>
                    <a:pt x="691" y="12156"/>
                    <a:pt x="1251" y="12596"/>
                  </a:cubicBezTo>
                  <a:cubicBezTo>
                    <a:pt x="1691" y="12942"/>
                    <a:pt x="2215" y="13287"/>
                    <a:pt x="2846" y="13287"/>
                  </a:cubicBezTo>
                  <a:lnTo>
                    <a:pt x="2942" y="13299"/>
                  </a:lnTo>
                  <a:cubicBezTo>
                    <a:pt x="3239" y="13275"/>
                    <a:pt x="3525" y="13192"/>
                    <a:pt x="3799" y="13061"/>
                  </a:cubicBezTo>
                  <a:cubicBezTo>
                    <a:pt x="4739" y="12644"/>
                    <a:pt x="5501" y="12001"/>
                    <a:pt x="6252" y="11382"/>
                  </a:cubicBezTo>
                  <a:lnTo>
                    <a:pt x="6668" y="11037"/>
                  </a:lnTo>
                  <a:cubicBezTo>
                    <a:pt x="7645" y="10227"/>
                    <a:pt x="8633" y="9406"/>
                    <a:pt x="9621" y="8608"/>
                  </a:cubicBezTo>
                  <a:cubicBezTo>
                    <a:pt x="9835" y="8429"/>
                    <a:pt x="10050" y="8251"/>
                    <a:pt x="10228" y="8096"/>
                  </a:cubicBezTo>
                  <a:cubicBezTo>
                    <a:pt x="10788" y="7667"/>
                    <a:pt x="11300" y="7155"/>
                    <a:pt x="11728" y="6596"/>
                  </a:cubicBezTo>
                  <a:cubicBezTo>
                    <a:pt x="13502" y="4298"/>
                    <a:pt x="13729" y="1607"/>
                    <a:pt x="12264" y="476"/>
                  </a:cubicBezTo>
                  <a:cubicBezTo>
                    <a:pt x="11839" y="154"/>
                    <a:pt x="11326" y="0"/>
                    <a:pt x="10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7"/>
            <p:cNvSpPr/>
            <p:nvPr/>
          </p:nvSpPr>
          <p:spPr>
            <a:xfrm>
              <a:off x="7172476" y="1258099"/>
              <a:ext cx="163479" cy="215729"/>
            </a:xfrm>
            <a:custGeom>
              <a:avLst/>
              <a:gdLst/>
              <a:ahLst/>
              <a:cxnLst/>
              <a:rect l="l" t="t" r="r" b="b"/>
              <a:pathLst>
                <a:path w="5394" h="7118" extrusionOk="0">
                  <a:moveTo>
                    <a:pt x="3102" y="1"/>
                  </a:moveTo>
                  <a:cubicBezTo>
                    <a:pt x="1623" y="1"/>
                    <a:pt x="12" y="2330"/>
                    <a:pt x="12" y="2330"/>
                  </a:cubicBezTo>
                  <a:lnTo>
                    <a:pt x="12" y="5236"/>
                  </a:lnTo>
                  <a:cubicBezTo>
                    <a:pt x="12" y="5569"/>
                    <a:pt x="0" y="6212"/>
                    <a:pt x="179" y="6462"/>
                  </a:cubicBezTo>
                  <a:cubicBezTo>
                    <a:pt x="417" y="6783"/>
                    <a:pt x="1072" y="6962"/>
                    <a:pt x="1441" y="7045"/>
                  </a:cubicBezTo>
                  <a:cubicBezTo>
                    <a:pt x="1674" y="7094"/>
                    <a:pt x="1909" y="7117"/>
                    <a:pt x="2143" y="7117"/>
                  </a:cubicBezTo>
                  <a:cubicBezTo>
                    <a:pt x="2830" y="7117"/>
                    <a:pt x="3507" y="6912"/>
                    <a:pt x="4084" y="6521"/>
                  </a:cubicBezTo>
                  <a:cubicBezTo>
                    <a:pt x="4715" y="6093"/>
                    <a:pt x="5227" y="5402"/>
                    <a:pt x="5322" y="4616"/>
                  </a:cubicBezTo>
                  <a:cubicBezTo>
                    <a:pt x="5394" y="3950"/>
                    <a:pt x="5239" y="3247"/>
                    <a:pt x="5239" y="2569"/>
                  </a:cubicBezTo>
                  <a:cubicBezTo>
                    <a:pt x="5239" y="1568"/>
                    <a:pt x="4989" y="461"/>
                    <a:pt x="3441" y="44"/>
                  </a:cubicBezTo>
                  <a:cubicBezTo>
                    <a:pt x="3329" y="15"/>
                    <a:pt x="3216" y="1"/>
                    <a:pt x="3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87"/>
            <p:cNvSpPr/>
            <p:nvPr/>
          </p:nvSpPr>
          <p:spPr>
            <a:xfrm>
              <a:off x="7155869" y="1241310"/>
              <a:ext cx="195605" cy="249097"/>
            </a:xfrm>
            <a:custGeom>
              <a:avLst/>
              <a:gdLst/>
              <a:ahLst/>
              <a:cxnLst/>
              <a:rect l="l" t="t" r="r" b="b"/>
              <a:pathLst>
                <a:path w="6454" h="8219" extrusionOk="0">
                  <a:moveTo>
                    <a:pt x="3647" y="1109"/>
                  </a:moveTo>
                  <a:cubicBezTo>
                    <a:pt x="3715" y="1109"/>
                    <a:pt x="3782" y="1117"/>
                    <a:pt x="3846" y="1134"/>
                  </a:cubicBezTo>
                  <a:cubicBezTo>
                    <a:pt x="5001" y="1432"/>
                    <a:pt x="5227" y="2146"/>
                    <a:pt x="5227" y="3123"/>
                  </a:cubicBezTo>
                  <a:cubicBezTo>
                    <a:pt x="5227" y="3408"/>
                    <a:pt x="5263" y="3694"/>
                    <a:pt x="5287" y="3992"/>
                  </a:cubicBezTo>
                  <a:cubicBezTo>
                    <a:pt x="5334" y="4361"/>
                    <a:pt x="5346" y="4730"/>
                    <a:pt x="5322" y="5111"/>
                  </a:cubicBezTo>
                  <a:cubicBezTo>
                    <a:pt x="5251" y="5670"/>
                    <a:pt x="4870" y="6242"/>
                    <a:pt x="4322" y="6623"/>
                  </a:cubicBezTo>
                  <a:cubicBezTo>
                    <a:pt x="3834" y="6943"/>
                    <a:pt x="3265" y="7110"/>
                    <a:pt x="2692" y="7110"/>
                  </a:cubicBezTo>
                  <a:cubicBezTo>
                    <a:pt x="2497" y="7110"/>
                    <a:pt x="2301" y="7091"/>
                    <a:pt x="2108" y="7052"/>
                  </a:cubicBezTo>
                  <a:cubicBezTo>
                    <a:pt x="1536" y="6933"/>
                    <a:pt x="1239" y="6766"/>
                    <a:pt x="1191" y="6706"/>
                  </a:cubicBezTo>
                  <a:cubicBezTo>
                    <a:pt x="1131" y="6599"/>
                    <a:pt x="1108" y="6313"/>
                    <a:pt x="1108" y="5837"/>
                  </a:cubicBezTo>
                  <a:lnTo>
                    <a:pt x="1108" y="3063"/>
                  </a:lnTo>
                  <a:cubicBezTo>
                    <a:pt x="1658" y="2315"/>
                    <a:pt x="2808" y="1109"/>
                    <a:pt x="3647" y="1109"/>
                  </a:cubicBezTo>
                  <a:close/>
                  <a:moveTo>
                    <a:pt x="3654" y="1"/>
                  </a:moveTo>
                  <a:cubicBezTo>
                    <a:pt x="1936" y="1"/>
                    <a:pt x="303" y="2280"/>
                    <a:pt x="96" y="2563"/>
                  </a:cubicBezTo>
                  <a:cubicBezTo>
                    <a:pt x="36" y="2658"/>
                    <a:pt x="0" y="2765"/>
                    <a:pt x="0" y="2884"/>
                  </a:cubicBezTo>
                  <a:lnTo>
                    <a:pt x="0" y="5790"/>
                  </a:lnTo>
                  <a:lnTo>
                    <a:pt x="560" y="5790"/>
                  </a:lnTo>
                  <a:lnTo>
                    <a:pt x="0" y="5837"/>
                  </a:lnTo>
                  <a:cubicBezTo>
                    <a:pt x="0" y="6421"/>
                    <a:pt x="24" y="6980"/>
                    <a:pt x="286" y="7337"/>
                  </a:cubicBezTo>
                  <a:cubicBezTo>
                    <a:pt x="548" y="7706"/>
                    <a:pt x="1084" y="7968"/>
                    <a:pt x="1882" y="8135"/>
                  </a:cubicBezTo>
                  <a:cubicBezTo>
                    <a:pt x="2144" y="8195"/>
                    <a:pt x="2417" y="8218"/>
                    <a:pt x="2679" y="8218"/>
                  </a:cubicBezTo>
                  <a:cubicBezTo>
                    <a:pt x="3489" y="8218"/>
                    <a:pt x="4275" y="7980"/>
                    <a:pt x="4941" y="7540"/>
                  </a:cubicBezTo>
                  <a:cubicBezTo>
                    <a:pt x="5763" y="6980"/>
                    <a:pt x="6311" y="6111"/>
                    <a:pt x="6418" y="5230"/>
                  </a:cubicBezTo>
                  <a:cubicBezTo>
                    <a:pt x="6454" y="4789"/>
                    <a:pt x="6442" y="4337"/>
                    <a:pt x="6382" y="3896"/>
                  </a:cubicBezTo>
                  <a:cubicBezTo>
                    <a:pt x="6370" y="3635"/>
                    <a:pt x="6335" y="3373"/>
                    <a:pt x="6335" y="3123"/>
                  </a:cubicBezTo>
                  <a:cubicBezTo>
                    <a:pt x="6335" y="2515"/>
                    <a:pt x="6335" y="658"/>
                    <a:pt x="4132" y="63"/>
                  </a:cubicBezTo>
                  <a:cubicBezTo>
                    <a:pt x="3973" y="20"/>
                    <a:pt x="3813" y="1"/>
                    <a:pt x="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7"/>
            <p:cNvSpPr/>
            <p:nvPr/>
          </p:nvSpPr>
          <p:spPr>
            <a:xfrm>
              <a:off x="7068196" y="1057722"/>
              <a:ext cx="304227" cy="344899"/>
            </a:xfrm>
            <a:custGeom>
              <a:avLst/>
              <a:gdLst/>
              <a:ahLst/>
              <a:cxnLst/>
              <a:rect l="l" t="t" r="r" b="b"/>
              <a:pathLst>
                <a:path w="10038" h="11380" extrusionOk="0">
                  <a:moveTo>
                    <a:pt x="5025" y="1"/>
                  </a:moveTo>
                  <a:cubicBezTo>
                    <a:pt x="2250" y="1"/>
                    <a:pt x="0" y="2549"/>
                    <a:pt x="0" y="5680"/>
                  </a:cubicBezTo>
                  <a:cubicBezTo>
                    <a:pt x="0" y="8676"/>
                    <a:pt x="844" y="11379"/>
                    <a:pt x="4468" y="11379"/>
                  </a:cubicBezTo>
                  <a:cubicBezTo>
                    <a:pt x="4647" y="11379"/>
                    <a:pt x="4832" y="11373"/>
                    <a:pt x="5025" y="11359"/>
                  </a:cubicBezTo>
                  <a:cubicBezTo>
                    <a:pt x="7787" y="11169"/>
                    <a:pt x="10037" y="8823"/>
                    <a:pt x="10037" y="5680"/>
                  </a:cubicBezTo>
                  <a:cubicBezTo>
                    <a:pt x="10037" y="2549"/>
                    <a:pt x="7799" y="1"/>
                    <a:pt x="5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7"/>
            <p:cNvSpPr/>
            <p:nvPr/>
          </p:nvSpPr>
          <p:spPr>
            <a:xfrm>
              <a:off x="7019466" y="1040267"/>
              <a:ext cx="425123" cy="375449"/>
            </a:xfrm>
            <a:custGeom>
              <a:avLst/>
              <a:gdLst/>
              <a:ahLst/>
              <a:cxnLst/>
              <a:rect l="l" t="t" r="r" b="b"/>
              <a:pathLst>
                <a:path w="14027" h="12388" extrusionOk="0">
                  <a:moveTo>
                    <a:pt x="6535" y="1"/>
                  </a:moveTo>
                  <a:cubicBezTo>
                    <a:pt x="6066" y="1"/>
                    <a:pt x="5607" y="74"/>
                    <a:pt x="5156" y="220"/>
                  </a:cubicBezTo>
                  <a:cubicBezTo>
                    <a:pt x="2835" y="970"/>
                    <a:pt x="1692" y="3411"/>
                    <a:pt x="1668" y="3470"/>
                  </a:cubicBezTo>
                  <a:cubicBezTo>
                    <a:pt x="1" y="6339"/>
                    <a:pt x="2025" y="11209"/>
                    <a:pt x="2334" y="11554"/>
                  </a:cubicBezTo>
                  <a:cubicBezTo>
                    <a:pt x="2799" y="12054"/>
                    <a:pt x="5180" y="12364"/>
                    <a:pt x="5632" y="12388"/>
                  </a:cubicBezTo>
                  <a:lnTo>
                    <a:pt x="5680" y="12388"/>
                  </a:lnTo>
                  <a:cubicBezTo>
                    <a:pt x="6799" y="12388"/>
                    <a:pt x="8038" y="10519"/>
                    <a:pt x="8526" y="9709"/>
                  </a:cubicBezTo>
                  <a:cubicBezTo>
                    <a:pt x="8781" y="9265"/>
                    <a:pt x="8405" y="8861"/>
                    <a:pt x="8027" y="8861"/>
                  </a:cubicBezTo>
                  <a:cubicBezTo>
                    <a:pt x="7858" y="8861"/>
                    <a:pt x="7687" y="8942"/>
                    <a:pt x="7573" y="9137"/>
                  </a:cubicBezTo>
                  <a:cubicBezTo>
                    <a:pt x="6918" y="10233"/>
                    <a:pt x="6013" y="11257"/>
                    <a:pt x="5692" y="11269"/>
                  </a:cubicBezTo>
                  <a:cubicBezTo>
                    <a:pt x="4859" y="11221"/>
                    <a:pt x="3525" y="10935"/>
                    <a:pt x="3168" y="10780"/>
                  </a:cubicBezTo>
                  <a:cubicBezTo>
                    <a:pt x="2763" y="10018"/>
                    <a:pt x="1418" y="6113"/>
                    <a:pt x="2656" y="3970"/>
                  </a:cubicBezTo>
                  <a:cubicBezTo>
                    <a:pt x="2680" y="3958"/>
                    <a:pt x="3644" y="1875"/>
                    <a:pt x="5502" y="1267"/>
                  </a:cubicBezTo>
                  <a:cubicBezTo>
                    <a:pt x="5831" y="1159"/>
                    <a:pt x="6171" y="1105"/>
                    <a:pt x="6522" y="1105"/>
                  </a:cubicBezTo>
                  <a:cubicBezTo>
                    <a:pt x="7248" y="1105"/>
                    <a:pt x="8024" y="1337"/>
                    <a:pt x="8859" y="1803"/>
                  </a:cubicBezTo>
                  <a:cubicBezTo>
                    <a:pt x="9014" y="1875"/>
                    <a:pt x="12598" y="3541"/>
                    <a:pt x="10264" y="9256"/>
                  </a:cubicBezTo>
                  <a:lnTo>
                    <a:pt x="9609" y="10661"/>
                  </a:lnTo>
                  <a:cubicBezTo>
                    <a:pt x="9398" y="11099"/>
                    <a:pt x="9762" y="11450"/>
                    <a:pt x="10125" y="11450"/>
                  </a:cubicBezTo>
                  <a:cubicBezTo>
                    <a:pt x="10314" y="11450"/>
                    <a:pt x="10503" y="11354"/>
                    <a:pt x="10609" y="11126"/>
                  </a:cubicBezTo>
                  <a:lnTo>
                    <a:pt x="11288" y="9697"/>
                  </a:lnTo>
                  <a:cubicBezTo>
                    <a:pt x="14026" y="2934"/>
                    <a:pt x="9347" y="815"/>
                    <a:pt x="9347" y="815"/>
                  </a:cubicBezTo>
                  <a:cubicBezTo>
                    <a:pt x="8382" y="273"/>
                    <a:pt x="7442" y="1"/>
                    <a:pt x="6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7"/>
            <p:cNvSpPr/>
            <p:nvPr/>
          </p:nvSpPr>
          <p:spPr>
            <a:xfrm>
              <a:off x="6624744" y="1278191"/>
              <a:ext cx="398756" cy="483223"/>
            </a:xfrm>
            <a:custGeom>
              <a:avLst/>
              <a:gdLst/>
              <a:ahLst/>
              <a:cxnLst/>
              <a:rect l="l" t="t" r="r" b="b"/>
              <a:pathLst>
                <a:path w="13157" h="15944" extrusionOk="0">
                  <a:moveTo>
                    <a:pt x="13133" y="1"/>
                  </a:moveTo>
                  <a:lnTo>
                    <a:pt x="0" y="7787"/>
                  </a:lnTo>
                  <a:lnTo>
                    <a:pt x="0" y="15943"/>
                  </a:lnTo>
                  <a:cubicBezTo>
                    <a:pt x="1" y="15943"/>
                    <a:pt x="2" y="15944"/>
                    <a:pt x="3" y="15944"/>
                  </a:cubicBezTo>
                  <a:cubicBezTo>
                    <a:pt x="223" y="15944"/>
                    <a:pt x="13157" y="8275"/>
                    <a:pt x="13157" y="8275"/>
                  </a:cubicBezTo>
                  <a:lnTo>
                    <a:pt x="1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7"/>
            <p:cNvSpPr/>
            <p:nvPr/>
          </p:nvSpPr>
          <p:spPr>
            <a:xfrm>
              <a:off x="6611743" y="1265554"/>
              <a:ext cx="424760" cy="507742"/>
            </a:xfrm>
            <a:custGeom>
              <a:avLst/>
              <a:gdLst/>
              <a:ahLst/>
              <a:cxnLst/>
              <a:rect l="l" t="t" r="r" b="b"/>
              <a:pathLst>
                <a:path w="14015" h="16753" extrusionOk="0">
                  <a:moveTo>
                    <a:pt x="13145" y="1168"/>
                  </a:moveTo>
                  <a:lnTo>
                    <a:pt x="13157" y="8442"/>
                  </a:lnTo>
                  <a:cubicBezTo>
                    <a:pt x="8847" y="11002"/>
                    <a:pt x="2751" y="14586"/>
                    <a:pt x="858" y="15658"/>
                  </a:cubicBezTo>
                  <a:lnTo>
                    <a:pt x="858" y="8442"/>
                  </a:lnTo>
                  <a:lnTo>
                    <a:pt x="13145" y="1168"/>
                  </a:lnTo>
                  <a:close/>
                  <a:moveTo>
                    <a:pt x="13564" y="1"/>
                  </a:moveTo>
                  <a:cubicBezTo>
                    <a:pt x="13492" y="1"/>
                    <a:pt x="13418" y="19"/>
                    <a:pt x="13348" y="60"/>
                  </a:cubicBezTo>
                  <a:lnTo>
                    <a:pt x="203" y="7835"/>
                  </a:lnTo>
                  <a:cubicBezTo>
                    <a:pt x="84" y="7907"/>
                    <a:pt x="1" y="8049"/>
                    <a:pt x="1" y="8204"/>
                  </a:cubicBezTo>
                  <a:lnTo>
                    <a:pt x="1" y="16360"/>
                  </a:lnTo>
                  <a:cubicBezTo>
                    <a:pt x="1" y="16467"/>
                    <a:pt x="48" y="16574"/>
                    <a:pt x="120" y="16658"/>
                  </a:cubicBezTo>
                  <a:cubicBezTo>
                    <a:pt x="167" y="16717"/>
                    <a:pt x="239" y="16753"/>
                    <a:pt x="322" y="16753"/>
                  </a:cubicBezTo>
                  <a:cubicBezTo>
                    <a:pt x="810" y="16753"/>
                    <a:pt x="2680" y="15646"/>
                    <a:pt x="13800" y="9050"/>
                  </a:cubicBezTo>
                  <a:cubicBezTo>
                    <a:pt x="13931" y="8978"/>
                    <a:pt x="14014" y="8835"/>
                    <a:pt x="14014" y="8692"/>
                  </a:cubicBezTo>
                  <a:lnTo>
                    <a:pt x="13991" y="429"/>
                  </a:lnTo>
                  <a:cubicBezTo>
                    <a:pt x="13991" y="178"/>
                    <a:pt x="13787" y="1"/>
                    <a:pt x="13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7"/>
            <p:cNvSpPr/>
            <p:nvPr/>
          </p:nvSpPr>
          <p:spPr>
            <a:xfrm>
              <a:off x="6232901" y="1274948"/>
              <a:ext cx="391906" cy="486435"/>
            </a:xfrm>
            <a:custGeom>
              <a:avLst/>
              <a:gdLst/>
              <a:ahLst/>
              <a:cxnLst/>
              <a:rect l="l" t="t" r="r" b="b"/>
              <a:pathLst>
                <a:path w="12931" h="16050" extrusionOk="0">
                  <a:moveTo>
                    <a:pt x="0" y="0"/>
                  </a:moveTo>
                  <a:lnTo>
                    <a:pt x="0" y="8430"/>
                  </a:lnTo>
                  <a:lnTo>
                    <a:pt x="12930" y="16050"/>
                  </a:lnTo>
                  <a:lnTo>
                    <a:pt x="12930" y="7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7"/>
            <p:cNvSpPr/>
            <p:nvPr/>
          </p:nvSpPr>
          <p:spPr>
            <a:xfrm>
              <a:off x="6357000" y="1350347"/>
              <a:ext cx="144021" cy="337080"/>
            </a:xfrm>
            <a:custGeom>
              <a:avLst/>
              <a:gdLst/>
              <a:ahLst/>
              <a:cxnLst/>
              <a:rect l="l" t="t" r="r" b="b"/>
              <a:pathLst>
                <a:path w="4752" h="11122" extrusionOk="0">
                  <a:moveTo>
                    <a:pt x="1" y="1"/>
                  </a:moveTo>
                  <a:lnTo>
                    <a:pt x="251" y="8430"/>
                  </a:lnTo>
                  <a:lnTo>
                    <a:pt x="4752" y="11121"/>
                  </a:lnTo>
                  <a:lnTo>
                    <a:pt x="4752" y="28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7"/>
            <p:cNvSpPr/>
            <p:nvPr/>
          </p:nvSpPr>
          <p:spPr>
            <a:xfrm>
              <a:off x="6219900" y="1262099"/>
              <a:ext cx="417880" cy="512288"/>
            </a:xfrm>
            <a:custGeom>
              <a:avLst/>
              <a:gdLst/>
              <a:ahLst/>
              <a:cxnLst/>
              <a:rect l="l" t="t" r="r" b="b"/>
              <a:pathLst>
                <a:path w="13788" h="16903" extrusionOk="0">
                  <a:moveTo>
                    <a:pt x="858" y="1198"/>
                  </a:moveTo>
                  <a:lnTo>
                    <a:pt x="12931" y="8556"/>
                  </a:lnTo>
                  <a:lnTo>
                    <a:pt x="12931" y="15724"/>
                  </a:lnTo>
                  <a:lnTo>
                    <a:pt x="858" y="8616"/>
                  </a:lnTo>
                  <a:lnTo>
                    <a:pt x="858" y="1198"/>
                  </a:lnTo>
                  <a:close/>
                  <a:moveTo>
                    <a:pt x="427" y="1"/>
                  </a:moveTo>
                  <a:cubicBezTo>
                    <a:pt x="206" y="1"/>
                    <a:pt x="4" y="176"/>
                    <a:pt x="12" y="424"/>
                  </a:cubicBezTo>
                  <a:lnTo>
                    <a:pt x="12" y="8866"/>
                  </a:lnTo>
                  <a:cubicBezTo>
                    <a:pt x="1" y="9009"/>
                    <a:pt x="84" y="9152"/>
                    <a:pt x="215" y="9235"/>
                  </a:cubicBezTo>
                  <a:lnTo>
                    <a:pt x="13145" y="16831"/>
                  </a:lnTo>
                  <a:cubicBezTo>
                    <a:pt x="13205" y="16879"/>
                    <a:pt x="13276" y="16891"/>
                    <a:pt x="13359" y="16891"/>
                  </a:cubicBezTo>
                  <a:lnTo>
                    <a:pt x="13359" y="16903"/>
                  </a:lnTo>
                  <a:cubicBezTo>
                    <a:pt x="13586" y="16903"/>
                    <a:pt x="13776" y="16712"/>
                    <a:pt x="13788" y="16474"/>
                  </a:cubicBezTo>
                  <a:lnTo>
                    <a:pt x="13788" y="8318"/>
                  </a:lnTo>
                  <a:cubicBezTo>
                    <a:pt x="13788" y="8163"/>
                    <a:pt x="13705" y="8032"/>
                    <a:pt x="13574" y="7949"/>
                  </a:cubicBezTo>
                  <a:lnTo>
                    <a:pt x="655" y="67"/>
                  </a:lnTo>
                  <a:cubicBezTo>
                    <a:pt x="582" y="22"/>
                    <a:pt x="504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7"/>
            <p:cNvSpPr/>
            <p:nvPr/>
          </p:nvSpPr>
          <p:spPr>
            <a:xfrm>
              <a:off x="6232901" y="1052692"/>
              <a:ext cx="789904" cy="461553"/>
            </a:xfrm>
            <a:custGeom>
              <a:avLst/>
              <a:gdLst/>
              <a:ahLst/>
              <a:cxnLst/>
              <a:rect l="l" t="t" r="r" b="b"/>
              <a:pathLst>
                <a:path w="26063" h="15229" extrusionOk="0">
                  <a:moveTo>
                    <a:pt x="13038" y="0"/>
                  </a:moveTo>
                  <a:lnTo>
                    <a:pt x="0" y="7334"/>
                  </a:lnTo>
                  <a:lnTo>
                    <a:pt x="12930" y="15228"/>
                  </a:lnTo>
                  <a:lnTo>
                    <a:pt x="26063" y="7453"/>
                  </a:lnTo>
                  <a:lnTo>
                    <a:pt x="13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7"/>
            <p:cNvSpPr/>
            <p:nvPr/>
          </p:nvSpPr>
          <p:spPr>
            <a:xfrm>
              <a:off x="6357000" y="1122332"/>
              <a:ext cx="531927" cy="313228"/>
            </a:xfrm>
            <a:custGeom>
              <a:avLst/>
              <a:gdLst/>
              <a:ahLst/>
              <a:cxnLst/>
              <a:rect l="l" t="t" r="r" b="b"/>
              <a:pathLst>
                <a:path w="17551" h="10335" extrusionOk="0">
                  <a:moveTo>
                    <a:pt x="12955" y="0"/>
                  </a:moveTo>
                  <a:lnTo>
                    <a:pt x="1" y="7525"/>
                  </a:lnTo>
                  <a:lnTo>
                    <a:pt x="4740" y="10335"/>
                  </a:lnTo>
                  <a:lnTo>
                    <a:pt x="17551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7"/>
            <p:cNvSpPr/>
            <p:nvPr/>
          </p:nvSpPr>
          <p:spPr>
            <a:xfrm>
              <a:off x="6357000" y="1122332"/>
              <a:ext cx="531927" cy="313228"/>
            </a:xfrm>
            <a:custGeom>
              <a:avLst/>
              <a:gdLst/>
              <a:ahLst/>
              <a:cxnLst/>
              <a:rect l="l" t="t" r="r" b="b"/>
              <a:pathLst>
                <a:path w="17551" h="10335" extrusionOk="0">
                  <a:moveTo>
                    <a:pt x="12955" y="0"/>
                  </a:moveTo>
                  <a:lnTo>
                    <a:pt x="1" y="7525"/>
                  </a:lnTo>
                  <a:lnTo>
                    <a:pt x="4740" y="10335"/>
                  </a:lnTo>
                  <a:lnTo>
                    <a:pt x="17551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7"/>
            <p:cNvSpPr/>
            <p:nvPr/>
          </p:nvSpPr>
          <p:spPr>
            <a:xfrm>
              <a:off x="6217748" y="1039600"/>
              <a:ext cx="820242" cy="487254"/>
            </a:xfrm>
            <a:custGeom>
              <a:avLst/>
              <a:gdLst/>
              <a:ahLst/>
              <a:cxnLst/>
              <a:rect l="l" t="t" r="r" b="b"/>
              <a:pathLst>
                <a:path w="27064" h="16077" extrusionOk="0">
                  <a:moveTo>
                    <a:pt x="13538" y="932"/>
                  </a:moveTo>
                  <a:lnTo>
                    <a:pt x="25718" y="7885"/>
                  </a:lnTo>
                  <a:lnTo>
                    <a:pt x="13430" y="15160"/>
                  </a:lnTo>
                  <a:lnTo>
                    <a:pt x="1346" y="7790"/>
                  </a:lnTo>
                  <a:lnTo>
                    <a:pt x="13538" y="932"/>
                  </a:lnTo>
                  <a:close/>
                  <a:moveTo>
                    <a:pt x="13538" y="1"/>
                  </a:moveTo>
                  <a:cubicBezTo>
                    <a:pt x="13463" y="1"/>
                    <a:pt x="13389" y="21"/>
                    <a:pt x="13323" y="63"/>
                  </a:cubicBezTo>
                  <a:lnTo>
                    <a:pt x="298" y="7397"/>
                  </a:lnTo>
                  <a:cubicBezTo>
                    <a:pt x="12" y="7552"/>
                    <a:pt x="0" y="7957"/>
                    <a:pt x="286" y="8135"/>
                  </a:cubicBezTo>
                  <a:lnTo>
                    <a:pt x="13204" y="16017"/>
                  </a:lnTo>
                  <a:cubicBezTo>
                    <a:pt x="13276" y="16065"/>
                    <a:pt x="13347" y="16077"/>
                    <a:pt x="13430" y="16077"/>
                  </a:cubicBezTo>
                  <a:cubicBezTo>
                    <a:pt x="13502" y="16077"/>
                    <a:pt x="13573" y="16053"/>
                    <a:pt x="13633" y="16017"/>
                  </a:cubicBezTo>
                  <a:lnTo>
                    <a:pt x="26777" y="8243"/>
                  </a:lnTo>
                  <a:cubicBezTo>
                    <a:pt x="27063" y="8076"/>
                    <a:pt x="27063" y="7659"/>
                    <a:pt x="26777" y="7504"/>
                  </a:cubicBezTo>
                  <a:lnTo>
                    <a:pt x="13752" y="63"/>
                  </a:lnTo>
                  <a:cubicBezTo>
                    <a:pt x="13686" y="21"/>
                    <a:pt x="13612" y="1"/>
                    <a:pt x="13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7"/>
            <p:cNvSpPr/>
            <p:nvPr/>
          </p:nvSpPr>
          <p:spPr>
            <a:xfrm>
              <a:off x="6421974" y="1464748"/>
              <a:ext cx="168904" cy="214001"/>
            </a:xfrm>
            <a:custGeom>
              <a:avLst/>
              <a:gdLst/>
              <a:ahLst/>
              <a:cxnLst/>
              <a:rect l="l" t="t" r="r" b="b"/>
              <a:pathLst>
                <a:path w="5573" h="7061" extrusionOk="0">
                  <a:moveTo>
                    <a:pt x="0" y="0"/>
                  </a:moveTo>
                  <a:lnTo>
                    <a:pt x="0" y="3846"/>
                  </a:lnTo>
                  <a:lnTo>
                    <a:pt x="5536" y="7060"/>
                  </a:lnTo>
                  <a:lnTo>
                    <a:pt x="5572" y="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7"/>
            <p:cNvSpPr/>
            <p:nvPr/>
          </p:nvSpPr>
          <p:spPr>
            <a:xfrm>
              <a:off x="7306333" y="1571907"/>
              <a:ext cx="131747" cy="402362"/>
            </a:xfrm>
            <a:custGeom>
              <a:avLst/>
              <a:gdLst/>
              <a:ahLst/>
              <a:cxnLst/>
              <a:rect l="l" t="t" r="r" b="b"/>
              <a:pathLst>
                <a:path w="4347" h="13276" extrusionOk="0">
                  <a:moveTo>
                    <a:pt x="4084" y="0"/>
                  </a:moveTo>
                  <a:lnTo>
                    <a:pt x="0" y="1417"/>
                  </a:lnTo>
                  <a:lnTo>
                    <a:pt x="405" y="13276"/>
                  </a:lnTo>
                  <a:lnTo>
                    <a:pt x="4346" y="11109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7"/>
            <p:cNvSpPr/>
            <p:nvPr/>
          </p:nvSpPr>
          <p:spPr>
            <a:xfrm>
              <a:off x="5041825" y="2472328"/>
              <a:ext cx="3669875" cy="2263455"/>
            </a:xfrm>
            <a:custGeom>
              <a:avLst/>
              <a:gdLst/>
              <a:ahLst/>
              <a:cxnLst/>
              <a:rect l="l" t="t" r="r" b="b"/>
              <a:pathLst>
                <a:path w="121088" h="74683" extrusionOk="0">
                  <a:moveTo>
                    <a:pt x="57270" y="0"/>
                  </a:moveTo>
                  <a:cubicBezTo>
                    <a:pt x="56389" y="0"/>
                    <a:pt x="55508" y="232"/>
                    <a:pt x="54722" y="697"/>
                  </a:cubicBezTo>
                  <a:lnTo>
                    <a:pt x="3287" y="30962"/>
                  </a:lnTo>
                  <a:cubicBezTo>
                    <a:pt x="13" y="32903"/>
                    <a:pt x="1" y="37642"/>
                    <a:pt x="3275" y="39594"/>
                  </a:cubicBezTo>
                  <a:lnTo>
                    <a:pt x="61104" y="73980"/>
                  </a:lnTo>
                  <a:cubicBezTo>
                    <a:pt x="61894" y="74447"/>
                    <a:pt x="62785" y="74682"/>
                    <a:pt x="63674" y="74682"/>
                  </a:cubicBezTo>
                  <a:cubicBezTo>
                    <a:pt x="64553" y="74682"/>
                    <a:pt x="65431" y="74453"/>
                    <a:pt x="66211" y="73991"/>
                  </a:cubicBezTo>
                  <a:lnTo>
                    <a:pt x="117801" y="43559"/>
                  </a:lnTo>
                  <a:cubicBezTo>
                    <a:pt x="121087" y="41618"/>
                    <a:pt x="121087" y="36856"/>
                    <a:pt x="117801" y="34915"/>
                  </a:cubicBezTo>
                  <a:lnTo>
                    <a:pt x="59818" y="697"/>
                  </a:lnTo>
                  <a:cubicBezTo>
                    <a:pt x="59032" y="232"/>
                    <a:pt x="58151" y="0"/>
                    <a:pt x="57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7"/>
            <p:cNvSpPr/>
            <p:nvPr/>
          </p:nvSpPr>
          <p:spPr>
            <a:xfrm>
              <a:off x="5548767" y="3437329"/>
              <a:ext cx="1443789" cy="939320"/>
            </a:xfrm>
            <a:custGeom>
              <a:avLst/>
              <a:gdLst/>
              <a:ahLst/>
              <a:cxnLst/>
              <a:rect l="l" t="t" r="r" b="b"/>
              <a:pathLst>
                <a:path w="47638" h="30993" extrusionOk="0">
                  <a:moveTo>
                    <a:pt x="1" y="0"/>
                  </a:moveTo>
                  <a:lnTo>
                    <a:pt x="1" y="3096"/>
                  </a:lnTo>
                  <a:lnTo>
                    <a:pt x="47638" y="30992"/>
                  </a:lnTo>
                  <a:lnTo>
                    <a:pt x="47531" y="28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7"/>
            <p:cNvSpPr/>
            <p:nvPr/>
          </p:nvSpPr>
          <p:spPr>
            <a:xfrm>
              <a:off x="5535796" y="3424328"/>
              <a:ext cx="1470126" cy="965294"/>
            </a:xfrm>
            <a:custGeom>
              <a:avLst/>
              <a:gdLst/>
              <a:ahLst/>
              <a:cxnLst/>
              <a:rect l="l" t="t" r="r" b="b"/>
              <a:pathLst>
                <a:path w="48507" h="31850" extrusionOk="0">
                  <a:moveTo>
                    <a:pt x="858" y="1179"/>
                  </a:moveTo>
                  <a:lnTo>
                    <a:pt x="47542" y="28790"/>
                  </a:lnTo>
                  <a:lnTo>
                    <a:pt x="47613" y="30659"/>
                  </a:lnTo>
                  <a:lnTo>
                    <a:pt x="858" y="3287"/>
                  </a:lnTo>
                  <a:lnTo>
                    <a:pt x="858" y="1179"/>
                  </a:lnTo>
                  <a:close/>
                  <a:moveTo>
                    <a:pt x="431" y="1"/>
                  </a:moveTo>
                  <a:cubicBezTo>
                    <a:pt x="211" y="1"/>
                    <a:pt x="0" y="178"/>
                    <a:pt x="0" y="429"/>
                  </a:cubicBezTo>
                  <a:lnTo>
                    <a:pt x="0" y="3525"/>
                  </a:lnTo>
                  <a:cubicBezTo>
                    <a:pt x="0" y="3680"/>
                    <a:pt x="84" y="3823"/>
                    <a:pt x="215" y="3894"/>
                  </a:cubicBezTo>
                  <a:lnTo>
                    <a:pt x="47852" y="31790"/>
                  </a:lnTo>
                  <a:cubicBezTo>
                    <a:pt x="47911" y="31826"/>
                    <a:pt x="47994" y="31850"/>
                    <a:pt x="48066" y="31850"/>
                  </a:cubicBezTo>
                  <a:cubicBezTo>
                    <a:pt x="48304" y="31850"/>
                    <a:pt x="48506" y="31648"/>
                    <a:pt x="48494" y="31409"/>
                  </a:cubicBezTo>
                  <a:lnTo>
                    <a:pt x="48387" y="28528"/>
                  </a:lnTo>
                  <a:cubicBezTo>
                    <a:pt x="48387" y="28385"/>
                    <a:pt x="48304" y="28242"/>
                    <a:pt x="48185" y="28171"/>
                  </a:cubicBezTo>
                  <a:lnTo>
                    <a:pt x="643" y="60"/>
                  </a:lnTo>
                  <a:cubicBezTo>
                    <a:pt x="576" y="19"/>
                    <a:pt x="503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7"/>
            <p:cNvSpPr/>
            <p:nvPr/>
          </p:nvSpPr>
          <p:spPr>
            <a:xfrm>
              <a:off x="5549130" y="2660855"/>
              <a:ext cx="2748981" cy="1628513"/>
            </a:xfrm>
            <a:custGeom>
              <a:avLst/>
              <a:gdLst/>
              <a:ahLst/>
              <a:cxnLst/>
              <a:rect l="l" t="t" r="r" b="b"/>
              <a:pathLst>
                <a:path w="90703" h="53733" extrusionOk="0">
                  <a:moveTo>
                    <a:pt x="42982" y="0"/>
                  </a:moveTo>
                  <a:lnTo>
                    <a:pt x="1" y="25634"/>
                  </a:lnTo>
                  <a:lnTo>
                    <a:pt x="47519" y="53733"/>
                  </a:lnTo>
                  <a:lnTo>
                    <a:pt x="90703" y="27694"/>
                  </a:lnTo>
                  <a:lnTo>
                    <a:pt x="42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7"/>
            <p:cNvSpPr/>
            <p:nvPr/>
          </p:nvSpPr>
          <p:spPr>
            <a:xfrm>
              <a:off x="5536160" y="2648127"/>
              <a:ext cx="2774955" cy="1654244"/>
            </a:xfrm>
            <a:custGeom>
              <a:avLst/>
              <a:gdLst/>
              <a:ahLst/>
              <a:cxnLst/>
              <a:rect l="l" t="t" r="r" b="b"/>
              <a:pathLst>
                <a:path w="91560" h="54582" extrusionOk="0">
                  <a:moveTo>
                    <a:pt x="43410" y="920"/>
                  </a:moveTo>
                  <a:lnTo>
                    <a:pt x="90297" y="28126"/>
                  </a:lnTo>
                  <a:lnTo>
                    <a:pt x="47947" y="53653"/>
                  </a:lnTo>
                  <a:lnTo>
                    <a:pt x="1262" y="26042"/>
                  </a:lnTo>
                  <a:lnTo>
                    <a:pt x="43410" y="920"/>
                  </a:lnTo>
                  <a:close/>
                  <a:moveTo>
                    <a:pt x="43410" y="1"/>
                  </a:moveTo>
                  <a:cubicBezTo>
                    <a:pt x="43336" y="1"/>
                    <a:pt x="43262" y="21"/>
                    <a:pt x="43196" y="63"/>
                  </a:cubicBezTo>
                  <a:lnTo>
                    <a:pt x="203" y="25685"/>
                  </a:lnTo>
                  <a:cubicBezTo>
                    <a:pt x="84" y="25769"/>
                    <a:pt x="0" y="25900"/>
                    <a:pt x="0" y="26054"/>
                  </a:cubicBezTo>
                  <a:cubicBezTo>
                    <a:pt x="0" y="26209"/>
                    <a:pt x="84" y="26340"/>
                    <a:pt x="203" y="26423"/>
                  </a:cubicBezTo>
                  <a:lnTo>
                    <a:pt x="47732" y="54522"/>
                  </a:lnTo>
                  <a:cubicBezTo>
                    <a:pt x="47792" y="54558"/>
                    <a:pt x="47875" y="54570"/>
                    <a:pt x="47947" y="54582"/>
                  </a:cubicBezTo>
                  <a:cubicBezTo>
                    <a:pt x="48030" y="54582"/>
                    <a:pt x="48101" y="54558"/>
                    <a:pt x="48161" y="54522"/>
                  </a:cubicBezTo>
                  <a:lnTo>
                    <a:pt x="91345" y="28483"/>
                  </a:lnTo>
                  <a:cubicBezTo>
                    <a:pt x="91476" y="28400"/>
                    <a:pt x="91559" y="28269"/>
                    <a:pt x="91559" y="28114"/>
                  </a:cubicBezTo>
                  <a:cubicBezTo>
                    <a:pt x="91559" y="27959"/>
                    <a:pt x="91476" y="27828"/>
                    <a:pt x="91345" y="27745"/>
                  </a:cubicBezTo>
                  <a:lnTo>
                    <a:pt x="43625" y="63"/>
                  </a:lnTo>
                  <a:cubicBezTo>
                    <a:pt x="43559" y="21"/>
                    <a:pt x="43485" y="1"/>
                    <a:pt x="43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7"/>
            <p:cNvSpPr/>
            <p:nvPr/>
          </p:nvSpPr>
          <p:spPr>
            <a:xfrm>
              <a:off x="6991343" y="3500121"/>
              <a:ext cx="1308466" cy="876523"/>
            </a:xfrm>
            <a:custGeom>
              <a:avLst/>
              <a:gdLst/>
              <a:ahLst/>
              <a:cxnLst/>
              <a:rect l="l" t="t" r="r" b="b"/>
              <a:pathLst>
                <a:path w="43173" h="28921" extrusionOk="0">
                  <a:moveTo>
                    <a:pt x="43172" y="0"/>
                  </a:moveTo>
                  <a:lnTo>
                    <a:pt x="0" y="26039"/>
                  </a:lnTo>
                  <a:lnTo>
                    <a:pt x="95" y="28920"/>
                  </a:lnTo>
                  <a:lnTo>
                    <a:pt x="43172" y="2977"/>
                  </a:lnTo>
                  <a:lnTo>
                    <a:pt x="43172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7"/>
            <p:cNvSpPr/>
            <p:nvPr/>
          </p:nvSpPr>
          <p:spPr>
            <a:xfrm>
              <a:off x="6991343" y="3500121"/>
              <a:ext cx="1308466" cy="876523"/>
            </a:xfrm>
            <a:custGeom>
              <a:avLst/>
              <a:gdLst/>
              <a:ahLst/>
              <a:cxnLst/>
              <a:rect l="l" t="t" r="r" b="b"/>
              <a:pathLst>
                <a:path w="43173" h="28921" extrusionOk="0">
                  <a:moveTo>
                    <a:pt x="43172" y="0"/>
                  </a:moveTo>
                  <a:lnTo>
                    <a:pt x="0" y="26039"/>
                  </a:lnTo>
                  <a:lnTo>
                    <a:pt x="95" y="28920"/>
                  </a:lnTo>
                  <a:lnTo>
                    <a:pt x="43172" y="2977"/>
                  </a:lnTo>
                  <a:lnTo>
                    <a:pt x="431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7"/>
            <p:cNvSpPr/>
            <p:nvPr/>
          </p:nvSpPr>
          <p:spPr>
            <a:xfrm>
              <a:off x="6977979" y="3487120"/>
              <a:ext cx="1334803" cy="902497"/>
            </a:xfrm>
            <a:custGeom>
              <a:avLst/>
              <a:gdLst/>
              <a:ahLst/>
              <a:cxnLst/>
              <a:rect l="l" t="t" r="r" b="b"/>
              <a:pathLst>
                <a:path w="44042" h="29778" extrusionOk="0">
                  <a:moveTo>
                    <a:pt x="43196" y="1191"/>
                  </a:moveTo>
                  <a:lnTo>
                    <a:pt x="43196" y="3156"/>
                  </a:lnTo>
                  <a:lnTo>
                    <a:pt x="941" y="28611"/>
                  </a:lnTo>
                  <a:lnTo>
                    <a:pt x="870" y="26706"/>
                  </a:lnTo>
                  <a:lnTo>
                    <a:pt x="43196" y="1191"/>
                  </a:lnTo>
                  <a:close/>
                  <a:moveTo>
                    <a:pt x="43616" y="0"/>
                  </a:moveTo>
                  <a:cubicBezTo>
                    <a:pt x="43543" y="0"/>
                    <a:pt x="43469" y="19"/>
                    <a:pt x="43399" y="60"/>
                  </a:cubicBezTo>
                  <a:lnTo>
                    <a:pt x="215" y="26099"/>
                  </a:lnTo>
                  <a:cubicBezTo>
                    <a:pt x="84" y="26182"/>
                    <a:pt x="1" y="26325"/>
                    <a:pt x="13" y="26480"/>
                  </a:cubicBezTo>
                  <a:lnTo>
                    <a:pt x="108" y="29361"/>
                  </a:lnTo>
                  <a:cubicBezTo>
                    <a:pt x="120" y="29516"/>
                    <a:pt x="203" y="29647"/>
                    <a:pt x="334" y="29718"/>
                  </a:cubicBezTo>
                  <a:cubicBezTo>
                    <a:pt x="394" y="29754"/>
                    <a:pt x="465" y="29778"/>
                    <a:pt x="536" y="29778"/>
                  </a:cubicBezTo>
                  <a:cubicBezTo>
                    <a:pt x="620" y="29778"/>
                    <a:pt x="691" y="29754"/>
                    <a:pt x="763" y="29718"/>
                  </a:cubicBezTo>
                  <a:lnTo>
                    <a:pt x="43839" y="3763"/>
                  </a:lnTo>
                  <a:cubicBezTo>
                    <a:pt x="43970" y="3691"/>
                    <a:pt x="44042" y="3549"/>
                    <a:pt x="44042" y="3406"/>
                  </a:cubicBezTo>
                  <a:lnTo>
                    <a:pt x="44042" y="429"/>
                  </a:lnTo>
                  <a:cubicBezTo>
                    <a:pt x="44042" y="177"/>
                    <a:pt x="43838" y="0"/>
                    <a:pt x="436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7"/>
            <p:cNvSpPr/>
            <p:nvPr/>
          </p:nvSpPr>
          <p:spPr>
            <a:xfrm>
              <a:off x="5536160" y="3435965"/>
              <a:ext cx="1468307" cy="1086100"/>
            </a:xfrm>
            <a:custGeom>
              <a:avLst/>
              <a:gdLst/>
              <a:ahLst/>
              <a:cxnLst/>
              <a:rect l="l" t="t" r="r" b="b"/>
              <a:pathLst>
                <a:path w="48447" h="35836" extrusionOk="0">
                  <a:moveTo>
                    <a:pt x="429" y="1"/>
                  </a:moveTo>
                  <a:cubicBezTo>
                    <a:pt x="223" y="1"/>
                    <a:pt x="18" y="135"/>
                    <a:pt x="0" y="403"/>
                  </a:cubicBezTo>
                  <a:lnTo>
                    <a:pt x="0" y="7653"/>
                  </a:lnTo>
                  <a:cubicBezTo>
                    <a:pt x="0" y="7796"/>
                    <a:pt x="84" y="7939"/>
                    <a:pt x="215" y="8023"/>
                  </a:cubicBezTo>
                  <a:lnTo>
                    <a:pt x="47804" y="35776"/>
                  </a:lnTo>
                  <a:cubicBezTo>
                    <a:pt x="47863" y="35812"/>
                    <a:pt x="47935" y="35836"/>
                    <a:pt x="48018" y="35836"/>
                  </a:cubicBezTo>
                  <a:cubicBezTo>
                    <a:pt x="48090" y="35836"/>
                    <a:pt x="48161" y="35812"/>
                    <a:pt x="48232" y="35776"/>
                  </a:cubicBezTo>
                  <a:cubicBezTo>
                    <a:pt x="48363" y="35705"/>
                    <a:pt x="48447" y="35562"/>
                    <a:pt x="48447" y="35407"/>
                  </a:cubicBezTo>
                  <a:lnTo>
                    <a:pt x="48447" y="28156"/>
                  </a:lnTo>
                  <a:cubicBezTo>
                    <a:pt x="48429" y="27888"/>
                    <a:pt x="48224" y="27754"/>
                    <a:pt x="48018" y="27754"/>
                  </a:cubicBezTo>
                  <a:cubicBezTo>
                    <a:pt x="47813" y="27754"/>
                    <a:pt x="47607" y="27888"/>
                    <a:pt x="47590" y="28156"/>
                  </a:cubicBezTo>
                  <a:lnTo>
                    <a:pt x="47590" y="34669"/>
                  </a:lnTo>
                  <a:lnTo>
                    <a:pt x="857" y="7403"/>
                  </a:lnTo>
                  <a:lnTo>
                    <a:pt x="857" y="403"/>
                  </a:lnTo>
                  <a:cubicBezTo>
                    <a:pt x="840" y="135"/>
                    <a:pt x="634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7"/>
            <p:cNvSpPr/>
            <p:nvPr/>
          </p:nvSpPr>
          <p:spPr>
            <a:xfrm>
              <a:off x="6973281" y="3497302"/>
              <a:ext cx="1335167" cy="1024757"/>
            </a:xfrm>
            <a:custGeom>
              <a:avLst/>
              <a:gdLst/>
              <a:ahLst/>
              <a:cxnLst/>
              <a:rect l="l" t="t" r="r" b="b"/>
              <a:pathLst>
                <a:path w="44054" h="33812" extrusionOk="0">
                  <a:moveTo>
                    <a:pt x="43625" y="1"/>
                  </a:moveTo>
                  <a:cubicBezTo>
                    <a:pt x="43420" y="1"/>
                    <a:pt x="43215" y="135"/>
                    <a:pt x="43197" y="403"/>
                  </a:cubicBezTo>
                  <a:lnTo>
                    <a:pt x="43197" y="7737"/>
                  </a:lnTo>
                  <a:lnTo>
                    <a:pt x="370" y="33014"/>
                  </a:lnTo>
                  <a:cubicBezTo>
                    <a:pt x="1" y="33240"/>
                    <a:pt x="156" y="33812"/>
                    <a:pt x="596" y="33812"/>
                  </a:cubicBezTo>
                  <a:cubicBezTo>
                    <a:pt x="668" y="33812"/>
                    <a:pt x="739" y="33788"/>
                    <a:pt x="810" y="33752"/>
                  </a:cubicBezTo>
                  <a:lnTo>
                    <a:pt x="43840" y="8344"/>
                  </a:lnTo>
                  <a:cubicBezTo>
                    <a:pt x="43971" y="8273"/>
                    <a:pt x="44054" y="8130"/>
                    <a:pt x="44054" y="7975"/>
                  </a:cubicBezTo>
                  <a:lnTo>
                    <a:pt x="44054" y="403"/>
                  </a:lnTo>
                  <a:cubicBezTo>
                    <a:pt x="44036" y="135"/>
                    <a:pt x="43831" y="1"/>
                    <a:pt x="43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7"/>
            <p:cNvSpPr/>
            <p:nvPr/>
          </p:nvSpPr>
          <p:spPr>
            <a:xfrm>
              <a:off x="6210869" y="3238528"/>
              <a:ext cx="398786" cy="482859"/>
            </a:xfrm>
            <a:custGeom>
              <a:avLst/>
              <a:gdLst/>
              <a:ahLst/>
              <a:cxnLst/>
              <a:rect l="l" t="t" r="r" b="b"/>
              <a:pathLst>
                <a:path w="13158" h="15932" extrusionOk="0">
                  <a:moveTo>
                    <a:pt x="13134" y="0"/>
                  </a:moveTo>
                  <a:lnTo>
                    <a:pt x="1" y="7775"/>
                  </a:lnTo>
                  <a:lnTo>
                    <a:pt x="1" y="15931"/>
                  </a:lnTo>
                  <a:cubicBezTo>
                    <a:pt x="1" y="15931"/>
                    <a:pt x="2" y="15931"/>
                    <a:pt x="3" y="15931"/>
                  </a:cubicBezTo>
                  <a:cubicBezTo>
                    <a:pt x="224" y="15931"/>
                    <a:pt x="13157" y="8263"/>
                    <a:pt x="13157" y="8263"/>
                  </a:cubicBezTo>
                  <a:lnTo>
                    <a:pt x="131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7"/>
            <p:cNvSpPr/>
            <p:nvPr/>
          </p:nvSpPr>
          <p:spPr>
            <a:xfrm>
              <a:off x="6197899" y="3225891"/>
              <a:ext cx="424729" cy="507742"/>
            </a:xfrm>
            <a:custGeom>
              <a:avLst/>
              <a:gdLst/>
              <a:ahLst/>
              <a:cxnLst/>
              <a:rect l="l" t="t" r="r" b="b"/>
              <a:pathLst>
                <a:path w="14014" h="16753" extrusionOk="0">
                  <a:moveTo>
                    <a:pt x="13145" y="1167"/>
                  </a:moveTo>
                  <a:lnTo>
                    <a:pt x="13169" y="8442"/>
                  </a:lnTo>
                  <a:cubicBezTo>
                    <a:pt x="8859" y="10990"/>
                    <a:pt x="2751" y="14585"/>
                    <a:pt x="858" y="15645"/>
                  </a:cubicBezTo>
                  <a:lnTo>
                    <a:pt x="858" y="8442"/>
                  </a:lnTo>
                  <a:lnTo>
                    <a:pt x="13145" y="1167"/>
                  </a:lnTo>
                  <a:close/>
                  <a:moveTo>
                    <a:pt x="13565" y="0"/>
                  </a:moveTo>
                  <a:cubicBezTo>
                    <a:pt x="13492" y="0"/>
                    <a:pt x="13418" y="19"/>
                    <a:pt x="13347" y="60"/>
                  </a:cubicBezTo>
                  <a:lnTo>
                    <a:pt x="215" y="7835"/>
                  </a:lnTo>
                  <a:cubicBezTo>
                    <a:pt x="84" y="7906"/>
                    <a:pt x="0" y="8049"/>
                    <a:pt x="0" y="8204"/>
                  </a:cubicBezTo>
                  <a:lnTo>
                    <a:pt x="0" y="16360"/>
                  </a:lnTo>
                  <a:cubicBezTo>
                    <a:pt x="0" y="16467"/>
                    <a:pt x="48" y="16574"/>
                    <a:pt x="131" y="16657"/>
                  </a:cubicBezTo>
                  <a:cubicBezTo>
                    <a:pt x="167" y="16717"/>
                    <a:pt x="250" y="16752"/>
                    <a:pt x="322" y="16752"/>
                  </a:cubicBezTo>
                  <a:cubicBezTo>
                    <a:pt x="810" y="16752"/>
                    <a:pt x="2667" y="15645"/>
                    <a:pt x="13812" y="9049"/>
                  </a:cubicBezTo>
                  <a:cubicBezTo>
                    <a:pt x="13931" y="8978"/>
                    <a:pt x="14014" y="8835"/>
                    <a:pt x="14014" y="8692"/>
                  </a:cubicBezTo>
                  <a:lnTo>
                    <a:pt x="13990" y="417"/>
                  </a:lnTo>
                  <a:cubicBezTo>
                    <a:pt x="13990" y="175"/>
                    <a:pt x="13787" y="0"/>
                    <a:pt x="13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7"/>
            <p:cNvSpPr/>
            <p:nvPr/>
          </p:nvSpPr>
          <p:spPr>
            <a:xfrm>
              <a:off x="5819026" y="3235255"/>
              <a:ext cx="391906" cy="486102"/>
            </a:xfrm>
            <a:custGeom>
              <a:avLst/>
              <a:gdLst/>
              <a:ahLst/>
              <a:cxnLst/>
              <a:rect l="l" t="t" r="r" b="b"/>
              <a:pathLst>
                <a:path w="12931" h="16039" extrusionOk="0">
                  <a:moveTo>
                    <a:pt x="1" y="1"/>
                  </a:moveTo>
                  <a:lnTo>
                    <a:pt x="1" y="8431"/>
                  </a:lnTo>
                  <a:lnTo>
                    <a:pt x="12931" y="16039"/>
                  </a:lnTo>
                  <a:lnTo>
                    <a:pt x="12931" y="7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7"/>
            <p:cNvSpPr/>
            <p:nvPr/>
          </p:nvSpPr>
          <p:spPr>
            <a:xfrm>
              <a:off x="5943155" y="3310684"/>
              <a:ext cx="143658" cy="337050"/>
            </a:xfrm>
            <a:custGeom>
              <a:avLst/>
              <a:gdLst/>
              <a:ahLst/>
              <a:cxnLst/>
              <a:rect l="l" t="t" r="r" b="b"/>
              <a:pathLst>
                <a:path w="4740" h="11121" extrusionOk="0">
                  <a:moveTo>
                    <a:pt x="0" y="0"/>
                  </a:moveTo>
                  <a:lnTo>
                    <a:pt x="251" y="8418"/>
                  </a:lnTo>
                  <a:lnTo>
                    <a:pt x="4739" y="11121"/>
                  </a:lnTo>
                  <a:lnTo>
                    <a:pt x="4739" y="2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7"/>
            <p:cNvSpPr/>
            <p:nvPr/>
          </p:nvSpPr>
          <p:spPr>
            <a:xfrm>
              <a:off x="5806056" y="3222436"/>
              <a:ext cx="417516" cy="511924"/>
            </a:xfrm>
            <a:custGeom>
              <a:avLst/>
              <a:gdLst/>
              <a:ahLst/>
              <a:cxnLst/>
              <a:rect l="l" t="t" r="r" b="b"/>
              <a:pathLst>
                <a:path w="13776" h="16891" extrusionOk="0">
                  <a:moveTo>
                    <a:pt x="845" y="1186"/>
                  </a:moveTo>
                  <a:lnTo>
                    <a:pt x="12918" y="8544"/>
                  </a:lnTo>
                  <a:lnTo>
                    <a:pt x="12918" y="15723"/>
                  </a:lnTo>
                  <a:lnTo>
                    <a:pt x="845" y="8603"/>
                  </a:lnTo>
                  <a:lnTo>
                    <a:pt x="845" y="1186"/>
                  </a:lnTo>
                  <a:close/>
                  <a:moveTo>
                    <a:pt x="427" y="0"/>
                  </a:moveTo>
                  <a:cubicBezTo>
                    <a:pt x="204" y="0"/>
                    <a:pt x="0" y="176"/>
                    <a:pt x="0" y="424"/>
                  </a:cubicBezTo>
                  <a:lnTo>
                    <a:pt x="0" y="8854"/>
                  </a:lnTo>
                  <a:cubicBezTo>
                    <a:pt x="0" y="8996"/>
                    <a:pt x="83" y="9139"/>
                    <a:pt x="214" y="9223"/>
                  </a:cubicBezTo>
                  <a:lnTo>
                    <a:pt x="13133" y="16831"/>
                  </a:lnTo>
                  <a:cubicBezTo>
                    <a:pt x="13204" y="16866"/>
                    <a:pt x="13276" y="16890"/>
                    <a:pt x="13347" y="16890"/>
                  </a:cubicBezTo>
                  <a:cubicBezTo>
                    <a:pt x="13585" y="16890"/>
                    <a:pt x="13776" y="16700"/>
                    <a:pt x="13776" y="16474"/>
                  </a:cubicBezTo>
                  <a:lnTo>
                    <a:pt x="13776" y="8318"/>
                  </a:lnTo>
                  <a:cubicBezTo>
                    <a:pt x="13776" y="8163"/>
                    <a:pt x="13704" y="8032"/>
                    <a:pt x="13573" y="7949"/>
                  </a:cubicBezTo>
                  <a:lnTo>
                    <a:pt x="655" y="67"/>
                  </a:lnTo>
                  <a:cubicBezTo>
                    <a:pt x="582" y="21"/>
                    <a:pt x="503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7"/>
            <p:cNvSpPr/>
            <p:nvPr/>
          </p:nvSpPr>
          <p:spPr>
            <a:xfrm>
              <a:off x="5819026" y="3012999"/>
              <a:ext cx="789935" cy="461189"/>
            </a:xfrm>
            <a:custGeom>
              <a:avLst/>
              <a:gdLst/>
              <a:ahLst/>
              <a:cxnLst/>
              <a:rect l="l" t="t" r="r" b="b"/>
              <a:pathLst>
                <a:path w="26064" h="15217" extrusionOk="0">
                  <a:moveTo>
                    <a:pt x="13038" y="1"/>
                  </a:moveTo>
                  <a:lnTo>
                    <a:pt x="1" y="7335"/>
                  </a:lnTo>
                  <a:lnTo>
                    <a:pt x="12931" y="15217"/>
                  </a:lnTo>
                  <a:lnTo>
                    <a:pt x="26064" y="7442"/>
                  </a:lnTo>
                  <a:lnTo>
                    <a:pt x="13038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7"/>
            <p:cNvSpPr/>
            <p:nvPr/>
          </p:nvSpPr>
          <p:spPr>
            <a:xfrm>
              <a:off x="5943155" y="3082639"/>
              <a:ext cx="531927" cy="313258"/>
            </a:xfrm>
            <a:custGeom>
              <a:avLst/>
              <a:gdLst/>
              <a:ahLst/>
              <a:cxnLst/>
              <a:rect l="l" t="t" r="r" b="b"/>
              <a:pathLst>
                <a:path w="17551" h="10336" extrusionOk="0">
                  <a:moveTo>
                    <a:pt x="12954" y="1"/>
                  </a:moveTo>
                  <a:lnTo>
                    <a:pt x="0" y="7525"/>
                  </a:lnTo>
                  <a:lnTo>
                    <a:pt x="4739" y="10335"/>
                  </a:lnTo>
                  <a:lnTo>
                    <a:pt x="17550" y="2668"/>
                  </a:lnTo>
                  <a:lnTo>
                    <a:pt x="12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7"/>
            <p:cNvSpPr/>
            <p:nvPr/>
          </p:nvSpPr>
          <p:spPr>
            <a:xfrm>
              <a:off x="5943155" y="3082639"/>
              <a:ext cx="531927" cy="313258"/>
            </a:xfrm>
            <a:custGeom>
              <a:avLst/>
              <a:gdLst/>
              <a:ahLst/>
              <a:cxnLst/>
              <a:rect l="l" t="t" r="r" b="b"/>
              <a:pathLst>
                <a:path w="17551" h="10336" extrusionOk="0">
                  <a:moveTo>
                    <a:pt x="12954" y="1"/>
                  </a:moveTo>
                  <a:lnTo>
                    <a:pt x="0" y="7525"/>
                  </a:lnTo>
                  <a:lnTo>
                    <a:pt x="4739" y="10335"/>
                  </a:lnTo>
                  <a:lnTo>
                    <a:pt x="17550" y="2668"/>
                  </a:lnTo>
                  <a:lnTo>
                    <a:pt x="12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7"/>
            <p:cNvSpPr/>
            <p:nvPr/>
          </p:nvSpPr>
          <p:spPr>
            <a:xfrm>
              <a:off x="5803874" y="2999846"/>
              <a:ext cx="819878" cy="487345"/>
            </a:xfrm>
            <a:custGeom>
              <a:avLst/>
              <a:gdLst/>
              <a:ahLst/>
              <a:cxnLst/>
              <a:rect l="l" t="t" r="r" b="b"/>
              <a:pathLst>
                <a:path w="27052" h="16080" extrusionOk="0">
                  <a:moveTo>
                    <a:pt x="13538" y="923"/>
                  </a:moveTo>
                  <a:lnTo>
                    <a:pt x="25718" y="7888"/>
                  </a:lnTo>
                  <a:lnTo>
                    <a:pt x="13431" y="15163"/>
                  </a:lnTo>
                  <a:lnTo>
                    <a:pt x="1346" y="7781"/>
                  </a:lnTo>
                  <a:lnTo>
                    <a:pt x="13538" y="923"/>
                  </a:lnTo>
                  <a:close/>
                  <a:moveTo>
                    <a:pt x="13532" y="0"/>
                  </a:moveTo>
                  <a:cubicBezTo>
                    <a:pt x="13461" y="0"/>
                    <a:pt x="13389" y="18"/>
                    <a:pt x="13324" y="54"/>
                  </a:cubicBezTo>
                  <a:lnTo>
                    <a:pt x="298" y="7400"/>
                  </a:lnTo>
                  <a:cubicBezTo>
                    <a:pt x="13" y="7555"/>
                    <a:pt x="1" y="7959"/>
                    <a:pt x="275" y="8126"/>
                  </a:cubicBezTo>
                  <a:lnTo>
                    <a:pt x="13205" y="16020"/>
                  </a:lnTo>
                  <a:cubicBezTo>
                    <a:pt x="13264" y="16056"/>
                    <a:pt x="13348" y="16079"/>
                    <a:pt x="13419" y="16079"/>
                  </a:cubicBezTo>
                  <a:cubicBezTo>
                    <a:pt x="13502" y="16079"/>
                    <a:pt x="13574" y="16056"/>
                    <a:pt x="13633" y="16020"/>
                  </a:cubicBezTo>
                  <a:lnTo>
                    <a:pt x="26778" y="8233"/>
                  </a:lnTo>
                  <a:cubicBezTo>
                    <a:pt x="27052" y="8078"/>
                    <a:pt x="27052" y="7662"/>
                    <a:pt x="26778" y="7507"/>
                  </a:cubicBezTo>
                  <a:lnTo>
                    <a:pt x="13740" y="54"/>
                  </a:lnTo>
                  <a:cubicBezTo>
                    <a:pt x="13675" y="18"/>
                    <a:pt x="13604" y="0"/>
                    <a:pt x="1353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7"/>
            <p:cNvSpPr/>
            <p:nvPr/>
          </p:nvSpPr>
          <p:spPr>
            <a:xfrm>
              <a:off x="6008099" y="3425055"/>
              <a:ext cx="168904" cy="214001"/>
            </a:xfrm>
            <a:custGeom>
              <a:avLst/>
              <a:gdLst/>
              <a:ahLst/>
              <a:cxnLst/>
              <a:rect l="l" t="t" r="r" b="b"/>
              <a:pathLst>
                <a:path w="5573" h="7061" extrusionOk="0">
                  <a:moveTo>
                    <a:pt x="1" y="1"/>
                  </a:moveTo>
                  <a:lnTo>
                    <a:pt x="1" y="3846"/>
                  </a:lnTo>
                  <a:lnTo>
                    <a:pt x="5537" y="7061"/>
                  </a:lnTo>
                  <a:lnTo>
                    <a:pt x="5573" y="3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7"/>
            <p:cNvSpPr/>
            <p:nvPr/>
          </p:nvSpPr>
          <p:spPr>
            <a:xfrm>
              <a:off x="6210869" y="2992785"/>
              <a:ext cx="398786" cy="482889"/>
            </a:xfrm>
            <a:custGeom>
              <a:avLst/>
              <a:gdLst/>
              <a:ahLst/>
              <a:cxnLst/>
              <a:rect l="l" t="t" r="r" b="b"/>
              <a:pathLst>
                <a:path w="13158" h="15933" extrusionOk="0">
                  <a:moveTo>
                    <a:pt x="13134" y="1"/>
                  </a:moveTo>
                  <a:lnTo>
                    <a:pt x="1" y="7776"/>
                  </a:lnTo>
                  <a:lnTo>
                    <a:pt x="1" y="15931"/>
                  </a:lnTo>
                  <a:cubicBezTo>
                    <a:pt x="1" y="15932"/>
                    <a:pt x="2" y="15932"/>
                    <a:pt x="3" y="15932"/>
                  </a:cubicBezTo>
                  <a:cubicBezTo>
                    <a:pt x="224" y="15932"/>
                    <a:pt x="13157" y="8264"/>
                    <a:pt x="13157" y="8264"/>
                  </a:cubicBezTo>
                  <a:lnTo>
                    <a:pt x="13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7"/>
            <p:cNvSpPr/>
            <p:nvPr/>
          </p:nvSpPr>
          <p:spPr>
            <a:xfrm>
              <a:off x="6197899" y="2979996"/>
              <a:ext cx="424729" cy="507560"/>
            </a:xfrm>
            <a:custGeom>
              <a:avLst/>
              <a:gdLst/>
              <a:ahLst/>
              <a:cxnLst/>
              <a:rect l="l" t="t" r="r" b="b"/>
              <a:pathLst>
                <a:path w="14014" h="16747" extrusionOk="0">
                  <a:moveTo>
                    <a:pt x="13145" y="1161"/>
                  </a:moveTo>
                  <a:lnTo>
                    <a:pt x="13169" y="8436"/>
                  </a:lnTo>
                  <a:cubicBezTo>
                    <a:pt x="8859" y="10984"/>
                    <a:pt x="2751" y="14579"/>
                    <a:pt x="858" y="15651"/>
                  </a:cubicBezTo>
                  <a:lnTo>
                    <a:pt x="858" y="8436"/>
                  </a:lnTo>
                  <a:lnTo>
                    <a:pt x="13145" y="1161"/>
                  </a:lnTo>
                  <a:close/>
                  <a:moveTo>
                    <a:pt x="13562" y="0"/>
                  </a:moveTo>
                  <a:cubicBezTo>
                    <a:pt x="13487" y="0"/>
                    <a:pt x="13413" y="18"/>
                    <a:pt x="13347" y="54"/>
                  </a:cubicBezTo>
                  <a:lnTo>
                    <a:pt x="215" y="7829"/>
                  </a:lnTo>
                  <a:cubicBezTo>
                    <a:pt x="84" y="7912"/>
                    <a:pt x="0" y="8043"/>
                    <a:pt x="0" y="8198"/>
                  </a:cubicBezTo>
                  <a:lnTo>
                    <a:pt x="0" y="16353"/>
                  </a:lnTo>
                  <a:cubicBezTo>
                    <a:pt x="0" y="16461"/>
                    <a:pt x="48" y="16568"/>
                    <a:pt x="131" y="16651"/>
                  </a:cubicBezTo>
                  <a:cubicBezTo>
                    <a:pt x="167" y="16711"/>
                    <a:pt x="250" y="16746"/>
                    <a:pt x="322" y="16746"/>
                  </a:cubicBezTo>
                  <a:cubicBezTo>
                    <a:pt x="810" y="16746"/>
                    <a:pt x="2667" y="15651"/>
                    <a:pt x="13812" y="9055"/>
                  </a:cubicBezTo>
                  <a:cubicBezTo>
                    <a:pt x="13931" y="8984"/>
                    <a:pt x="14014" y="8841"/>
                    <a:pt x="14014" y="8686"/>
                  </a:cubicBezTo>
                  <a:lnTo>
                    <a:pt x="13990" y="423"/>
                  </a:lnTo>
                  <a:cubicBezTo>
                    <a:pt x="13990" y="268"/>
                    <a:pt x="13907" y="125"/>
                    <a:pt x="13776" y="54"/>
                  </a:cubicBezTo>
                  <a:cubicBezTo>
                    <a:pt x="13710" y="18"/>
                    <a:pt x="13636" y="0"/>
                    <a:pt x="13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7"/>
            <p:cNvSpPr/>
            <p:nvPr/>
          </p:nvSpPr>
          <p:spPr>
            <a:xfrm>
              <a:off x="5819026" y="2989542"/>
              <a:ext cx="391906" cy="486102"/>
            </a:xfrm>
            <a:custGeom>
              <a:avLst/>
              <a:gdLst/>
              <a:ahLst/>
              <a:cxnLst/>
              <a:rect l="l" t="t" r="r" b="b"/>
              <a:pathLst>
                <a:path w="12931" h="16039" extrusionOk="0">
                  <a:moveTo>
                    <a:pt x="1" y="1"/>
                  </a:moveTo>
                  <a:lnTo>
                    <a:pt x="1" y="8418"/>
                  </a:lnTo>
                  <a:lnTo>
                    <a:pt x="12931" y="16038"/>
                  </a:lnTo>
                  <a:lnTo>
                    <a:pt x="12931" y="7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7"/>
            <p:cNvSpPr/>
            <p:nvPr/>
          </p:nvSpPr>
          <p:spPr>
            <a:xfrm>
              <a:off x="5943155" y="3064608"/>
              <a:ext cx="143658" cy="337413"/>
            </a:xfrm>
            <a:custGeom>
              <a:avLst/>
              <a:gdLst/>
              <a:ahLst/>
              <a:cxnLst/>
              <a:rect l="l" t="t" r="r" b="b"/>
              <a:pathLst>
                <a:path w="4740" h="11133" extrusionOk="0">
                  <a:moveTo>
                    <a:pt x="0" y="0"/>
                  </a:moveTo>
                  <a:lnTo>
                    <a:pt x="251" y="8430"/>
                  </a:lnTo>
                  <a:lnTo>
                    <a:pt x="4739" y="11133"/>
                  </a:lnTo>
                  <a:lnTo>
                    <a:pt x="4739" y="2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7"/>
            <p:cNvSpPr/>
            <p:nvPr/>
          </p:nvSpPr>
          <p:spPr>
            <a:xfrm>
              <a:off x="5806056" y="2976572"/>
              <a:ext cx="417516" cy="512076"/>
            </a:xfrm>
            <a:custGeom>
              <a:avLst/>
              <a:gdLst/>
              <a:ahLst/>
              <a:cxnLst/>
              <a:rect l="l" t="t" r="r" b="b"/>
              <a:pathLst>
                <a:path w="13776" h="16896" extrusionOk="0">
                  <a:moveTo>
                    <a:pt x="845" y="1179"/>
                  </a:moveTo>
                  <a:lnTo>
                    <a:pt x="12918" y="8549"/>
                  </a:lnTo>
                  <a:lnTo>
                    <a:pt x="12918" y="15716"/>
                  </a:lnTo>
                  <a:lnTo>
                    <a:pt x="845" y="8608"/>
                  </a:lnTo>
                  <a:lnTo>
                    <a:pt x="845" y="1179"/>
                  </a:lnTo>
                  <a:close/>
                  <a:moveTo>
                    <a:pt x="436" y="0"/>
                  </a:moveTo>
                  <a:cubicBezTo>
                    <a:pt x="210" y="0"/>
                    <a:pt x="0" y="177"/>
                    <a:pt x="0" y="429"/>
                  </a:cubicBezTo>
                  <a:lnTo>
                    <a:pt x="0" y="8846"/>
                  </a:lnTo>
                  <a:cubicBezTo>
                    <a:pt x="0" y="8989"/>
                    <a:pt x="83" y="9132"/>
                    <a:pt x="214" y="9216"/>
                  </a:cubicBezTo>
                  <a:lnTo>
                    <a:pt x="13133" y="16836"/>
                  </a:lnTo>
                  <a:cubicBezTo>
                    <a:pt x="13204" y="16871"/>
                    <a:pt x="13276" y="16895"/>
                    <a:pt x="13347" y="16895"/>
                  </a:cubicBezTo>
                  <a:cubicBezTo>
                    <a:pt x="13585" y="16895"/>
                    <a:pt x="13776" y="16705"/>
                    <a:pt x="13776" y="16478"/>
                  </a:cubicBezTo>
                  <a:lnTo>
                    <a:pt x="13776" y="8323"/>
                  </a:lnTo>
                  <a:cubicBezTo>
                    <a:pt x="13776" y="8168"/>
                    <a:pt x="13704" y="8025"/>
                    <a:pt x="13573" y="7954"/>
                  </a:cubicBezTo>
                  <a:lnTo>
                    <a:pt x="655" y="60"/>
                  </a:lnTo>
                  <a:cubicBezTo>
                    <a:pt x="585" y="19"/>
                    <a:pt x="510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7"/>
            <p:cNvSpPr/>
            <p:nvPr/>
          </p:nvSpPr>
          <p:spPr>
            <a:xfrm>
              <a:off x="5819026" y="2766922"/>
              <a:ext cx="789935" cy="461553"/>
            </a:xfrm>
            <a:custGeom>
              <a:avLst/>
              <a:gdLst/>
              <a:ahLst/>
              <a:cxnLst/>
              <a:rect l="l" t="t" r="r" b="b"/>
              <a:pathLst>
                <a:path w="26064" h="15229" extrusionOk="0">
                  <a:moveTo>
                    <a:pt x="13038" y="1"/>
                  </a:moveTo>
                  <a:lnTo>
                    <a:pt x="1" y="7347"/>
                  </a:lnTo>
                  <a:lnTo>
                    <a:pt x="12931" y="15229"/>
                  </a:lnTo>
                  <a:lnTo>
                    <a:pt x="26064" y="7454"/>
                  </a:lnTo>
                  <a:lnTo>
                    <a:pt x="13038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7"/>
            <p:cNvSpPr/>
            <p:nvPr/>
          </p:nvSpPr>
          <p:spPr>
            <a:xfrm>
              <a:off x="5943155" y="2836563"/>
              <a:ext cx="531927" cy="313258"/>
            </a:xfrm>
            <a:custGeom>
              <a:avLst/>
              <a:gdLst/>
              <a:ahLst/>
              <a:cxnLst/>
              <a:rect l="l" t="t" r="r" b="b"/>
              <a:pathLst>
                <a:path w="17551" h="10336" extrusionOk="0">
                  <a:moveTo>
                    <a:pt x="12954" y="1"/>
                  </a:moveTo>
                  <a:lnTo>
                    <a:pt x="0" y="7525"/>
                  </a:lnTo>
                  <a:lnTo>
                    <a:pt x="4739" y="10335"/>
                  </a:lnTo>
                  <a:lnTo>
                    <a:pt x="17550" y="2668"/>
                  </a:lnTo>
                  <a:lnTo>
                    <a:pt x="12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7"/>
            <p:cNvSpPr/>
            <p:nvPr/>
          </p:nvSpPr>
          <p:spPr>
            <a:xfrm>
              <a:off x="5943155" y="2836563"/>
              <a:ext cx="531927" cy="313258"/>
            </a:xfrm>
            <a:custGeom>
              <a:avLst/>
              <a:gdLst/>
              <a:ahLst/>
              <a:cxnLst/>
              <a:rect l="l" t="t" r="r" b="b"/>
              <a:pathLst>
                <a:path w="17551" h="10336" extrusionOk="0">
                  <a:moveTo>
                    <a:pt x="12954" y="1"/>
                  </a:moveTo>
                  <a:lnTo>
                    <a:pt x="0" y="7525"/>
                  </a:lnTo>
                  <a:lnTo>
                    <a:pt x="4739" y="10335"/>
                  </a:lnTo>
                  <a:lnTo>
                    <a:pt x="17550" y="2668"/>
                  </a:lnTo>
                  <a:lnTo>
                    <a:pt x="12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7"/>
            <p:cNvSpPr/>
            <p:nvPr/>
          </p:nvSpPr>
          <p:spPr>
            <a:xfrm>
              <a:off x="5803874" y="2754103"/>
              <a:ext cx="820242" cy="487375"/>
            </a:xfrm>
            <a:custGeom>
              <a:avLst/>
              <a:gdLst/>
              <a:ahLst/>
              <a:cxnLst/>
              <a:rect l="l" t="t" r="r" b="b"/>
              <a:pathLst>
                <a:path w="27064" h="16081" extrusionOk="0">
                  <a:moveTo>
                    <a:pt x="13538" y="924"/>
                  </a:moveTo>
                  <a:lnTo>
                    <a:pt x="25718" y="7877"/>
                  </a:lnTo>
                  <a:lnTo>
                    <a:pt x="13431" y="15152"/>
                  </a:lnTo>
                  <a:lnTo>
                    <a:pt x="1346" y="7782"/>
                  </a:lnTo>
                  <a:lnTo>
                    <a:pt x="13538" y="924"/>
                  </a:lnTo>
                  <a:close/>
                  <a:moveTo>
                    <a:pt x="13532" y="1"/>
                  </a:moveTo>
                  <a:cubicBezTo>
                    <a:pt x="13461" y="1"/>
                    <a:pt x="13389" y="19"/>
                    <a:pt x="13324" y="55"/>
                  </a:cubicBezTo>
                  <a:lnTo>
                    <a:pt x="298" y="7389"/>
                  </a:lnTo>
                  <a:cubicBezTo>
                    <a:pt x="13" y="7544"/>
                    <a:pt x="1" y="7960"/>
                    <a:pt x="275" y="8127"/>
                  </a:cubicBezTo>
                  <a:lnTo>
                    <a:pt x="13205" y="16009"/>
                  </a:lnTo>
                  <a:cubicBezTo>
                    <a:pt x="13264" y="16057"/>
                    <a:pt x="13348" y="16068"/>
                    <a:pt x="13419" y="16080"/>
                  </a:cubicBezTo>
                  <a:cubicBezTo>
                    <a:pt x="13502" y="16068"/>
                    <a:pt x="13574" y="16045"/>
                    <a:pt x="13633" y="16009"/>
                  </a:cubicBezTo>
                  <a:lnTo>
                    <a:pt x="26778" y="8234"/>
                  </a:lnTo>
                  <a:cubicBezTo>
                    <a:pt x="27064" y="8067"/>
                    <a:pt x="27064" y="7663"/>
                    <a:pt x="26778" y="7496"/>
                  </a:cubicBezTo>
                  <a:lnTo>
                    <a:pt x="13740" y="55"/>
                  </a:lnTo>
                  <a:cubicBezTo>
                    <a:pt x="13675" y="19"/>
                    <a:pt x="13604" y="1"/>
                    <a:pt x="13532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7"/>
            <p:cNvSpPr/>
            <p:nvPr/>
          </p:nvSpPr>
          <p:spPr>
            <a:xfrm>
              <a:off x="6008099" y="3179342"/>
              <a:ext cx="168904" cy="213638"/>
            </a:xfrm>
            <a:custGeom>
              <a:avLst/>
              <a:gdLst/>
              <a:ahLst/>
              <a:cxnLst/>
              <a:rect l="l" t="t" r="r" b="b"/>
              <a:pathLst>
                <a:path w="5573" h="7049" extrusionOk="0">
                  <a:moveTo>
                    <a:pt x="1" y="0"/>
                  </a:moveTo>
                  <a:lnTo>
                    <a:pt x="1" y="3846"/>
                  </a:lnTo>
                  <a:lnTo>
                    <a:pt x="5537" y="7049"/>
                  </a:lnTo>
                  <a:lnTo>
                    <a:pt x="5573" y="32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87"/>
            <p:cNvSpPr/>
            <p:nvPr/>
          </p:nvSpPr>
          <p:spPr>
            <a:xfrm>
              <a:off x="6210869" y="2746709"/>
              <a:ext cx="398786" cy="482889"/>
            </a:xfrm>
            <a:custGeom>
              <a:avLst/>
              <a:gdLst/>
              <a:ahLst/>
              <a:cxnLst/>
              <a:rect l="l" t="t" r="r" b="b"/>
              <a:pathLst>
                <a:path w="13158" h="15933" extrusionOk="0">
                  <a:moveTo>
                    <a:pt x="13134" y="1"/>
                  </a:moveTo>
                  <a:lnTo>
                    <a:pt x="1" y="7776"/>
                  </a:lnTo>
                  <a:lnTo>
                    <a:pt x="1" y="15931"/>
                  </a:lnTo>
                  <a:cubicBezTo>
                    <a:pt x="1" y="15932"/>
                    <a:pt x="2" y="15932"/>
                    <a:pt x="3" y="15932"/>
                  </a:cubicBezTo>
                  <a:cubicBezTo>
                    <a:pt x="224" y="15932"/>
                    <a:pt x="13157" y="8264"/>
                    <a:pt x="13157" y="8264"/>
                  </a:cubicBezTo>
                  <a:lnTo>
                    <a:pt x="13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87"/>
            <p:cNvSpPr/>
            <p:nvPr/>
          </p:nvSpPr>
          <p:spPr>
            <a:xfrm>
              <a:off x="6197899" y="2734072"/>
              <a:ext cx="424729" cy="507772"/>
            </a:xfrm>
            <a:custGeom>
              <a:avLst/>
              <a:gdLst/>
              <a:ahLst/>
              <a:cxnLst/>
              <a:rect l="l" t="t" r="r" b="b"/>
              <a:pathLst>
                <a:path w="14014" h="16754" extrusionOk="0">
                  <a:moveTo>
                    <a:pt x="13145" y="1168"/>
                  </a:moveTo>
                  <a:lnTo>
                    <a:pt x="13169" y="8443"/>
                  </a:lnTo>
                  <a:cubicBezTo>
                    <a:pt x="8859" y="10991"/>
                    <a:pt x="2751" y="14586"/>
                    <a:pt x="858" y="15646"/>
                  </a:cubicBezTo>
                  <a:lnTo>
                    <a:pt x="858" y="8443"/>
                  </a:lnTo>
                  <a:lnTo>
                    <a:pt x="13145" y="1168"/>
                  </a:lnTo>
                  <a:close/>
                  <a:moveTo>
                    <a:pt x="13565" y="1"/>
                  </a:moveTo>
                  <a:cubicBezTo>
                    <a:pt x="13492" y="1"/>
                    <a:pt x="13418" y="20"/>
                    <a:pt x="13347" y="61"/>
                  </a:cubicBezTo>
                  <a:lnTo>
                    <a:pt x="215" y="7835"/>
                  </a:lnTo>
                  <a:cubicBezTo>
                    <a:pt x="84" y="7907"/>
                    <a:pt x="0" y="8050"/>
                    <a:pt x="0" y="8205"/>
                  </a:cubicBezTo>
                  <a:lnTo>
                    <a:pt x="0" y="16360"/>
                  </a:lnTo>
                  <a:cubicBezTo>
                    <a:pt x="0" y="16467"/>
                    <a:pt x="48" y="16575"/>
                    <a:pt x="131" y="16658"/>
                  </a:cubicBezTo>
                  <a:cubicBezTo>
                    <a:pt x="167" y="16718"/>
                    <a:pt x="250" y="16753"/>
                    <a:pt x="322" y="16753"/>
                  </a:cubicBezTo>
                  <a:cubicBezTo>
                    <a:pt x="810" y="16753"/>
                    <a:pt x="2667" y="15658"/>
                    <a:pt x="13812" y="9050"/>
                  </a:cubicBezTo>
                  <a:cubicBezTo>
                    <a:pt x="13943" y="8978"/>
                    <a:pt x="14014" y="8836"/>
                    <a:pt x="14014" y="8693"/>
                  </a:cubicBezTo>
                  <a:lnTo>
                    <a:pt x="13990" y="418"/>
                  </a:lnTo>
                  <a:cubicBezTo>
                    <a:pt x="13990" y="176"/>
                    <a:pt x="13787" y="1"/>
                    <a:pt x="13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7"/>
            <p:cNvSpPr/>
            <p:nvPr/>
          </p:nvSpPr>
          <p:spPr>
            <a:xfrm>
              <a:off x="5819026" y="2743466"/>
              <a:ext cx="391906" cy="486102"/>
            </a:xfrm>
            <a:custGeom>
              <a:avLst/>
              <a:gdLst/>
              <a:ahLst/>
              <a:cxnLst/>
              <a:rect l="l" t="t" r="r" b="b"/>
              <a:pathLst>
                <a:path w="12931" h="16039" extrusionOk="0">
                  <a:moveTo>
                    <a:pt x="1" y="1"/>
                  </a:moveTo>
                  <a:lnTo>
                    <a:pt x="1" y="8430"/>
                  </a:lnTo>
                  <a:lnTo>
                    <a:pt x="12931" y="16038"/>
                  </a:lnTo>
                  <a:lnTo>
                    <a:pt x="12931" y="7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7"/>
            <p:cNvSpPr/>
            <p:nvPr/>
          </p:nvSpPr>
          <p:spPr>
            <a:xfrm>
              <a:off x="5943155" y="2818895"/>
              <a:ext cx="143658" cy="337050"/>
            </a:xfrm>
            <a:custGeom>
              <a:avLst/>
              <a:gdLst/>
              <a:ahLst/>
              <a:cxnLst/>
              <a:rect l="l" t="t" r="r" b="b"/>
              <a:pathLst>
                <a:path w="4740" h="11121" extrusionOk="0">
                  <a:moveTo>
                    <a:pt x="0" y="0"/>
                  </a:moveTo>
                  <a:lnTo>
                    <a:pt x="251" y="8418"/>
                  </a:lnTo>
                  <a:lnTo>
                    <a:pt x="4739" y="11121"/>
                  </a:lnTo>
                  <a:lnTo>
                    <a:pt x="4739" y="2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7"/>
            <p:cNvSpPr/>
            <p:nvPr/>
          </p:nvSpPr>
          <p:spPr>
            <a:xfrm>
              <a:off x="5806056" y="2730496"/>
              <a:ext cx="417516" cy="512076"/>
            </a:xfrm>
            <a:custGeom>
              <a:avLst/>
              <a:gdLst/>
              <a:ahLst/>
              <a:cxnLst/>
              <a:rect l="l" t="t" r="r" b="b"/>
              <a:pathLst>
                <a:path w="13776" h="16896" extrusionOk="0">
                  <a:moveTo>
                    <a:pt x="845" y="1179"/>
                  </a:moveTo>
                  <a:lnTo>
                    <a:pt x="12918" y="8549"/>
                  </a:lnTo>
                  <a:lnTo>
                    <a:pt x="12918" y="15728"/>
                  </a:lnTo>
                  <a:lnTo>
                    <a:pt x="845" y="8608"/>
                  </a:lnTo>
                  <a:lnTo>
                    <a:pt x="845" y="1179"/>
                  </a:lnTo>
                  <a:close/>
                  <a:moveTo>
                    <a:pt x="436" y="0"/>
                  </a:moveTo>
                  <a:cubicBezTo>
                    <a:pt x="210" y="0"/>
                    <a:pt x="0" y="177"/>
                    <a:pt x="0" y="429"/>
                  </a:cubicBezTo>
                  <a:lnTo>
                    <a:pt x="0" y="8858"/>
                  </a:lnTo>
                  <a:cubicBezTo>
                    <a:pt x="0" y="9001"/>
                    <a:pt x="83" y="9144"/>
                    <a:pt x="214" y="9227"/>
                  </a:cubicBezTo>
                  <a:lnTo>
                    <a:pt x="13133" y="16836"/>
                  </a:lnTo>
                  <a:cubicBezTo>
                    <a:pt x="13204" y="16871"/>
                    <a:pt x="13276" y="16895"/>
                    <a:pt x="13347" y="16895"/>
                  </a:cubicBezTo>
                  <a:cubicBezTo>
                    <a:pt x="13585" y="16895"/>
                    <a:pt x="13776" y="16705"/>
                    <a:pt x="13776" y="16478"/>
                  </a:cubicBezTo>
                  <a:lnTo>
                    <a:pt x="13776" y="8323"/>
                  </a:lnTo>
                  <a:cubicBezTo>
                    <a:pt x="13776" y="8168"/>
                    <a:pt x="13704" y="8025"/>
                    <a:pt x="13573" y="7953"/>
                  </a:cubicBezTo>
                  <a:lnTo>
                    <a:pt x="655" y="60"/>
                  </a:lnTo>
                  <a:cubicBezTo>
                    <a:pt x="585" y="19"/>
                    <a:pt x="510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7"/>
            <p:cNvSpPr/>
            <p:nvPr/>
          </p:nvSpPr>
          <p:spPr>
            <a:xfrm>
              <a:off x="5819026" y="2521210"/>
              <a:ext cx="789935" cy="461189"/>
            </a:xfrm>
            <a:custGeom>
              <a:avLst/>
              <a:gdLst/>
              <a:ahLst/>
              <a:cxnLst/>
              <a:rect l="l" t="t" r="r" b="b"/>
              <a:pathLst>
                <a:path w="26064" h="15217" extrusionOk="0">
                  <a:moveTo>
                    <a:pt x="13038" y="0"/>
                  </a:moveTo>
                  <a:lnTo>
                    <a:pt x="1" y="7335"/>
                  </a:lnTo>
                  <a:lnTo>
                    <a:pt x="12931" y="15217"/>
                  </a:lnTo>
                  <a:lnTo>
                    <a:pt x="26064" y="7442"/>
                  </a:lnTo>
                  <a:lnTo>
                    <a:pt x="13038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7"/>
            <p:cNvSpPr/>
            <p:nvPr/>
          </p:nvSpPr>
          <p:spPr>
            <a:xfrm>
              <a:off x="5943155" y="2590850"/>
              <a:ext cx="531927" cy="313228"/>
            </a:xfrm>
            <a:custGeom>
              <a:avLst/>
              <a:gdLst/>
              <a:ahLst/>
              <a:cxnLst/>
              <a:rect l="l" t="t" r="r" b="b"/>
              <a:pathLst>
                <a:path w="17551" h="10335" extrusionOk="0">
                  <a:moveTo>
                    <a:pt x="12954" y="0"/>
                  </a:moveTo>
                  <a:lnTo>
                    <a:pt x="0" y="7525"/>
                  </a:lnTo>
                  <a:lnTo>
                    <a:pt x="4739" y="10335"/>
                  </a:lnTo>
                  <a:lnTo>
                    <a:pt x="17550" y="2667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7"/>
            <p:cNvSpPr/>
            <p:nvPr/>
          </p:nvSpPr>
          <p:spPr>
            <a:xfrm>
              <a:off x="5943155" y="2590850"/>
              <a:ext cx="531927" cy="313228"/>
            </a:xfrm>
            <a:custGeom>
              <a:avLst/>
              <a:gdLst/>
              <a:ahLst/>
              <a:cxnLst/>
              <a:rect l="l" t="t" r="r" b="b"/>
              <a:pathLst>
                <a:path w="17551" h="10335" extrusionOk="0">
                  <a:moveTo>
                    <a:pt x="12954" y="0"/>
                  </a:moveTo>
                  <a:lnTo>
                    <a:pt x="0" y="7525"/>
                  </a:lnTo>
                  <a:lnTo>
                    <a:pt x="4739" y="10335"/>
                  </a:lnTo>
                  <a:lnTo>
                    <a:pt x="17550" y="2667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7"/>
            <p:cNvSpPr/>
            <p:nvPr/>
          </p:nvSpPr>
          <p:spPr>
            <a:xfrm>
              <a:off x="5803874" y="2508027"/>
              <a:ext cx="820242" cy="487375"/>
            </a:xfrm>
            <a:custGeom>
              <a:avLst/>
              <a:gdLst/>
              <a:ahLst/>
              <a:cxnLst/>
              <a:rect l="l" t="t" r="r" b="b"/>
              <a:pathLst>
                <a:path w="27064" h="16081" extrusionOk="0">
                  <a:moveTo>
                    <a:pt x="13538" y="924"/>
                  </a:moveTo>
                  <a:lnTo>
                    <a:pt x="25718" y="7889"/>
                  </a:lnTo>
                  <a:lnTo>
                    <a:pt x="13431" y="15152"/>
                  </a:lnTo>
                  <a:lnTo>
                    <a:pt x="1346" y="7782"/>
                  </a:lnTo>
                  <a:lnTo>
                    <a:pt x="13538" y="924"/>
                  </a:lnTo>
                  <a:close/>
                  <a:moveTo>
                    <a:pt x="13532" y="1"/>
                  </a:moveTo>
                  <a:cubicBezTo>
                    <a:pt x="13461" y="1"/>
                    <a:pt x="13389" y="19"/>
                    <a:pt x="13324" y="54"/>
                  </a:cubicBezTo>
                  <a:lnTo>
                    <a:pt x="298" y="7389"/>
                  </a:lnTo>
                  <a:cubicBezTo>
                    <a:pt x="13" y="7555"/>
                    <a:pt x="1" y="7960"/>
                    <a:pt x="275" y="8127"/>
                  </a:cubicBezTo>
                  <a:lnTo>
                    <a:pt x="13205" y="16021"/>
                  </a:lnTo>
                  <a:cubicBezTo>
                    <a:pt x="13264" y="16056"/>
                    <a:pt x="13348" y="16080"/>
                    <a:pt x="13419" y="16080"/>
                  </a:cubicBezTo>
                  <a:cubicBezTo>
                    <a:pt x="13502" y="16080"/>
                    <a:pt x="13574" y="16056"/>
                    <a:pt x="13633" y="16009"/>
                  </a:cubicBezTo>
                  <a:lnTo>
                    <a:pt x="26778" y="8234"/>
                  </a:lnTo>
                  <a:cubicBezTo>
                    <a:pt x="27064" y="8067"/>
                    <a:pt x="27064" y="7663"/>
                    <a:pt x="26778" y="7496"/>
                  </a:cubicBezTo>
                  <a:lnTo>
                    <a:pt x="13740" y="54"/>
                  </a:lnTo>
                  <a:cubicBezTo>
                    <a:pt x="13675" y="19"/>
                    <a:pt x="13604" y="1"/>
                    <a:pt x="13532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7"/>
            <p:cNvSpPr/>
            <p:nvPr/>
          </p:nvSpPr>
          <p:spPr>
            <a:xfrm>
              <a:off x="6008099" y="2933266"/>
              <a:ext cx="168904" cy="214001"/>
            </a:xfrm>
            <a:custGeom>
              <a:avLst/>
              <a:gdLst/>
              <a:ahLst/>
              <a:cxnLst/>
              <a:rect l="l" t="t" r="r" b="b"/>
              <a:pathLst>
                <a:path w="5573" h="7061" extrusionOk="0">
                  <a:moveTo>
                    <a:pt x="1" y="0"/>
                  </a:moveTo>
                  <a:lnTo>
                    <a:pt x="1" y="3846"/>
                  </a:lnTo>
                  <a:lnTo>
                    <a:pt x="5537" y="7061"/>
                  </a:lnTo>
                  <a:lnTo>
                    <a:pt x="5573" y="3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7"/>
            <p:cNvSpPr/>
            <p:nvPr/>
          </p:nvSpPr>
          <p:spPr>
            <a:xfrm>
              <a:off x="6210869" y="2500996"/>
              <a:ext cx="398786" cy="482859"/>
            </a:xfrm>
            <a:custGeom>
              <a:avLst/>
              <a:gdLst/>
              <a:ahLst/>
              <a:cxnLst/>
              <a:rect l="l" t="t" r="r" b="b"/>
              <a:pathLst>
                <a:path w="13158" h="15932" extrusionOk="0">
                  <a:moveTo>
                    <a:pt x="13134" y="1"/>
                  </a:moveTo>
                  <a:lnTo>
                    <a:pt x="1" y="7776"/>
                  </a:lnTo>
                  <a:lnTo>
                    <a:pt x="1" y="15931"/>
                  </a:lnTo>
                  <a:cubicBezTo>
                    <a:pt x="1" y="15932"/>
                    <a:pt x="2" y="15932"/>
                    <a:pt x="3" y="15932"/>
                  </a:cubicBezTo>
                  <a:cubicBezTo>
                    <a:pt x="224" y="15932"/>
                    <a:pt x="13157" y="8264"/>
                    <a:pt x="13157" y="8264"/>
                  </a:cubicBezTo>
                  <a:lnTo>
                    <a:pt x="13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7"/>
            <p:cNvSpPr/>
            <p:nvPr/>
          </p:nvSpPr>
          <p:spPr>
            <a:xfrm>
              <a:off x="6197899" y="2488026"/>
              <a:ext cx="424729" cy="507742"/>
            </a:xfrm>
            <a:custGeom>
              <a:avLst/>
              <a:gdLst/>
              <a:ahLst/>
              <a:cxnLst/>
              <a:rect l="l" t="t" r="r" b="b"/>
              <a:pathLst>
                <a:path w="14014" h="16753" extrusionOk="0">
                  <a:moveTo>
                    <a:pt x="13145" y="1179"/>
                  </a:moveTo>
                  <a:lnTo>
                    <a:pt x="13169" y="8454"/>
                  </a:lnTo>
                  <a:cubicBezTo>
                    <a:pt x="8859" y="11001"/>
                    <a:pt x="2751" y="14597"/>
                    <a:pt x="858" y="15657"/>
                  </a:cubicBezTo>
                  <a:lnTo>
                    <a:pt x="858" y="8442"/>
                  </a:lnTo>
                  <a:lnTo>
                    <a:pt x="13145" y="1179"/>
                  </a:lnTo>
                  <a:close/>
                  <a:moveTo>
                    <a:pt x="13564" y="0"/>
                  </a:moveTo>
                  <a:cubicBezTo>
                    <a:pt x="13492" y="0"/>
                    <a:pt x="13417" y="19"/>
                    <a:pt x="13347" y="60"/>
                  </a:cubicBezTo>
                  <a:lnTo>
                    <a:pt x="215" y="7834"/>
                  </a:lnTo>
                  <a:cubicBezTo>
                    <a:pt x="84" y="7906"/>
                    <a:pt x="0" y="8049"/>
                    <a:pt x="0" y="8204"/>
                  </a:cubicBezTo>
                  <a:lnTo>
                    <a:pt x="0" y="16359"/>
                  </a:lnTo>
                  <a:cubicBezTo>
                    <a:pt x="0" y="16466"/>
                    <a:pt x="48" y="16574"/>
                    <a:pt x="131" y="16657"/>
                  </a:cubicBezTo>
                  <a:cubicBezTo>
                    <a:pt x="167" y="16716"/>
                    <a:pt x="250" y="16752"/>
                    <a:pt x="322" y="16752"/>
                  </a:cubicBezTo>
                  <a:cubicBezTo>
                    <a:pt x="810" y="16752"/>
                    <a:pt x="2667" y="15657"/>
                    <a:pt x="13812" y="9061"/>
                  </a:cubicBezTo>
                  <a:cubicBezTo>
                    <a:pt x="13931" y="8977"/>
                    <a:pt x="14014" y="8835"/>
                    <a:pt x="14014" y="8692"/>
                  </a:cubicBezTo>
                  <a:lnTo>
                    <a:pt x="13990" y="429"/>
                  </a:lnTo>
                  <a:cubicBezTo>
                    <a:pt x="13990" y="177"/>
                    <a:pt x="13787" y="0"/>
                    <a:pt x="13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7"/>
            <p:cNvSpPr/>
            <p:nvPr/>
          </p:nvSpPr>
          <p:spPr>
            <a:xfrm>
              <a:off x="5819026" y="2497390"/>
              <a:ext cx="391906" cy="486466"/>
            </a:xfrm>
            <a:custGeom>
              <a:avLst/>
              <a:gdLst/>
              <a:ahLst/>
              <a:cxnLst/>
              <a:rect l="l" t="t" r="r" b="b"/>
              <a:pathLst>
                <a:path w="12931" h="16051" extrusionOk="0">
                  <a:moveTo>
                    <a:pt x="1" y="1"/>
                  </a:moveTo>
                  <a:lnTo>
                    <a:pt x="1" y="8430"/>
                  </a:lnTo>
                  <a:lnTo>
                    <a:pt x="12931" y="16050"/>
                  </a:lnTo>
                  <a:lnTo>
                    <a:pt x="12931" y="78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7"/>
            <p:cNvSpPr/>
            <p:nvPr/>
          </p:nvSpPr>
          <p:spPr>
            <a:xfrm>
              <a:off x="5943155" y="2572819"/>
              <a:ext cx="143658" cy="337413"/>
            </a:xfrm>
            <a:custGeom>
              <a:avLst/>
              <a:gdLst/>
              <a:ahLst/>
              <a:cxnLst/>
              <a:rect l="l" t="t" r="r" b="b"/>
              <a:pathLst>
                <a:path w="4740" h="11133" extrusionOk="0">
                  <a:moveTo>
                    <a:pt x="0" y="0"/>
                  </a:moveTo>
                  <a:lnTo>
                    <a:pt x="251" y="8430"/>
                  </a:lnTo>
                  <a:lnTo>
                    <a:pt x="4739" y="11132"/>
                  </a:lnTo>
                  <a:lnTo>
                    <a:pt x="4739" y="2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7"/>
            <p:cNvSpPr/>
            <p:nvPr/>
          </p:nvSpPr>
          <p:spPr>
            <a:xfrm>
              <a:off x="5806056" y="2484571"/>
              <a:ext cx="417516" cy="512015"/>
            </a:xfrm>
            <a:custGeom>
              <a:avLst/>
              <a:gdLst/>
              <a:ahLst/>
              <a:cxnLst/>
              <a:rect l="l" t="t" r="r" b="b"/>
              <a:pathLst>
                <a:path w="13776" h="16894" extrusionOk="0">
                  <a:moveTo>
                    <a:pt x="857" y="1186"/>
                  </a:moveTo>
                  <a:lnTo>
                    <a:pt x="12918" y="8556"/>
                  </a:lnTo>
                  <a:lnTo>
                    <a:pt x="12918" y="15723"/>
                  </a:lnTo>
                  <a:lnTo>
                    <a:pt x="845" y="8615"/>
                  </a:lnTo>
                  <a:lnTo>
                    <a:pt x="857" y="1186"/>
                  </a:lnTo>
                  <a:close/>
                  <a:moveTo>
                    <a:pt x="427" y="0"/>
                  </a:moveTo>
                  <a:cubicBezTo>
                    <a:pt x="204" y="0"/>
                    <a:pt x="0" y="176"/>
                    <a:pt x="0" y="424"/>
                  </a:cubicBezTo>
                  <a:lnTo>
                    <a:pt x="0" y="8853"/>
                  </a:lnTo>
                  <a:cubicBezTo>
                    <a:pt x="0" y="9008"/>
                    <a:pt x="83" y="9151"/>
                    <a:pt x="214" y="9222"/>
                  </a:cubicBezTo>
                  <a:lnTo>
                    <a:pt x="13133" y="16842"/>
                  </a:lnTo>
                  <a:cubicBezTo>
                    <a:pt x="13191" y="16872"/>
                    <a:pt x="13250" y="16893"/>
                    <a:pt x="13309" y="16893"/>
                  </a:cubicBezTo>
                  <a:cubicBezTo>
                    <a:pt x="13322" y="16893"/>
                    <a:pt x="13334" y="16892"/>
                    <a:pt x="13347" y="16890"/>
                  </a:cubicBezTo>
                  <a:cubicBezTo>
                    <a:pt x="13362" y="16892"/>
                    <a:pt x="13376" y="16893"/>
                    <a:pt x="13390" y="16893"/>
                  </a:cubicBezTo>
                  <a:cubicBezTo>
                    <a:pt x="13455" y="16893"/>
                    <a:pt x="13512" y="16872"/>
                    <a:pt x="13561" y="16842"/>
                  </a:cubicBezTo>
                  <a:cubicBezTo>
                    <a:pt x="13692" y="16771"/>
                    <a:pt x="13776" y="16628"/>
                    <a:pt x="13776" y="16473"/>
                  </a:cubicBezTo>
                  <a:lnTo>
                    <a:pt x="13776" y="8318"/>
                  </a:lnTo>
                  <a:cubicBezTo>
                    <a:pt x="13776" y="8175"/>
                    <a:pt x="13704" y="8032"/>
                    <a:pt x="13573" y="7948"/>
                  </a:cubicBezTo>
                  <a:lnTo>
                    <a:pt x="655" y="66"/>
                  </a:lnTo>
                  <a:cubicBezTo>
                    <a:pt x="582" y="21"/>
                    <a:pt x="503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7"/>
            <p:cNvSpPr/>
            <p:nvPr/>
          </p:nvSpPr>
          <p:spPr>
            <a:xfrm>
              <a:off x="5819026" y="2275133"/>
              <a:ext cx="789935" cy="461553"/>
            </a:xfrm>
            <a:custGeom>
              <a:avLst/>
              <a:gdLst/>
              <a:ahLst/>
              <a:cxnLst/>
              <a:rect l="l" t="t" r="r" b="b"/>
              <a:pathLst>
                <a:path w="26064" h="15229" extrusionOk="0">
                  <a:moveTo>
                    <a:pt x="13038" y="0"/>
                  </a:moveTo>
                  <a:lnTo>
                    <a:pt x="1" y="7335"/>
                  </a:lnTo>
                  <a:lnTo>
                    <a:pt x="12931" y="15229"/>
                  </a:lnTo>
                  <a:lnTo>
                    <a:pt x="26064" y="7454"/>
                  </a:lnTo>
                  <a:lnTo>
                    <a:pt x="13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7"/>
            <p:cNvSpPr/>
            <p:nvPr/>
          </p:nvSpPr>
          <p:spPr>
            <a:xfrm>
              <a:off x="5943155" y="2344774"/>
              <a:ext cx="531927" cy="313228"/>
            </a:xfrm>
            <a:custGeom>
              <a:avLst/>
              <a:gdLst/>
              <a:ahLst/>
              <a:cxnLst/>
              <a:rect l="l" t="t" r="r" b="b"/>
              <a:pathLst>
                <a:path w="17551" h="10335" extrusionOk="0">
                  <a:moveTo>
                    <a:pt x="12954" y="0"/>
                  </a:moveTo>
                  <a:lnTo>
                    <a:pt x="0" y="7525"/>
                  </a:lnTo>
                  <a:lnTo>
                    <a:pt x="4739" y="10335"/>
                  </a:lnTo>
                  <a:lnTo>
                    <a:pt x="17550" y="2667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7"/>
            <p:cNvSpPr/>
            <p:nvPr/>
          </p:nvSpPr>
          <p:spPr>
            <a:xfrm>
              <a:off x="5943155" y="2344774"/>
              <a:ext cx="531927" cy="313228"/>
            </a:xfrm>
            <a:custGeom>
              <a:avLst/>
              <a:gdLst/>
              <a:ahLst/>
              <a:cxnLst/>
              <a:rect l="l" t="t" r="r" b="b"/>
              <a:pathLst>
                <a:path w="17551" h="10335" extrusionOk="0">
                  <a:moveTo>
                    <a:pt x="12954" y="0"/>
                  </a:moveTo>
                  <a:lnTo>
                    <a:pt x="0" y="7525"/>
                  </a:lnTo>
                  <a:lnTo>
                    <a:pt x="4739" y="10335"/>
                  </a:lnTo>
                  <a:lnTo>
                    <a:pt x="17550" y="2667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7"/>
            <p:cNvSpPr/>
            <p:nvPr/>
          </p:nvSpPr>
          <p:spPr>
            <a:xfrm>
              <a:off x="5803874" y="2262042"/>
              <a:ext cx="818090" cy="487648"/>
            </a:xfrm>
            <a:custGeom>
              <a:avLst/>
              <a:gdLst/>
              <a:ahLst/>
              <a:cxnLst/>
              <a:rect l="l" t="t" r="r" b="b"/>
              <a:pathLst>
                <a:path w="26993" h="16090" extrusionOk="0">
                  <a:moveTo>
                    <a:pt x="13538" y="921"/>
                  </a:moveTo>
                  <a:lnTo>
                    <a:pt x="25718" y="7886"/>
                  </a:lnTo>
                  <a:lnTo>
                    <a:pt x="13431" y="15160"/>
                  </a:lnTo>
                  <a:lnTo>
                    <a:pt x="1346" y="7790"/>
                  </a:lnTo>
                  <a:lnTo>
                    <a:pt x="13538" y="921"/>
                  </a:lnTo>
                  <a:close/>
                  <a:moveTo>
                    <a:pt x="13532" y="1"/>
                  </a:moveTo>
                  <a:cubicBezTo>
                    <a:pt x="13461" y="1"/>
                    <a:pt x="13389" y="22"/>
                    <a:pt x="13324" y="63"/>
                  </a:cubicBezTo>
                  <a:lnTo>
                    <a:pt x="298" y="7398"/>
                  </a:lnTo>
                  <a:cubicBezTo>
                    <a:pt x="13" y="7552"/>
                    <a:pt x="1" y="7969"/>
                    <a:pt x="275" y="8136"/>
                  </a:cubicBezTo>
                  <a:lnTo>
                    <a:pt x="13205" y="16018"/>
                  </a:lnTo>
                  <a:cubicBezTo>
                    <a:pt x="13264" y="16065"/>
                    <a:pt x="13348" y="16077"/>
                    <a:pt x="13419" y="16089"/>
                  </a:cubicBezTo>
                  <a:cubicBezTo>
                    <a:pt x="13502" y="16077"/>
                    <a:pt x="13574" y="16053"/>
                    <a:pt x="13645" y="16018"/>
                  </a:cubicBezTo>
                  <a:lnTo>
                    <a:pt x="26778" y="8243"/>
                  </a:lnTo>
                  <a:cubicBezTo>
                    <a:pt x="26909" y="8160"/>
                    <a:pt x="26992" y="8017"/>
                    <a:pt x="26992" y="7874"/>
                  </a:cubicBezTo>
                  <a:cubicBezTo>
                    <a:pt x="26992" y="7719"/>
                    <a:pt x="26909" y="7576"/>
                    <a:pt x="26778" y="7505"/>
                  </a:cubicBezTo>
                  <a:lnTo>
                    <a:pt x="13740" y="63"/>
                  </a:lnTo>
                  <a:cubicBezTo>
                    <a:pt x="13675" y="22"/>
                    <a:pt x="13604" y="1"/>
                    <a:pt x="13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87"/>
            <p:cNvSpPr/>
            <p:nvPr/>
          </p:nvSpPr>
          <p:spPr>
            <a:xfrm>
              <a:off x="6008099" y="2687190"/>
              <a:ext cx="168904" cy="214001"/>
            </a:xfrm>
            <a:custGeom>
              <a:avLst/>
              <a:gdLst/>
              <a:ahLst/>
              <a:cxnLst/>
              <a:rect l="l" t="t" r="r" b="b"/>
              <a:pathLst>
                <a:path w="5573" h="7061" extrusionOk="0">
                  <a:moveTo>
                    <a:pt x="1" y="0"/>
                  </a:moveTo>
                  <a:lnTo>
                    <a:pt x="1" y="3858"/>
                  </a:lnTo>
                  <a:lnTo>
                    <a:pt x="5537" y="7061"/>
                  </a:lnTo>
                  <a:lnTo>
                    <a:pt x="5573" y="3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87"/>
            <p:cNvSpPr/>
            <p:nvPr/>
          </p:nvSpPr>
          <p:spPr>
            <a:xfrm>
              <a:off x="7294423" y="3092731"/>
              <a:ext cx="398756" cy="482889"/>
            </a:xfrm>
            <a:custGeom>
              <a:avLst/>
              <a:gdLst/>
              <a:ahLst/>
              <a:cxnLst/>
              <a:rect l="l" t="t" r="r" b="b"/>
              <a:pathLst>
                <a:path w="13157" h="15933" extrusionOk="0">
                  <a:moveTo>
                    <a:pt x="13133" y="1"/>
                  </a:moveTo>
                  <a:lnTo>
                    <a:pt x="0" y="7776"/>
                  </a:lnTo>
                  <a:lnTo>
                    <a:pt x="0" y="15931"/>
                  </a:lnTo>
                  <a:cubicBezTo>
                    <a:pt x="1" y="15932"/>
                    <a:pt x="2" y="15932"/>
                    <a:pt x="3" y="15932"/>
                  </a:cubicBezTo>
                  <a:cubicBezTo>
                    <a:pt x="223" y="15932"/>
                    <a:pt x="13157" y="8264"/>
                    <a:pt x="13157" y="8264"/>
                  </a:cubicBezTo>
                  <a:lnTo>
                    <a:pt x="1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7"/>
            <p:cNvSpPr/>
            <p:nvPr/>
          </p:nvSpPr>
          <p:spPr>
            <a:xfrm>
              <a:off x="7281422" y="3080124"/>
              <a:ext cx="424760" cy="507378"/>
            </a:xfrm>
            <a:custGeom>
              <a:avLst/>
              <a:gdLst/>
              <a:ahLst/>
              <a:cxnLst/>
              <a:rect l="l" t="t" r="r" b="b"/>
              <a:pathLst>
                <a:path w="14015" h="16741" extrusionOk="0">
                  <a:moveTo>
                    <a:pt x="13145" y="1167"/>
                  </a:moveTo>
                  <a:lnTo>
                    <a:pt x="13157" y="8442"/>
                  </a:lnTo>
                  <a:cubicBezTo>
                    <a:pt x="8847" y="10990"/>
                    <a:pt x="2751" y="14585"/>
                    <a:pt x="846" y="15645"/>
                  </a:cubicBezTo>
                  <a:lnTo>
                    <a:pt x="846" y="8430"/>
                  </a:lnTo>
                  <a:lnTo>
                    <a:pt x="13145" y="1167"/>
                  </a:lnTo>
                  <a:close/>
                  <a:moveTo>
                    <a:pt x="13565" y="0"/>
                  </a:moveTo>
                  <a:cubicBezTo>
                    <a:pt x="13493" y="0"/>
                    <a:pt x="13418" y="19"/>
                    <a:pt x="13348" y="60"/>
                  </a:cubicBezTo>
                  <a:lnTo>
                    <a:pt x="203" y="7835"/>
                  </a:lnTo>
                  <a:cubicBezTo>
                    <a:pt x="72" y="7906"/>
                    <a:pt x="1" y="8049"/>
                    <a:pt x="1" y="8192"/>
                  </a:cubicBezTo>
                  <a:lnTo>
                    <a:pt x="1" y="16347"/>
                  </a:lnTo>
                  <a:cubicBezTo>
                    <a:pt x="1" y="16467"/>
                    <a:pt x="48" y="16574"/>
                    <a:pt x="120" y="16645"/>
                  </a:cubicBezTo>
                  <a:cubicBezTo>
                    <a:pt x="167" y="16705"/>
                    <a:pt x="239" y="16740"/>
                    <a:pt x="322" y="16740"/>
                  </a:cubicBezTo>
                  <a:cubicBezTo>
                    <a:pt x="810" y="16740"/>
                    <a:pt x="2668" y="15645"/>
                    <a:pt x="13800" y="9049"/>
                  </a:cubicBezTo>
                  <a:cubicBezTo>
                    <a:pt x="13931" y="8978"/>
                    <a:pt x="14014" y="8835"/>
                    <a:pt x="14014" y="8680"/>
                  </a:cubicBezTo>
                  <a:lnTo>
                    <a:pt x="13991" y="417"/>
                  </a:lnTo>
                  <a:cubicBezTo>
                    <a:pt x="13991" y="175"/>
                    <a:pt x="13788" y="0"/>
                    <a:pt x="13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7"/>
            <p:cNvSpPr/>
            <p:nvPr/>
          </p:nvSpPr>
          <p:spPr>
            <a:xfrm>
              <a:off x="6902580" y="3089488"/>
              <a:ext cx="391906" cy="486102"/>
            </a:xfrm>
            <a:custGeom>
              <a:avLst/>
              <a:gdLst/>
              <a:ahLst/>
              <a:cxnLst/>
              <a:rect l="l" t="t" r="r" b="b"/>
              <a:pathLst>
                <a:path w="12931" h="16039" extrusionOk="0">
                  <a:moveTo>
                    <a:pt x="0" y="1"/>
                  </a:moveTo>
                  <a:lnTo>
                    <a:pt x="0" y="8418"/>
                  </a:lnTo>
                  <a:lnTo>
                    <a:pt x="12930" y="16038"/>
                  </a:lnTo>
                  <a:lnTo>
                    <a:pt x="12930" y="7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7"/>
            <p:cNvSpPr/>
            <p:nvPr/>
          </p:nvSpPr>
          <p:spPr>
            <a:xfrm>
              <a:off x="7026679" y="3164554"/>
              <a:ext cx="143658" cy="337413"/>
            </a:xfrm>
            <a:custGeom>
              <a:avLst/>
              <a:gdLst/>
              <a:ahLst/>
              <a:cxnLst/>
              <a:rect l="l" t="t" r="r" b="b"/>
              <a:pathLst>
                <a:path w="4740" h="11133" extrusionOk="0">
                  <a:moveTo>
                    <a:pt x="1" y="0"/>
                  </a:moveTo>
                  <a:lnTo>
                    <a:pt x="251" y="8430"/>
                  </a:lnTo>
                  <a:lnTo>
                    <a:pt x="4740" y="11133"/>
                  </a:lnTo>
                  <a:lnTo>
                    <a:pt x="4740" y="2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7"/>
            <p:cNvSpPr/>
            <p:nvPr/>
          </p:nvSpPr>
          <p:spPr>
            <a:xfrm>
              <a:off x="6889579" y="3076518"/>
              <a:ext cx="417546" cy="512076"/>
            </a:xfrm>
            <a:custGeom>
              <a:avLst/>
              <a:gdLst/>
              <a:ahLst/>
              <a:cxnLst/>
              <a:rect l="l" t="t" r="r" b="b"/>
              <a:pathLst>
                <a:path w="13777" h="16896" extrusionOk="0">
                  <a:moveTo>
                    <a:pt x="870" y="1179"/>
                  </a:moveTo>
                  <a:lnTo>
                    <a:pt x="12919" y="8549"/>
                  </a:lnTo>
                  <a:lnTo>
                    <a:pt x="12919" y="15716"/>
                  </a:lnTo>
                  <a:lnTo>
                    <a:pt x="858" y="8608"/>
                  </a:lnTo>
                  <a:lnTo>
                    <a:pt x="870" y="1179"/>
                  </a:lnTo>
                  <a:close/>
                  <a:moveTo>
                    <a:pt x="437" y="0"/>
                  </a:moveTo>
                  <a:cubicBezTo>
                    <a:pt x="211" y="0"/>
                    <a:pt x="1" y="177"/>
                    <a:pt x="1" y="429"/>
                  </a:cubicBezTo>
                  <a:lnTo>
                    <a:pt x="1" y="8846"/>
                  </a:lnTo>
                  <a:cubicBezTo>
                    <a:pt x="1" y="9001"/>
                    <a:pt x="84" y="9144"/>
                    <a:pt x="215" y="9216"/>
                  </a:cubicBezTo>
                  <a:lnTo>
                    <a:pt x="13133" y="16836"/>
                  </a:lnTo>
                  <a:cubicBezTo>
                    <a:pt x="13203" y="16870"/>
                    <a:pt x="13273" y="16894"/>
                    <a:pt x="13353" y="16895"/>
                  </a:cubicBezTo>
                  <a:lnTo>
                    <a:pt x="13353" y="16895"/>
                  </a:lnTo>
                  <a:cubicBezTo>
                    <a:pt x="13589" y="16892"/>
                    <a:pt x="13776" y="16703"/>
                    <a:pt x="13776" y="16466"/>
                  </a:cubicBezTo>
                  <a:lnTo>
                    <a:pt x="13776" y="8311"/>
                  </a:lnTo>
                  <a:cubicBezTo>
                    <a:pt x="13776" y="8168"/>
                    <a:pt x="13705" y="8025"/>
                    <a:pt x="13574" y="7954"/>
                  </a:cubicBezTo>
                  <a:lnTo>
                    <a:pt x="655" y="60"/>
                  </a:lnTo>
                  <a:cubicBezTo>
                    <a:pt x="585" y="19"/>
                    <a:pt x="510" y="0"/>
                    <a:pt x="437" y="0"/>
                  </a:cubicBezTo>
                  <a:close/>
                  <a:moveTo>
                    <a:pt x="13353" y="16895"/>
                  </a:moveTo>
                  <a:cubicBezTo>
                    <a:pt x="13351" y="16895"/>
                    <a:pt x="13349" y="16895"/>
                    <a:pt x="13347" y="16895"/>
                  </a:cubicBezTo>
                  <a:lnTo>
                    <a:pt x="13359" y="16895"/>
                  </a:lnTo>
                  <a:cubicBezTo>
                    <a:pt x="13357" y="16895"/>
                    <a:pt x="13355" y="16895"/>
                    <a:pt x="13353" y="16895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7"/>
            <p:cNvSpPr/>
            <p:nvPr/>
          </p:nvSpPr>
          <p:spPr>
            <a:xfrm>
              <a:off x="6902580" y="2866868"/>
              <a:ext cx="789904" cy="461553"/>
            </a:xfrm>
            <a:custGeom>
              <a:avLst/>
              <a:gdLst/>
              <a:ahLst/>
              <a:cxnLst/>
              <a:rect l="l" t="t" r="r" b="b"/>
              <a:pathLst>
                <a:path w="26063" h="15229" extrusionOk="0">
                  <a:moveTo>
                    <a:pt x="13038" y="1"/>
                  </a:moveTo>
                  <a:lnTo>
                    <a:pt x="0" y="7347"/>
                  </a:lnTo>
                  <a:lnTo>
                    <a:pt x="12930" y="15229"/>
                  </a:lnTo>
                  <a:lnTo>
                    <a:pt x="26063" y="7454"/>
                  </a:lnTo>
                  <a:lnTo>
                    <a:pt x="13038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87"/>
            <p:cNvSpPr/>
            <p:nvPr/>
          </p:nvSpPr>
          <p:spPr>
            <a:xfrm>
              <a:off x="7026679" y="2936872"/>
              <a:ext cx="531927" cy="312895"/>
            </a:xfrm>
            <a:custGeom>
              <a:avLst/>
              <a:gdLst/>
              <a:ahLst/>
              <a:cxnLst/>
              <a:rect l="l" t="t" r="r" b="b"/>
              <a:pathLst>
                <a:path w="17551" h="10324" extrusionOk="0">
                  <a:moveTo>
                    <a:pt x="12955" y="0"/>
                  </a:moveTo>
                  <a:lnTo>
                    <a:pt x="1" y="7513"/>
                  </a:lnTo>
                  <a:lnTo>
                    <a:pt x="4740" y="10323"/>
                  </a:lnTo>
                  <a:lnTo>
                    <a:pt x="17551" y="2656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87"/>
            <p:cNvSpPr/>
            <p:nvPr/>
          </p:nvSpPr>
          <p:spPr>
            <a:xfrm>
              <a:off x="7026679" y="2936872"/>
              <a:ext cx="531927" cy="312895"/>
            </a:xfrm>
            <a:custGeom>
              <a:avLst/>
              <a:gdLst/>
              <a:ahLst/>
              <a:cxnLst/>
              <a:rect l="l" t="t" r="r" b="b"/>
              <a:pathLst>
                <a:path w="17551" h="10324" extrusionOk="0">
                  <a:moveTo>
                    <a:pt x="12955" y="0"/>
                  </a:moveTo>
                  <a:lnTo>
                    <a:pt x="1" y="7513"/>
                  </a:lnTo>
                  <a:lnTo>
                    <a:pt x="4740" y="10323"/>
                  </a:lnTo>
                  <a:lnTo>
                    <a:pt x="17551" y="2656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87"/>
            <p:cNvSpPr/>
            <p:nvPr/>
          </p:nvSpPr>
          <p:spPr>
            <a:xfrm>
              <a:off x="6889579" y="2854049"/>
              <a:ext cx="818090" cy="487375"/>
            </a:xfrm>
            <a:custGeom>
              <a:avLst/>
              <a:gdLst/>
              <a:ahLst/>
              <a:cxnLst/>
              <a:rect l="l" t="t" r="r" b="b"/>
              <a:pathLst>
                <a:path w="26993" h="16081" extrusionOk="0">
                  <a:moveTo>
                    <a:pt x="13467" y="924"/>
                  </a:moveTo>
                  <a:lnTo>
                    <a:pt x="25647" y="7889"/>
                  </a:lnTo>
                  <a:lnTo>
                    <a:pt x="13359" y="15164"/>
                  </a:lnTo>
                  <a:lnTo>
                    <a:pt x="1275" y="7782"/>
                  </a:lnTo>
                  <a:lnTo>
                    <a:pt x="13467" y="924"/>
                  </a:lnTo>
                  <a:close/>
                  <a:moveTo>
                    <a:pt x="13467" y="1"/>
                  </a:moveTo>
                  <a:cubicBezTo>
                    <a:pt x="13392" y="1"/>
                    <a:pt x="13318" y="19"/>
                    <a:pt x="13252" y="55"/>
                  </a:cubicBezTo>
                  <a:lnTo>
                    <a:pt x="227" y="7401"/>
                  </a:lnTo>
                  <a:cubicBezTo>
                    <a:pt x="84" y="7472"/>
                    <a:pt x="1" y="7603"/>
                    <a:pt x="1" y="7758"/>
                  </a:cubicBezTo>
                  <a:cubicBezTo>
                    <a:pt x="1" y="7913"/>
                    <a:pt x="84" y="8056"/>
                    <a:pt x="203" y="8127"/>
                  </a:cubicBezTo>
                  <a:lnTo>
                    <a:pt x="13133" y="16021"/>
                  </a:lnTo>
                  <a:cubicBezTo>
                    <a:pt x="13193" y="16057"/>
                    <a:pt x="13276" y="16080"/>
                    <a:pt x="13359" y="16080"/>
                  </a:cubicBezTo>
                  <a:cubicBezTo>
                    <a:pt x="13431" y="16080"/>
                    <a:pt x="13502" y="16057"/>
                    <a:pt x="13562" y="16021"/>
                  </a:cubicBezTo>
                  <a:lnTo>
                    <a:pt x="26706" y="8246"/>
                  </a:lnTo>
                  <a:cubicBezTo>
                    <a:pt x="26992" y="8079"/>
                    <a:pt x="26992" y="7663"/>
                    <a:pt x="26706" y="7496"/>
                  </a:cubicBezTo>
                  <a:lnTo>
                    <a:pt x="13681" y="55"/>
                  </a:lnTo>
                  <a:cubicBezTo>
                    <a:pt x="13615" y="19"/>
                    <a:pt x="13541" y="1"/>
                    <a:pt x="13467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87"/>
            <p:cNvSpPr/>
            <p:nvPr/>
          </p:nvSpPr>
          <p:spPr>
            <a:xfrm>
              <a:off x="7091653" y="3279288"/>
              <a:ext cx="168904" cy="213638"/>
            </a:xfrm>
            <a:custGeom>
              <a:avLst/>
              <a:gdLst/>
              <a:ahLst/>
              <a:cxnLst/>
              <a:rect l="l" t="t" r="r" b="b"/>
              <a:pathLst>
                <a:path w="5573" h="7049" extrusionOk="0">
                  <a:moveTo>
                    <a:pt x="0" y="0"/>
                  </a:moveTo>
                  <a:lnTo>
                    <a:pt x="0" y="3846"/>
                  </a:lnTo>
                  <a:lnTo>
                    <a:pt x="5536" y="7049"/>
                  </a:lnTo>
                  <a:lnTo>
                    <a:pt x="5572" y="3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87"/>
            <p:cNvSpPr/>
            <p:nvPr/>
          </p:nvSpPr>
          <p:spPr>
            <a:xfrm>
              <a:off x="7294423" y="2846655"/>
              <a:ext cx="398756" cy="482889"/>
            </a:xfrm>
            <a:custGeom>
              <a:avLst/>
              <a:gdLst/>
              <a:ahLst/>
              <a:cxnLst/>
              <a:rect l="l" t="t" r="r" b="b"/>
              <a:pathLst>
                <a:path w="13157" h="15933" extrusionOk="0">
                  <a:moveTo>
                    <a:pt x="13133" y="1"/>
                  </a:moveTo>
                  <a:lnTo>
                    <a:pt x="0" y="7776"/>
                  </a:lnTo>
                  <a:lnTo>
                    <a:pt x="0" y="15931"/>
                  </a:lnTo>
                  <a:cubicBezTo>
                    <a:pt x="1" y="15932"/>
                    <a:pt x="2" y="15932"/>
                    <a:pt x="3" y="15932"/>
                  </a:cubicBezTo>
                  <a:cubicBezTo>
                    <a:pt x="243" y="15932"/>
                    <a:pt x="13157" y="8264"/>
                    <a:pt x="13157" y="8264"/>
                  </a:cubicBezTo>
                  <a:lnTo>
                    <a:pt x="1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87"/>
            <p:cNvSpPr/>
            <p:nvPr/>
          </p:nvSpPr>
          <p:spPr>
            <a:xfrm>
              <a:off x="7281422" y="2834048"/>
              <a:ext cx="424760" cy="507742"/>
            </a:xfrm>
            <a:custGeom>
              <a:avLst/>
              <a:gdLst/>
              <a:ahLst/>
              <a:cxnLst/>
              <a:rect l="l" t="t" r="r" b="b"/>
              <a:pathLst>
                <a:path w="14015" h="16753" extrusionOk="0">
                  <a:moveTo>
                    <a:pt x="13145" y="1167"/>
                  </a:moveTo>
                  <a:lnTo>
                    <a:pt x="13157" y="8442"/>
                  </a:lnTo>
                  <a:cubicBezTo>
                    <a:pt x="8847" y="10990"/>
                    <a:pt x="2751" y="14585"/>
                    <a:pt x="846" y="15657"/>
                  </a:cubicBezTo>
                  <a:lnTo>
                    <a:pt x="846" y="8442"/>
                  </a:lnTo>
                  <a:lnTo>
                    <a:pt x="13145" y="1167"/>
                  </a:lnTo>
                  <a:close/>
                  <a:moveTo>
                    <a:pt x="13564" y="0"/>
                  </a:moveTo>
                  <a:cubicBezTo>
                    <a:pt x="13492" y="0"/>
                    <a:pt x="13418" y="19"/>
                    <a:pt x="13348" y="60"/>
                  </a:cubicBezTo>
                  <a:lnTo>
                    <a:pt x="203" y="7834"/>
                  </a:lnTo>
                  <a:cubicBezTo>
                    <a:pt x="72" y="7906"/>
                    <a:pt x="1" y="8049"/>
                    <a:pt x="1" y="8204"/>
                  </a:cubicBezTo>
                  <a:lnTo>
                    <a:pt x="1" y="16359"/>
                  </a:lnTo>
                  <a:cubicBezTo>
                    <a:pt x="1" y="16466"/>
                    <a:pt x="48" y="16574"/>
                    <a:pt x="120" y="16657"/>
                  </a:cubicBezTo>
                  <a:cubicBezTo>
                    <a:pt x="167" y="16717"/>
                    <a:pt x="239" y="16752"/>
                    <a:pt x="322" y="16752"/>
                  </a:cubicBezTo>
                  <a:cubicBezTo>
                    <a:pt x="810" y="16752"/>
                    <a:pt x="2668" y="15657"/>
                    <a:pt x="13800" y="9061"/>
                  </a:cubicBezTo>
                  <a:cubicBezTo>
                    <a:pt x="13931" y="8977"/>
                    <a:pt x="14014" y="8835"/>
                    <a:pt x="14014" y="8692"/>
                  </a:cubicBezTo>
                  <a:lnTo>
                    <a:pt x="13991" y="429"/>
                  </a:lnTo>
                  <a:cubicBezTo>
                    <a:pt x="13991" y="177"/>
                    <a:pt x="13787" y="0"/>
                    <a:pt x="13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87"/>
            <p:cNvSpPr/>
            <p:nvPr/>
          </p:nvSpPr>
          <p:spPr>
            <a:xfrm>
              <a:off x="6902580" y="2843412"/>
              <a:ext cx="391906" cy="486102"/>
            </a:xfrm>
            <a:custGeom>
              <a:avLst/>
              <a:gdLst/>
              <a:ahLst/>
              <a:cxnLst/>
              <a:rect l="l" t="t" r="r" b="b"/>
              <a:pathLst>
                <a:path w="12931" h="16039" extrusionOk="0">
                  <a:moveTo>
                    <a:pt x="0" y="1"/>
                  </a:moveTo>
                  <a:lnTo>
                    <a:pt x="0" y="8430"/>
                  </a:lnTo>
                  <a:lnTo>
                    <a:pt x="12930" y="16038"/>
                  </a:lnTo>
                  <a:lnTo>
                    <a:pt x="12930" y="7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87"/>
            <p:cNvSpPr/>
            <p:nvPr/>
          </p:nvSpPr>
          <p:spPr>
            <a:xfrm>
              <a:off x="7026679" y="2918841"/>
              <a:ext cx="143658" cy="337050"/>
            </a:xfrm>
            <a:custGeom>
              <a:avLst/>
              <a:gdLst/>
              <a:ahLst/>
              <a:cxnLst/>
              <a:rect l="l" t="t" r="r" b="b"/>
              <a:pathLst>
                <a:path w="4740" h="11121" extrusionOk="0">
                  <a:moveTo>
                    <a:pt x="1" y="0"/>
                  </a:moveTo>
                  <a:lnTo>
                    <a:pt x="251" y="8418"/>
                  </a:lnTo>
                  <a:lnTo>
                    <a:pt x="4740" y="11121"/>
                  </a:lnTo>
                  <a:lnTo>
                    <a:pt x="4740" y="2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87"/>
            <p:cNvSpPr/>
            <p:nvPr/>
          </p:nvSpPr>
          <p:spPr>
            <a:xfrm>
              <a:off x="6889579" y="2830593"/>
              <a:ext cx="417546" cy="511924"/>
            </a:xfrm>
            <a:custGeom>
              <a:avLst/>
              <a:gdLst/>
              <a:ahLst/>
              <a:cxnLst/>
              <a:rect l="l" t="t" r="r" b="b"/>
              <a:pathLst>
                <a:path w="13777" h="16891" extrusionOk="0">
                  <a:moveTo>
                    <a:pt x="870" y="1186"/>
                  </a:moveTo>
                  <a:lnTo>
                    <a:pt x="12919" y="8556"/>
                  </a:lnTo>
                  <a:lnTo>
                    <a:pt x="12919" y="15723"/>
                  </a:lnTo>
                  <a:lnTo>
                    <a:pt x="858" y="8603"/>
                  </a:lnTo>
                  <a:lnTo>
                    <a:pt x="870" y="1186"/>
                  </a:lnTo>
                  <a:close/>
                  <a:moveTo>
                    <a:pt x="427" y="0"/>
                  </a:moveTo>
                  <a:cubicBezTo>
                    <a:pt x="205" y="0"/>
                    <a:pt x="1" y="176"/>
                    <a:pt x="1" y="424"/>
                  </a:cubicBezTo>
                  <a:lnTo>
                    <a:pt x="1" y="8853"/>
                  </a:lnTo>
                  <a:cubicBezTo>
                    <a:pt x="1" y="9008"/>
                    <a:pt x="84" y="9139"/>
                    <a:pt x="215" y="9222"/>
                  </a:cubicBezTo>
                  <a:lnTo>
                    <a:pt x="13133" y="16831"/>
                  </a:lnTo>
                  <a:cubicBezTo>
                    <a:pt x="13203" y="16865"/>
                    <a:pt x="13273" y="16889"/>
                    <a:pt x="13353" y="16890"/>
                  </a:cubicBezTo>
                  <a:lnTo>
                    <a:pt x="13353" y="16890"/>
                  </a:lnTo>
                  <a:cubicBezTo>
                    <a:pt x="13589" y="16887"/>
                    <a:pt x="13776" y="16698"/>
                    <a:pt x="13776" y="16473"/>
                  </a:cubicBezTo>
                  <a:lnTo>
                    <a:pt x="13776" y="8318"/>
                  </a:lnTo>
                  <a:cubicBezTo>
                    <a:pt x="13776" y="8163"/>
                    <a:pt x="13705" y="8032"/>
                    <a:pt x="13574" y="7948"/>
                  </a:cubicBezTo>
                  <a:lnTo>
                    <a:pt x="655" y="67"/>
                  </a:lnTo>
                  <a:cubicBezTo>
                    <a:pt x="582" y="21"/>
                    <a:pt x="504" y="0"/>
                    <a:pt x="427" y="0"/>
                  </a:cubicBezTo>
                  <a:close/>
                  <a:moveTo>
                    <a:pt x="13353" y="16890"/>
                  </a:moveTo>
                  <a:cubicBezTo>
                    <a:pt x="13351" y="16890"/>
                    <a:pt x="13349" y="16890"/>
                    <a:pt x="13347" y="16890"/>
                  </a:cubicBezTo>
                  <a:lnTo>
                    <a:pt x="13359" y="16890"/>
                  </a:lnTo>
                  <a:cubicBezTo>
                    <a:pt x="13357" y="16890"/>
                    <a:pt x="13355" y="16890"/>
                    <a:pt x="13353" y="1689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87"/>
            <p:cNvSpPr/>
            <p:nvPr/>
          </p:nvSpPr>
          <p:spPr>
            <a:xfrm>
              <a:off x="6902580" y="2621155"/>
              <a:ext cx="789904" cy="461189"/>
            </a:xfrm>
            <a:custGeom>
              <a:avLst/>
              <a:gdLst/>
              <a:ahLst/>
              <a:cxnLst/>
              <a:rect l="l" t="t" r="r" b="b"/>
              <a:pathLst>
                <a:path w="26063" h="15217" extrusionOk="0">
                  <a:moveTo>
                    <a:pt x="13038" y="1"/>
                  </a:moveTo>
                  <a:lnTo>
                    <a:pt x="0" y="7335"/>
                  </a:lnTo>
                  <a:lnTo>
                    <a:pt x="12930" y="15217"/>
                  </a:lnTo>
                  <a:lnTo>
                    <a:pt x="26063" y="7442"/>
                  </a:lnTo>
                  <a:lnTo>
                    <a:pt x="13038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87"/>
            <p:cNvSpPr/>
            <p:nvPr/>
          </p:nvSpPr>
          <p:spPr>
            <a:xfrm>
              <a:off x="7026679" y="2690796"/>
              <a:ext cx="531927" cy="313258"/>
            </a:xfrm>
            <a:custGeom>
              <a:avLst/>
              <a:gdLst/>
              <a:ahLst/>
              <a:cxnLst/>
              <a:rect l="l" t="t" r="r" b="b"/>
              <a:pathLst>
                <a:path w="17551" h="10336" extrusionOk="0">
                  <a:moveTo>
                    <a:pt x="12955" y="0"/>
                  </a:moveTo>
                  <a:lnTo>
                    <a:pt x="1" y="7525"/>
                  </a:lnTo>
                  <a:lnTo>
                    <a:pt x="4740" y="10335"/>
                  </a:lnTo>
                  <a:lnTo>
                    <a:pt x="17551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87"/>
            <p:cNvSpPr/>
            <p:nvPr/>
          </p:nvSpPr>
          <p:spPr>
            <a:xfrm>
              <a:off x="7026679" y="2690796"/>
              <a:ext cx="531927" cy="313258"/>
            </a:xfrm>
            <a:custGeom>
              <a:avLst/>
              <a:gdLst/>
              <a:ahLst/>
              <a:cxnLst/>
              <a:rect l="l" t="t" r="r" b="b"/>
              <a:pathLst>
                <a:path w="17551" h="10336" extrusionOk="0">
                  <a:moveTo>
                    <a:pt x="12955" y="0"/>
                  </a:moveTo>
                  <a:lnTo>
                    <a:pt x="1" y="7525"/>
                  </a:lnTo>
                  <a:lnTo>
                    <a:pt x="4740" y="10335"/>
                  </a:lnTo>
                  <a:lnTo>
                    <a:pt x="17551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87"/>
            <p:cNvSpPr/>
            <p:nvPr/>
          </p:nvSpPr>
          <p:spPr>
            <a:xfrm>
              <a:off x="6887427" y="2608064"/>
              <a:ext cx="820242" cy="487284"/>
            </a:xfrm>
            <a:custGeom>
              <a:avLst/>
              <a:gdLst/>
              <a:ahLst/>
              <a:cxnLst/>
              <a:rect l="l" t="t" r="r" b="b"/>
              <a:pathLst>
                <a:path w="27064" h="16078" extrusionOk="0">
                  <a:moveTo>
                    <a:pt x="13538" y="921"/>
                  </a:moveTo>
                  <a:lnTo>
                    <a:pt x="25718" y="7886"/>
                  </a:lnTo>
                  <a:lnTo>
                    <a:pt x="13430" y="15161"/>
                  </a:lnTo>
                  <a:lnTo>
                    <a:pt x="1346" y="7779"/>
                  </a:lnTo>
                  <a:lnTo>
                    <a:pt x="13538" y="921"/>
                  </a:lnTo>
                  <a:close/>
                  <a:moveTo>
                    <a:pt x="13538" y="1"/>
                  </a:moveTo>
                  <a:cubicBezTo>
                    <a:pt x="13463" y="1"/>
                    <a:pt x="13389" y="22"/>
                    <a:pt x="13323" y="63"/>
                  </a:cubicBezTo>
                  <a:lnTo>
                    <a:pt x="298" y="7398"/>
                  </a:lnTo>
                  <a:cubicBezTo>
                    <a:pt x="12" y="7552"/>
                    <a:pt x="0" y="7957"/>
                    <a:pt x="274" y="8136"/>
                  </a:cubicBezTo>
                  <a:lnTo>
                    <a:pt x="13204" y="16018"/>
                  </a:lnTo>
                  <a:cubicBezTo>
                    <a:pt x="13264" y="16053"/>
                    <a:pt x="13347" y="16077"/>
                    <a:pt x="13430" y="16077"/>
                  </a:cubicBezTo>
                  <a:cubicBezTo>
                    <a:pt x="13502" y="16077"/>
                    <a:pt x="13573" y="16053"/>
                    <a:pt x="13633" y="16018"/>
                  </a:cubicBezTo>
                  <a:lnTo>
                    <a:pt x="26777" y="8231"/>
                  </a:lnTo>
                  <a:cubicBezTo>
                    <a:pt x="27063" y="8076"/>
                    <a:pt x="27063" y="7660"/>
                    <a:pt x="26777" y="7505"/>
                  </a:cubicBezTo>
                  <a:lnTo>
                    <a:pt x="13752" y="63"/>
                  </a:lnTo>
                  <a:cubicBezTo>
                    <a:pt x="13686" y="22"/>
                    <a:pt x="13612" y="1"/>
                    <a:pt x="13538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87"/>
            <p:cNvSpPr/>
            <p:nvPr/>
          </p:nvSpPr>
          <p:spPr>
            <a:xfrm>
              <a:off x="7091653" y="3033212"/>
              <a:ext cx="168904" cy="214001"/>
            </a:xfrm>
            <a:custGeom>
              <a:avLst/>
              <a:gdLst/>
              <a:ahLst/>
              <a:cxnLst/>
              <a:rect l="l" t="t" r="r" b="b"/>
              <a:pathLst>
                <a:path w="5573" h="7061" extrusionOk="0">
                  <a:moveTo>
                    <a:pt x="0" y="0"/>
                  </a:moveTo>
                  <a:lnTo>
                    <a:pt x="0" y="3846"/>
                  </a:lnTo>
                  <a:lnTo>
                    <a:pt x="5536" y="7061"/>
                  </a:lnTo>
                  <a:lnTo>
                    <a:pt x="5572" y="3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87"/>
            <p:cNvSpPr/>
            <p:nvPr/>
          </p:nvSpPr>
          <p:spPr>
            <a:xfrm>
              <a:off x="7294423" y="2600942"/>
              <a:ext cx="398756" cy="482859"/>
            </a:xfrm>
            <a:custGeom>
              <a:avLst/>
              <a:gdLst/>
              <a:ahLst/>
              <a:cxnLst/>
              <a:rect l="l" t="t" r="r" b="b"/>
              <a:pathLst>
                <a:path w="13157" h="15932" extrusionOk="0">
                  <a:moveTo>
                    <a:pt x="13133" y="1"/>
                  </a:moveTo>
                  <a:lnTo>
                    <a:pt x="0" y="7776"/>
                  </a:lnTo>
                  <a:lnTo>
                    <a:pt x="0" y="15931"/>
                  </a:lnTo>
                  <a:cubicBezTo>
                    <a:pt x="1" y="15932"/>
                    <a:pt x="2" y="15932"/>
                    <a:pt x="3" y="15932"/>
                  </a:cubicBezTo>
                  <a:cubicBezTo>
                    <a:pt x="223" y="15932"/>
                    <a:pt x="13157" y="8264"/>
                    <a:pt x="13157" y="8264"/>
                  </a:cubicBezTo>
                  <a:lnTo>
                    <a:pt x="1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87"/>
            <p:cNvSpPr/>
            <p:nvPr/>
          </p:nvSpPr>
          <p:spPr>
            <a:xfrm>
              <a:off x="7281422" y="2587971"/>
              <a:ext cx="424760" cy="507742"/>
            </a:xfrm>
            <a:custGeom>
              <a:avLst/>
              <a:gdLst/>
              <a:ahLst/>
              <a:cxnLst/>
              <a:rect l="l" t="t" r="r" b="b"/>
              <a:pathLst>
                <a:path w="14015" h="16753" extrusionOk="0">
                  <a:moveTo>
                    <a:pt x="13145" y="1167"/>
                  </a:moveTo>
                  <a:lnTo>
                    <a:pt x="13157" y="8454"/>
                  </a:lnTo>
                  <a:cubicBezTo>
                    <a:pt x="8847" y="11001"/>
                    <a:pt x="2751" y="14597"/>
                    <a:pt x="846" y="15657"/>
                  </a:cubicBezTo>
                  <a:lnTo>
                    <a:pt x="846" y="8442"/>
                  </a:lnTo>
                  <a:lnTo>
                    <a:pt x="13145" y="1167"/>
                  </a:lnTo>
                  <a:close/>
                  <a:moveTo>
                    <a:pt x="13564" y="0"/>
                  </a:moveTo>
                  <a:cubicBezTo>
                    <a:pt x="13492" y="0"/>
                    <a:pt x="13418" y="19"/>
                    <a:pt x="13348" y="60"/>
                  </a:cubicBezTo>
                  <a:lnTo>
                    <a:pt x="203" y="7834"/>
                  </a:lnTo>
                  <a:cubicBezTo>
                    <a:pt x="72" y="7918"/>
                    <a:pt x="1" y="8061"/>
                    <a:pt x="1" y="8204"/>
                  </a:cubicBezTo>
                  <a:lnTo>
                    <a:pt x="1" y="16359"/>
                  </a:lnTo>
                  <a:cubicBezTo>
                    <a:pt x="1" y="16478"/>
                    <a:pt x="48" y="16586"/>
                    <a:pt x="120" y="16657"/>
                  </a:cubicBezTo>
                  <a:cubicBezTo>
                    <a:pt x="167" y="16716"/>
                    <a:pt x="239" y="16752"/>
                    <a:pt x="322" y="16752"/>
                  </a:cubicBezTo>
                  <a:cubicBezTo>
                    <a:pt x="810" y="16752"/>
                    <a:pt x="2668" y="15657"/>
                    <a:pt x="13800" y="9061"/>
                  </a:cubicBezTo>
                  <a:cubicBezTo>
                    <a:pt x="13931" y="8977"/>
                    <a:pt x="14014" y="8846"/>
                    <a:pt x="14014" y="8692"/>
                  </a:cubicBezTo>
                  <a:lnTo>
                    <a:pt x="13991" y="429"/>
                  </a:lnTo>
                  <a:cubicBezTo>
                    <a:pt x="13991" y="177"/>
                    <a:pt x="13787" y="0"/>
                    <a:pt x="13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87"/>
            <p:cNvSpPr/>
            <p:nvPr/>
          </p:nvSpPr>
          <p:spPr>
            <a:xfrm>
              <a:off x="6902580" y="2597699"/>
              <a:ext cx="391906" cy="486102"/>
            </a:xfrm>
            <a:custGeom>
              <a:avLst/>
              <a:gdLst/>
              <a:ahLst/>
              <a:cxnLst/>
              <a:rect l="l" t="t" r="r" b="b"/>
              <a:pathLst>
                <a:path w="12931" h="16039" extrusionOk="0">
                  <a:moveTo>
                    <a:pt x="0" y="1"/>
                  </a:moveTo>
                  <a:lnTo>
                    <a:pt x="0" y="8418"/>
                  </a:lnTo>
                  <a:lnTo>
                    <a:pt x="12930" y="16038"/>
                  </a:lnTo>
                  <a:lnTo>
                    <a:pt x="12930" y="7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87"/>
            <p:cNvSpPr/>
            <p:nvPr/>
          </p:nvSpPr>
          <p:spPr>
            <a:xfrm>
              <a:off x="7026679" y="2672765"/>
              <a:ext cx="143658" cy="337413"/>
            </a:xfrm>
            <a:custGeom>
              <a:avLst/>
              <a:gdLst/>
              <a:ahLst/>
              <a:cxnLst/>
              <a:rect l="l" t="t" r="r" b="b"/>
              <a:pathLst>
                <a:path w="4740" h="11133" extrusionOk="0">
                  <a:moveTo>
                    <a:pt x="1" y="0"/>
                  </a:moveTo>
                  <a:lnTo>
                    <a:pt x="251" y="8430"/>
                  </a:lnTo>
                  <a:lnTo>
                    <a:pt x="4740" y="11132"/>
                  </a:lnTo>
                  <a:lnTo>
                    <a:pt x="4740" y="2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87"/>
            <p:cNvSpPr/>
            <p:nvPr/>
          </p:nvSpPr>
          <p:spPr>
            <a:xfrm>
              <a:off x="6889579" y="2584698"/>
              <a:ext cx="417546" cy="512076"/>
            </a:xfrm>
            <a:custGeom>
              <a:avLst/>
              <a:gdLst/>
              <a:ahLst/>
              <a:cxnLst/>
              <a:rect l="l" t="t" r="r" b="b"/>
              <a:pathLst>
                <a:path w="13777" h="16896" extrusionOk="0">
                  <a:moveTo>
                    <a:pt x="870" y="1180"/>
                  </a:moveTo>
                  <a:lnTo>
                    <a:pt x="12919" y="8550"/>
                  </a:lnTo>
                  <a:lnTo>
                    <a:pt x="12919" y="15717"/>
                  </a:lnTo>
                  <a:lnTo>
                    <a:pt x="858" y="8609"/>
                  </a:lnTo>
                  <a:lnTo>
                    <a:pt x="870" y="1180"/>
                  </a:lnTo>
                  <a:close/>
                  <a:moveTo>
                    <a:pt x="437" y="1"/>
                  </a:moveTo>
                  <a:cubicBezTo>
                    <a:pt x="211" y="1"/>
                    <a:pt x="1" y="178"/>
                    <a:pt x="1" y="430"/>
                  </a:cubicBezTo>
                  <a:lnTo>
                    <a:pt x="1" y="8847"/>
                  </a:lnTo>
                  <a:cubicBezTo>
                    <a:pt x="1" y="9002"/>
                    <a:pt x="84" y="9145"/>
                    <a:pt x="215" y="9216"/>
                  </a:cubicBezTo>
                  <a:lnTo>
                    <a:pt x="13133" y="16836"/>
                  </a:lnTo>
                  <a:cubicBezTo>
                    <a:pt x="13203" y="16871"/>
                    <a:pt x="13273" y="16895"/>
                    <a:pt x="13353" y="16896"/>
                  </a:cubicBezTo>
                  <a:lnTo>
                    <a:pt x="13353" y="16896"/>
                  </a:lnTo>
                  <a:cubicBezTo>
                    <a:pt x="13589" y="16893"/>
                    <a:pt x="13776" y="16703"/>
                    <a:pt x="13776" y="16467"/>
                  </a:cubicBezTo>
                  <a:lnTo>
                    <a:pt x="13776" y="8312"/>
                  </a:lnTo>
                  <a:cubicBezTo>
                    <a:pt x="13776" y="8169"/>
                    <a:pt x="13705" y="8026"/>
                    <a:pt x="13574" y="7954"/>
                  </a:cubicBezTo>
                  <a:lnTo>
                    <a:pt x="655" y="61"/>
                  </a:lnTo>
                  <a:cubicBezTo>
                    <a:pt x="585" y="20"/>
                    <a:pt x="510" y="1"/>
                    <a:pt x="437" y="1"/>
                  </a:cubicBezTo>
                  <a:close/>
                  <a:moveTo>
                    <a:pt x="13353" y="16896"/>
                  </a:moveTo>
                  <a:cubicBezTo>
                    <a:pt x="13351" y="16896"/>
                    <a:pt x="13349" y="16896"/>
                    <a:pt x="13347" y="16896"/>
                  </a:cubicBezTo>
                  <a:lnTo>
                    <a:pt x="13359" y="16896"/>
                  </a:lnTo>
                  <a:cubicBezTo>
                    <a:pt x="13357" y="16896"/>
                    <a:pt x="13355" y="16896"/>
                    <a:pt x="13353" y="168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87"/>
            <p:cNvSpPr/>
            <p:nvPr/>
          </p:nvSpPr>
          <p:spPr>
            <a:xfrm>
              <a:off x="6902580" y="2375079"/>
              <a:ext cx="789904" cy="461553"/>
            </a:xfrm>
            <a:custGeom>
              <a:avLst/>
              <a:gdLst/>
              <a:ahLst/>
              <a:cxnLst/>
              <a:rect l="l" t="t" r="r" b="b"/>
              <a:pathLst>
                <a:path w="26063" h="15229" extrusionOk="0">
                  <a:moveTo>
                    <a:pt x="13038" y="0"/>
                  </a:moveTo>
                  <a:lnTo>
                    <a:pt x="0" y="7347"/>
                  </a:lnTo>
                  <a:lnTo>
                    <a:pt x="12930" y="15229"/>
                  </a:lnTo>
                  <a:lnTo>
                    <a:pt x="26063" y="7454"/>
                  </a:lnTo>
                  <a:lnTo>
                    <a:pt x="13038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87"/>
            <p:cNvSpPr/>
            <p:nvPr/>
          </p:nvSpPr>
          <p:spPr>
            <a:xfrm>
              <a:off x="7026679" y="2445083"/>
              <a:ext cx="531927" cy="312864"/>
            </a:xfrm>
            <a:custGeom>
              <a:avLst/>
              <a:gdLst/>
              <a:ahLst/>
              <a:cxnLst/>
              <a:rect l="l" t="t" r="r" b="b"/>
              <a:pathLst>
                <a:path w="17551" h="10323" extrusionOk="0">
                  <a:moveTo>
                    <a:pt x="12955" y="0"/>
                  </a:moveTo>
                  <a:lnTo>
                    <a:pt x="1" y="7513"/>
                  </a:lnTo>
                  <a:lnTo>
                    <a:pt x="4740" y="10323"/>
                  </a:lnTo>
                  <a:lnTo>
                    <a:pt x="17551" y="2655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87"/>
            <p:cNvSpPr/>
            <p:nvPr/>
          </p:nvSpPr>
          <p:spPr>
            <a:xfrm>
              <a:off x="7026679" y="2445083"/>
              <a:ext cx="531927" cy="312864"/>
            </a:xfrm>
            <a:custGeom>
              <a:avLst/>
              <a:gdLst/>
              <a:ahLst/>
              <a:cxnLst/>
              <a:rect l="l" t="t" r="r" b="b"/>
              <a:pathLst>
                <a:path w="17551" h="10323" extrusionOk="0">
                  <a:moveTo>
                    <a:pt x="12955" y="0"/>
                  </a:moveTo>
                  <a:lnTo>
                    <a:pt x="1" y="7513"/>
                  </a:lnTo>
                  <a:lnTo>
                    <a:pt x="4740" y="10323"/>
                  </a:lnTo>
                  <a:lnTo>
                    <a:pt x="17551" y="2655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87"/>
            <p:cNvSpPr/>
            <p:nvPr/>
          </p:nvSpPr>
          <p:spPr>
            <a:xfrm>
              <a:off x="6887427" y="2362260"/>
              <a:ext cx="818060" cy="487375"/>
            </a:xfrm>
            <a:custGeom>
              <a:avLst/>
              <a:gdLst/>
              <a:ahLst/>
              <a:cxnLst/>
              <a:rect l="l" t="t" r="r" b="b"/>
              <a:pathLst>
                <a:path w="26992" h="16081" extrusionOk="0">
                  <a:moveTo>
                    <a:pt x="13538" y="912"/>
                  </a:moveTo>
                  <a:lnTo>
                    <a:pt x="25718" y="7877"/>
                  </a:lnTo>
                  <a:lnTo>
                    <a:pt x="13430" y="15151"/>
                  </a:lnTo>
                  <a:lnTo>
                    <a:pt x="1346" y="7782"/>
                  </a:lnTo>
                  <a:lnTo>
                    <a:pt x="13538" y="912"/>
                  </a:lnTo>
                  <a:close/>
                  <a:moveTo>
                    <a:pt x="13538" y="1"/>
                  </a:moveTo>
                  <a:cubicBezTo>
                    <a:pt x="13463" y="1"/>
                    <a:pt x="13389" y="19"/>
                    <a:pt x="13323" y="54"/>
                  </a:cubicBezTo>
                  <a:lnTo>
                    <a:pt x="298" y="7389"/>
                  </a:lnTo>
                  <a:cubicBezTo>
                    <a:pt x="12" y="7543"/>
                    <a:pt x="0" y="7960"/>
                    <a:pt x="274" y="8127"/>
                  </a:cubicBezTo>
                  <a:lnTo>
                    <a:pt x="13204" y="16009"/>
                  </a:lnTo>
                  <a:cubicBezTo>
                    <a:pt x="13264" y="16056"/>
                    <a:pt x="13347" y="16080"/>
                    <a:pt x="13430" y="16080"/>
                  </a:cubicBezTo>
                  <a:cubicBezTo>
                    <a:pt x="13502" y="16068"/>
                    <a:pt x="13573" y="16044"/>
                    <a:pt x="13645" y="16009"/>
                  </a:cubicBezTo>
                  <a:lnTo>
                    <a:pt x="26777" y="8234"/>
                  </a:lnTo>
                  <a:cubicBezTo>
                    <a:pt x="26908" y="8151"/>
                    <a:pt x="26992" y="8008"/>
                    <a:pt x="26992" y="7865"/>
                  </a:cubicBezTo>
                  <a:cubicBezTo>
                    <a:pt x="26992" y="7710"/>
                    <a:pt x="26908" y="7567"/>
                    <a:pt x="26777" y="7496"/>
                  </a:cubicBezTo>
                  <a:lnTo>
                    <a:pt x="13752" y="54"/>
                  </a:lnTo>
                  <a:cubicBezTo>
                    <a:pt x="13686" y="19"/>
                    <a:pt x="13612" y="1"/>
                    <a:pt x="13538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87"/>
            <p:cNvSpPr/>
            <p:nvPr/>
          </p:nvSpPr>
          <p:spPr>
            <a:xfrm>
              <a:off x="7091653" y="2787499"/>
              <a:ext cx="168904" cy="213638"/>
            </a:xfrm>
            <a:custGeom>
              <a:avLst/>
              <a:gdLst/>
              <a:ahLst/>
              <a:cxnLst/>
              <a:rect l="l" t="t" r="r" b="b"/>
              <a:pathLst>
                <a:path w="5573" h="7049" extrusionOk="0">
                  <a:moveTo>
                    <a:pt x="0" y="0"/>
                  </a:moveTo>
                  <a:lnTo>
                    <a:pt x="0" y="3846"/>
                  </a:lnTo>
                  <a:lnTo>
                    <a:pt x="5536" y="7049"/>
                  </a:lnTo>
                  <a:lnTo>
                    <a:pt x="5572" y="3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87"/>
            <p:cNvSpPr/>
            <p:nvPr/>
          </p:nvSpPr>
          <p:spPr>
            <a:xfrm>
              <a:off x="7294423" y="2354866"/>
              <a:ext cx="398756" cy="482859"/>
            </a:xfrm>
            <a:custGeom>
              <a:avLst/>
              <a:gdLst/>
              <a:ahLst/>
              <a:cxnLst/>
              <a:rect l="l" t="t" r="r" b="b"/>
              <a:pathLst>
                <a:path w="13157" h="15932" extrusionOk="0">
                  <a:moveTo>
                    <a:pt x="13133" y="1"/>
                  </a:moveTo>
                  <a:lnTo>
                    <a:pt x="0" y="7775"/>
                  </a:lnTo>
                  <a:lnTo>
                    <a:pt x="0" y="15931"/>
                  </a:lnTo>
                  <a:cubicBezTo>
                    <a:pt x="1" y="15932"/>
                    <a:pt x="2" y="15932"/>
                    <a:pt x="3" y="15932"/>
                  </a:cubicBezTo>
                  <a:cubicBezTo>
                    <a:pt x="223" y="15932"/>
                    <a:pt x="13157" y="8264"/>
                    <a:pt x="13157" y="8264"/>
                  </a:cubicBezTo>
                  <a:lnTo>
                    <a:pt x="1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87"/>
            <p:cNvSpPr/>
            <p:nvPr/>
          </p:nvSpPr>
          <p:spPr>
            <a:xfrm>
              <a:off x="7281422" y="2342228"/>
              <a:ext cx="424760" cy="507772"/>
            </a:xfrm>
            <a:custGeom>
              <a:avLst/>
              <a:gdLst/>
              <a:ahLst/>
              <a:cxnLst/>
              <a:rect l="l" t="t" r="r" b="b"/>
              <a:pathLst>
                <a:path w="14015" h="16754" extrusionOk="0">
                  <a:moveTo>
                    <a:pt x="13145" y="1168"/>
                  </a:moveTo>
                  <a:lnTo>
                    <a:pt x="13157" y="8443"/>
                  </a:lnTo>
                  <a:cubicBezTo>
                    <a:pt x="8847" y="10990"/>
                    <a:pt x="2751" y="14586"/>
                    <a:pt x="846" y="15646"/>
                  </a:cubicBezTo>
                  <a:lnTo>
                    <a:pt x="846" y="8443"/>
                  </a:lnTo>
                  <a:lnTo>
                    <a:pt x="13145" y="1168"/>
                  </a:lnTo>
                  <a:close/>
                  <a:moveTo>
                    <a:pt x="13565" y="1"/>
                  </a:moveTo>
                  <a:cubicBezTo>
                    <a:pt x="13493" y="1"/>
                    <a:pt x="13418" y="19"/>
                    <a:pt x="13348" y="61"/>
                  </a:cubicBezTo>
                  <a:lnTo>
                    <a:pt x="203" y="7835"/>
                  </a:lnTo>
                  <a:cubicBezTo>
                    <a:pt x="72" y="7907"/>
                    <a:pt x="1" y="8050"/>
                    <a:pt x="1" y="8192"/>
                  </a:cubicBezTo>
                  <a:lnTo>
                    <a:pt x="1" y="16348"/>
                  </a:lnTo>
                  <a:cubicBezTo>
                    <a:pt x="1" y="16467"/>
                    <a:pt x="48" y="16574"/>
                    <a:pt x="120" y="16646"/>
                  </a:cubicBezTo>
                  <a:cubicBezTo>
                    <a:pt x="167" y="16717"/>
                    <a:pt x="239" y="16753"/>
                    <a:pt x="322" y="16753"/>
                  </a:cubicBezTo>
                  <a:cubicBezTo>
                    <a:pt x="810" y="16753"/>
                    <a:pt x="2668" y="15646"/>
                    <a:pt x="13800" y="9050"/>
                  </a:cubicBezTo>
                  <a:cubicBezTo>
                    <a:pt x="13931" y="8978"/>
                    <a:pt x="14014" y="8835"/>
                    <a:pt x="14014" y="8681"/>
                  </a:cubicBezTo>
                  <a:lnTo>
                    <a:pt x="13991" y="418"/>
                  </a:lnTo>
                  <a:cubicBezTo>
                    <a:pt x="13991" y="175"/>
                    <a:pt x="13788" y="1"/>
                    <a:pt x="13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87"/>
            <p:cNvSpPr/>
            <p:nvPr/>
          </p:nvSpPr>
          <p:spPr>
            <a:xfrm>
              <a:off x="6902580" y="2351623"/>
              <a:ext cx="391906" cy="486102"/>
            </a:xfrm>
            <a:custGeom>
              <a:avLst/>
              <a:gdLst/>
              <a:ahLst/>
              <a:cxnLst/>
              <a:rect l="l" t="t" r="r" b="b"/>
              <a:pathLst>
                <a:path w="12931" h="16039" extrusionOk="0">
                  <a:moveTo>
                    <a:pt x="0" y="1"/>
                  </a:moveTo>
                  <a:lnTo>
                    <a:pt x="0" y="8430"/>
                  </a:lnTo>
                  <a:lnTo>
                    <a:pt x="12930" y="16038"/>
                  </a:lnTo>
                  <a:lnTo>
                    <a:pt x="12930" y="7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87"/>
            <p:cNvSpPr/>
            <p:nvPr/>
          </p:nvSpPr>
          <p:spPr>
            <a:xfrm>
              <a:off x="7026679" y="2427022"/>
              <a:ext cx="143658" cy="337080"/>
            </a:xfrm>
            <a:custGeom>
              <a:avLst/>
              <a:gdLst/>
              <a:ahLst/>
              <a:cxnLst/>
              <a:rect l="l" t="t" r="r" b="b"/>
              <a:pathLst>
                <a:path w="4740" h="11122" extrusionOk="0">
                  <a:moveTo>
                    <a:pt x="1" y="1"/>
                  </a:moveTo>
                  <a:lnTo>
                    <a:pt x="251" y="8419"/>
                  </a:lnTo>
                  <a:lnTo>
                    <a:pt x="4740" y="11121"/>
                  </a:lnTo>
                  <a:lnTo>
                    <a:pt x="4740" y="28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87"/>
            <p:cNvSpPr/>
            <p:nvPr/>
          </p:nvSpPr>
          <p:spPr>
            <a:xfrm>
              <a:off x="6889579" y="2338774"/>
              <a:ext cx="417546" cy="511924"/>
            </a:xfrm>
            <a:custGeom>
              <a:avLst/>
              <a:gdLst/>
              <a:ahLst/>
              <a:cxnLst/>
              <a:rect l="l" t="t" r="r" b="b"/>
              <a:pathLst>
                <a:path w="13777" h="16891" extrusionOk="0">
                  <a:moveTo>
                    <a:pt x="870" y="1187"/>
                  </a:moveTo>
                  <a:lnTo>
                    <a:pt x="12919" y="8545"/>
                  </a:lnTo>
                  <a:lnTo>
                    <a:pt x="12919" y="15724"/>
                  </a:lnTo>
                  <a:lnTo>
                    <a:pt x="858" y="8604"/>
                  </a:lnTo>
                  <a:lnTo>
                    <a:pt x="870" y="1187"/>
                  </a:lnTo>
                  <a:close/>
                  <a:moveTo>
                    <a:pt x="427" y="1"/>
                  </a:moveTo>
                  <a:cubicBezTo>
                    <a:pt x="205" y="1"/>
                    <a:pt x="1" y="176"/>
                    <a:pt x="1" y="425"/>
                  </a:cubicBezTo>
                  <a:lnTo>
                    <a:pt x="1" y="8854"/>
                  </a:lnTo>
                  <a:cubicBezTo>
                    <a:pt x="1" y="8997"/>
                    <a:pt x="84" y="9140"/>
                    <a:pt x="215" y="9223"/>
                  </a:cubicBezTo>
                  <a:lnTo>
                    <a:pt x="13133" y="16831"/>
                  </a:lnTo>
                  <a:cubicBezTo>
                    <a:pt x="13203" y="16866"/>
                    <a:pt x="13273" y="16890"/>
                    <a:pt x="13353" y="16891"/>
                  </a:cubicBezTo>
                  <a:lnTo>
                    <a:pt x="13353" y="16891"/>
                  </a:lnTo>
                  <a:cubicBezTo>
                    <a:pt x="13589" y="16888"/>
                    <a:pt x="13776" y="16698"/>
                    <a:pt x="13776" y="16474"/>
                  </a:cubicBezTo>
                  <a:lnTo>
                    <a:pt x="13776" y="8318"/>
                  </a:lnTo>
                  <a:cubicBezTo>
                    <a:pt x="13776" y="8164"/>
                    <a:pt x="13705" y="8021"/>
                    <a:pt x="13574" y="7949"/>
                  </a:cubicBezTo>
                  <a:lnTo>
                    <a:pt x="655" y="67"/>
                  </a:lnTo>
                  <a:cubicBezTo>
                    <a:pt x="582" y="22"/>
                    <a:pt x="504" y="1"/>
                    <a:pt x="427" y="1"/>
                  </a:cubicBezTo>
                  <a:close/>
                  <a:moveTo>
                    <a:pt x="13353" y="16891"/>
                  </a:moveTo>
                  <a:cubicBezTo>
                    <a:pt x="13351" y="16891"/>
                    <a:pt x="13349" y="16891"/>
                    <a:pt x="13347" y="16891"/>
                  </a:cubicBezTo>
                  <a:lnTo>
                    <a:pt x="13359" y="16891"/>
                  </a:lnTo>
                  <a:cubicBezTo>
                    <a:pt x="13357" y="16891"/>
                    <a:pt x="13355" y="16891"/>
                    <a:pt x="13353" y="168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87"/>
            <p:cNvSpPr/>
            <p:nvPr/>
          </p:nvSpPr>
          <p:spPr>
            <a:xfrm>
              <a:off x="6902580" y="2129366"/>
              <a:ext cx="789904" cy="461189"/>
            </a:xfrm>
            <a:custGeom>
              <a:avLst/>
              <a:gdLst/>
              <a:ahLst/>
              <a:cxnLst/>
              <a:rect l="l" t="t" r="r" b="b"/>
              <a:pathLst>
                <a:path w="26063" h="15217" extrusionOk="0">
                  <a:moveTo>
                    <a:pt x="13038" y="0"/>
                  </a:moveTo>
                  <a:lnTo>
                    <a:pt x="0" y="7335"/>
                  </a:lnTo>
                  <a:lnTo>
                    <a:pt x="12930" y="15216"/>
                  </a:lnTo>
                  <a:lnTo>
                    <a:pt x="26063" y="7442"/>
                  </a:lnTo>
                  <a:lnTo>
                    <a:pt x="13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7"/>
            <p:cNvSpPr/>
            <p:nvPr/>
          </p:nvSpPr>
          <p:spPr>
            <a:xfrm>
              <a:off x="7026679" y="2199007"/>
              <a:ext cx="531927" cy="313228"/>
            </a:xfrm>
            <a:custGeom>
              <a:avLst/>
              <a:gdLst/>
              <a:ahLst/>
              <a:cxnLst/>
              <a:rect l="l" t="t" r="r" b="b"/>
              <a:pathLst>
                <a:path w="17551" h="10335" extrusionOk="0">
                  <a:moveTo>
                    <a:pt x="12955" y="0"/>
                  </a:moveTo>
                  <a:lnTo>
                    <a:pt x="1" y="7525"/>
                  </a:lnTo>
                  <a:lnTo>
                    <a:pt x="4740" y="10335"/>
                  </a:lnTo>
                  <a:lnTo>
                    <a:pt x="17551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7"/>
            <p:cNvSpPr/>
            <p:nvPr/>
          </p:nvSpPr>
          <p:spPr>
            <a:xfrm>
              <a:off x="7026679" y="2199007"/>
              <a:ext cx="531927" cy="313228"/>
            </a:xfrm>
            <a:custGeom>
              <a:avLst/>
              <a:gdLst/>
              <a:ahLst/>
              <a:cxnLst/>
              <a:rect l="l" t="t" r="r" b="b"/>
              <a:pathLst>
                <a:path w="17551" h="10335" extrusionOk="0">
                  <a:moveTo>
                    <a:pt x="12955" y="0"/>
                  </a:moveTo>
                  <a:lnTo>
                    <a:pt x="1" y="7525"/>
                  </a:lnTo>
                  <a:lnTo>
                    <a:pt x="4740" y="10335"/>
                  </a:lnTo>
                  <a:lnTo>
                    <a:pt x="17551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7"/>
            <p:cNvSpPr/>
            <p:nvPr/>
          </p:nvSpPr>
          <p:spPr>
            <a:xfrm>
              <a:off x="6887427" y="2116184"/>
              <a:ext cx="818060" cy="487375"/>
            </a:xfrm>
            <a:custGeom>
              <a:avLst/>
              <a:gdLst/>
              <a:ahLst/>
              <a:cxnLst/>
              <a:rect l="l" t="t" r="r" b="b"/>
              <a:pathLst>
                <a:path w="26992" h="16081" extrusionOk="0">
                  <a:moveTo>
                    <a:pt x="13538" y="923"/>
                  </a:moveTo>
                  <a:lnTo>
                    <a:pt x="25718" y="7889"/>
                  </a:lnTo>
                  <a:lnTo>
                    <a:pt x="13430" y="15151"/>
                  </a:lnTo>
                  <a:lnTo>
                    <a:pt x="1346" y="7781"/>
                  </a:lnTo>
                  <a:lnTo>
                    <a:pt x="13538" y="923"/>
                  </a:lnTo>
                  <a:close/>
                  <a:moveTo>
                    <a:pt x="13538" y="1"/>
                  </a:moveTo>
                  <a:cubicBezTo>
                    <a:pt x="13463" y="1"/>
                    <a:pt x="13389" y="19"/>
                    <a:pt x="13323" y="54"/>
                  </a:cubicBezTo>
                  <a:lnTo>
                    <a:pt x="298" y="7400"/>
                  </a:lnTo>
                  <a:cubicBezTo>
                    <a:pt x="12" y="7555"/>
                    <a:pt x="0" y="7960"/>
                    <a:pt x="274" y="8127"/>
                  </a:cubicBezTo>
                  <a:lnTo>
                    <a:pt x="13204" y="16021"/>
                  </a:lnTo>
                  <a:cubicBezTo>
                    <a:pt x="13264" y="16056"/>
                    <a:pt x="13347" y="16080"/>
                    <a:pt x="13430" y="16080"/>
                  </a:cubicBezTo>
                  <a:cubicBezTo>
                    <a:pt x="13502" y="16080"/>
                    <a:pt x="13573" y="16056"/>
                    <a:pt x="13645" y="16021"/>
                  </a:cubicBezTo>
                  <a:lnTo>
                    <a:pt x="26777" y="8234"/>
                  </a:lnTo>
                  <a:cubicBezTo>
                    <a:pt x="26908" y="8162"/>
                    <a:pt x="26992" y="8020"/>
                    <a:pt x="26992" y="7865"/>
                  </a:cubicBezTo>
                  <a:cubicBezTo>
                    <a:pt x="26992" y="7710"/>
                    <a:pt x="26908" y="7579"/>
                    <a:pt x="26777" y="7496"/>
                  </a:cubicBezTo>
                  <a:lnTo>
                    <a:pt x="13752" y="54"/>
                  </a:lnTo>
                  <a:cubicBezTo>
                    <a:pt x="13686" y="19"/>
                    <a:pt x="13612" y="1"/>
                    <a:pt x="13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7"/>
            <p:cNvSpPr/>
            <p:nvPr/>
          </p:nvSpPr>
          <p:spPr>
            <a:xfrm>
              <a:off x="7091653" y="2541423"/>
              <a:ext cx="168904" cy="214001"/>
            </a:xfrm>
            <a:custGeom>
              <a:avLst/>
              <a:gdLst/>
              <a:ahLst/>
              <a:cxnLst/>
              <a:rect l="l" t="t" r="r" b="b"/>
              <a:pathLst>
                <a:path w="5573" h="7061" extrusionOk="0">
                  <a:moveTo>
                    <a:pt x="0" y="0"/>
                  </a:moveTo>
                  <a:lnTo>
                    <a:pt x="0" y="3846"/>
                  </a:lnTo>
                  <a:lnTo>
                    <a:pt x="5536" y="7061"/>
                  </a:lnTo>
                  <a:lnTo>
                    <a:pt x="5572" y="3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7"/>
            <p:cNvSpPr/>
            <p:nvPr/>
          </p:nvSpPr>
          <p:spPr>
            <a:xfrm>
              <a:off x="6910520" y="3640099"/>
              <a:ext cx="398756" cy="482859"/>
            </a:xfrm>
            <a:custGeom>
              <a:avLst/>
              <a:gdLst/>
              <a:ahLst/>
              <a:cxnLst/>
              <a:rect l="l" t="t" r="r" b="b"/>
              <a:pathLst>
                <a:path w="13157" h="15932" extrusionOk="0">
                  <a:moveTo>
                    <a:pt x="13145" y="1"/>
                  </a:moveTo>
                  <a:lnTo>
                    <a:pt x="0" y="7775"/>
                  </a:lnTo>
                  <a:lnTo>
                    <a:pt x="0" y="15931"/>
                  </a:lnTo>
                  <a:cubicBezTo>
                    <a:pt x="1" y="15932"/>
                    <a:pt x="1" y="15932"/>
                    <a:pt x="3" y="15932"/>
                  </a:cubicBezTo>
                  <a:cubicBezTo>
                    <a:pt x="223" y="15932"/>
                    <a:pt x="13157" y="8264"/>
                    <a:pt x="13157" y="8264"/>
                  </a:cubicBezTo>
                  <a:lnTo>
                    <a:pt x="13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7"/>
            <p:cNvSpPr/>
            <p:nvPr/>
          </p:nvSpPr>
          <p:spPr>
            <a:xfrm>
              <a:off x="6897519" y="3626977"/>
              <a:ext cx="424760" cy="507893"/>
            </a:xfrm>
            <a:custGeom>
              <a:avLst/>
              <a:gdLst/>
              <a:ahLst/>
              <a:cxnLst/>
              <a:rect l="l" t="t" r="r" b="b"/>
              <a:pathLst>
                <a:path w="14015" h="16758" extrusionOk="0">
                  <a:moveTo>
                    <a:pt x="13145" y="1172"/>
                  </a:moveTo>
                  <a:lnTo>
                    <a:pt x="13157" y="8447"/>
                  </a:lnTo>
                  <a:cubicBezTo>
                    <a:pt x="8847" y="11006"/>
                    <a:pt x="2751" y="14602"/>
                    <a:pt x="846" y="15662"/>
                  </a:cubicBezTo>
                  <a:lnTo>
                    <a:pt x="846" y="8447"/>
                  </a:lnTo>
                  <a:lnTo>
                    <a:pt x="13145" y="1172"/>
                  </a:lnTo>
                  <a:close/>
                  <a:moveTo>
                    <a:pt x="13567" y="0"/>
                  </a:moveTo>
                  <a:cubicBezTo>
                    <a:pt x="13494" y="0"/>
                    <a:pt x="13419" y="20"/>
                    <a:pt x="13347" y="65"/>
                  </a:cubicBezTo>
                  <a:lnTo>
                    <a:pt x="203" y="7839"/>
                  </a:lnTo>
                  <a:cubicBezTo>
                    <a:pt x="84" y="7911"/>
                    <a:pt x="1" y="8054"/>
                    <a:pt x="1" y="8208"/>
                  </a:cubicBezTo>
                  <a:lnTo>
                    <a:pt x="1" y="16364"/>
                  </a:lnTo>
                  <a:cubicBezTo>
                    <a:pt x="1" y="16471"/>
                    <a:pt x="48" y="16579"/>
                    <a:pt x="120" y="16662"/>
                  </a:cubicBezTo>
                  <a:cubicBezTo>
                    <a:pt x="167" y="16721"/>
                    <a:pt x="239" y="16757"/>
                    <a:pt x="322" y="16757"/>
                  </a:cubicBezTo>
                  <a:cubicBezTo>
                    <a:pt x="810" y="16757"/>
                    <a:pt x="2679" y="15662"/>
                    <a:pt x="13812" y="9054"/>
                  </a:cubicBezTo>
                  <a:cubicBezTo>
                    <a:pt x="13931" y="8982"/>
                    <a:pt x="14014" y="8839"/>
                    <a:pt x="14014" y="8697"/>
                  </a:cubicBezTo>
                  <a:lnTo>
                    <a:pt x="13990" y="434"/>
                  </a:lnTo>
                  <a:cubicBezTo>
                    <a:pt x="13990" y="183"/>
                    <a:pt x="13789" y="0"/>
                    <a:pt x="13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7"/>
            <p:cNvSpPr/>
            <p:nvPr/>
          </p:nvSpPr>
          <p:spPr>
            <a:xfrm>
              <a:off x="6518646" y="3636493"/>
              <a:ext cx="391937" cy="486466"/>
            </a:xfrm>
            <a:custGeom>
              <a:avLst/>
              <a:gdLst/>
              <a:ahLst/>
              <a:cxnLst/>
              <a:rect l="l" t="t" r="r" b="b"/>
              <a:pathLst>
                <a:path w="12932" h="16051" extrusionOk="0">
                  <a:moveTo>
                    <a:pt x="1" y="1"/>
                  </a:moveTo>
                  <a:lnTo>
                    <a:pt x="1" y="8430"/>
                  </a:lnTo>
                  <a:lnTo>
                    <a:pt x="12931" y="16050"/>
                  </a:lnTo>
                  <a:lnTo>
                    <a:pt x="12931" y="7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7"/>
            <p:cNvSpPr/>
            <p:nvPr/>
          </p:nvSpPr>
          <p:spPr>
            <a:xfrm>
              <a:off x="6642775" y="3711922"/>
              <a:ext cx="143658" cy="337050"/>
            </a:xfrm>
            <a:custGeom>
              <a:avLst/>
              <a:gdLst/>
              <a:ahLst/>
              <a:cxnLst/>
              <a:rect l="l" t="t" r="r" b="b"/>
              <a:pathLst>
                <a:path w="4740" h="11121" extrusionOk="0">
                  <a:moveTo>
                    <a:pt x="1" y="0"/>
                  </a:moveTo>
                  <a:lnTo>
                    <a:pt x="251" y="8418"/>
                  </a:lnTo>
                  <a:lnTo>
                    <a:pt x="4739" y="11120"/>
                  </a:lnTo>
                  <a:lnTo>
                    <a:pt x="4739" y="2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7"/>
            <p:cNvSpPr/>
            <p:nvPr/>
          </p:nvSpPr>
          <p:spPr>
            <a:xfrm>
              <a:off x="6505676" y="3623644"/>
              <a:ext cx="417880" cy="512045"/>
            </a:xfrm>
            <a:custGeom>
              <a:avLst/>
              <a:gdLst/>
              <a:ahLst/>
              <a:cxnLst/>
              <a:rect l="l" t="t" r="r" b="b"/>
              <a:pathLst>
                <a:path w="13788" h="16895" extrusionOk="0">
                  <a:moveTo>
                    <a:pt x="858" y="1187"/>
                  </a:moveTo>
                  <a:lnTo>
                    <a:pt x="12919" y="8557"/>
                  </a:lnTo>
                  <a:lnTo>
                    <a:pt x="12919" y="15724"/>
                  </a:lnTo>
                  <a:lnTo>
                    <a:pt x="858" y="8616"/>
                  </a:lnTo>
                  <a:lnTo>
                    <a:pt x="858" y="1187"/>
                  </a:lnTo>
                  <a:close/>
                  <a:moveTo>
                    <a:pt x="429" y="1"/>
                  </a:moveTo>
                  <a:cubicBezTo>
                    <a:pt x="210" y="1"/>
                    <a:pt x="12" y="177"/>
                    <a:pt x="12" y="425"/>
                  </a:cubicBezTo>
                  <a:lnTo>
                    <a:pt x="12" y="8854"/>
                  </a:lnTo>
                  <a:cubicBezTo>
                    <a:pt x="0" y="9009"/>
                    <a:pt x="84" y="9140"/>
                    <a:pt x="215" y="9223"/>
                  </a:cubicBezTo>
                  <a:lnTo>
                    <a:pt x="13145" y="16831"/>
                  </a:lnTo>
                  <a:cubicBezTo>
                    <a:pt x="13204" y="16879"/>
                    <a:pt x="13276" y="16891"/>
                    <a:pt x="13359" y="16891"/>
                  </a:cubicBezTo>
                  <a:cubicBezTo>
                    <a:pt x="13372" y="16893"/>
                    <a:pt x="13384" y="16894"/>
                    <a:pt x="13397" y="16894"/>
                  </a:cubicBezTo>
                  <a:cubicBezTo>
                    <a:pt x="13456" y="16894"/>
                    <a:pt x="13513" y="16873"/>
                    <a:pt x="13562" y="16843"/>
                  </a:cubicBezTo>
                  <a:cubicBezTo>
                    <a:pt x="13704" y="16772"/>
                    <a:pt x="13788" y="16629"/>
                    <a:pt x="13776" y="16474"/>
                  </a:cubicBezTo>
                  <a:lnTo>
                    <a:pt x="13776" y="8318"/>
                  </a:lnTo>
                  <a:cubicBezTo>
                    <a:pt x="13788" y="8164"/>
                    <a:pt x="13704" y="8033"/>
                    <a:pt x="13573" y="7949"/>
                  </a:cubicBezTo>
                  <a:lnTo>
                    <a:pt x="655" y="67"/>
                  </a:lnTo>
                  <a:cubicBezTo>
                    <a:pt x="582" y="22"/>
                    <a:pt x="504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7"/>
            <p:cNvSpPr/>
            <p:nvPr/>
          </p:nvSpPr>
          <p:spPr>
            <a:xfrm>
              <a:off x="6518646" y="3414236"/>
              <a:ext cx="790298" cy="461553"/>
            </a:xfrm>
            <a:custGeom>
              <a:avLst/>
              <a:gdLst/>
              <a:ahLst/>
              <a:cxnLst/>
              <a:rect l="l" t="t" r="r" b="b"/>
              <a:pathLst>
                <a:path w="26076" h="15229" extrusionOk="0">
                  <a:moveTo>
                    <a:pt x="13038" y="0"/>
                  </a:moveTo>
                  <a:lnTo>
                    <a:pt x="1" y="7335"/>
                  </a:lnTo>
                  <a:lnTo>
                    <a:pt x="12931" y="15228"/>
                  </a:lnTo>
                  <a:lnTo>
                    <a:pt x="26076" y="7454"/>
                  </a:lnTo>
                  <a:lnTo>
                    <a:pt x="13038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7"/>
            <p:cNvSpPr/>
            <p:nvPr/>
          </p:nvSpPr>
          <p:spPr>
            <a:xfrm>
              <a:off x="6642775" y="3483877"/>
              <a:ext cx="532291" cy="313228"/>
            </a:xfrm>
            <a:custGeom>
              <a:avLst/>
              <a:gdLst/>
              <a:ahLst/>
              <a:cxnLst/>
              <a:rect l="l" t="t" r="r" b="b"/>
              <a:pathLst>
                <a:path w="17563" h="10335" extrusionOk="0">
                  <a:moveTo>
                    <a:pt x="12955" y="0"/>
                  </a:moveTo>
                  <a:lnTo>
                    <a:pt x="1" y="7525"/>
                  </a:lnTo>
                  <a:lnTo>
                    <a:pt x="4739" y="10335"/>
                  </a:lnTo>
                  <a:lnTo>
                    <a:pt x="17562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7"/>
            <p:cNvSpPr/>
            <p:nvPr/>
          </p:nvSpPr>
          <p:spPr>
            <a:xfrm>
              <a:off x="6642775" y="3483877"/>
              <a:ext cx="532291" cy="313228"/>
            </a:xfrm>
            <a:custGeom>
              <a:avLst/>
              <a:gdLst/>
              <a:ahLst/>
              <a:cxnLst/>
              <a:rect l="l" t="t" r="r" b="b"/>
              <a:pathLst>
                <a:path w="17563" h="10335" extrusionOk="0">
                  <a:moveTo>
                    <a:pt x="12955" y="0"/>
                  </a:moveTo>
                  <a:lnTo>
                    <a:pt x="1" y="7525"/>
                  </a:lnTo>
                  <a:lnTo>
                    <a:pt x="4739" y="10335"/>
                  </a:lnTo>
                  <a:lnTo>
                    <a:pt x="17562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7"/>
            <p:cNvSpPr/>
            <p:nvPr/>
          </p:nvSpPr>
          <p:spPr>
            <a:xfrm>
              <a:off x="6503494" y="3401417"/>
              <a:ext cx="820606" cy="487011"/>
            </a:xfrm>
            <a:custGeom>
              <a:avLst/>
              <a:gdLst/>
              <a:ahLst/>
              <a:cxnLst/>
              <a:rect l="l" t="t" r="r" b="b"/>
              <a:pathLst>
                <a:path w="27076" h="16069" extrusionOk="0">
                  <a:moveTo>
                    <a:pt x="13538" y="912"/>
                  </a:moveTo>
                  <a:lnTo>
                    <a:pt x="25718" y="7877"/>
                  </a:lnTo>
                  <a:lnTo>
                    <a:pt x="13431" y="15151"/>
                  </a:lnTo>
                  <a:lnTo>
                    <a:pt x="1346" y="7781"/>
                  </a:lnTo>
                  <a:lnTo>
                    <a:pt x="13538" y="912"/>
                  </a:lnTo>
                  <a:close/>
                  <a:moveTo>
                    <a:pt x="13538" y="1"/>
                  </a:moveTo>
                  <a:cubicBezTo>
                    <a:pt x="13464" y="1"/>
                    <a:pt x="13389" y="19"/>
                    <a:pt x="13324" y="54"/>
                  </a:cubicBezTo>
                  <a:lnTo>
                    <a:pt x="299" y="7389"/>
                  </a:lnTo>
                  <a:cubicBezTo>
                    <a:pt x="13" y="7543"/>
                    <a:pt x="1" y="7948"/>
                    <a:pt x="287" y="8127"/>
                  </a:cubicBezTo>
                  <a:lnTo>
                    <a:pt x="13205" y="16009"/>
                  </a:lnTo>
                  <a:cubicBezTo>
                    <a:pt x="13276" y="16056"/>
                    <a:pt x="13348" y="16068"/>
                    <a:pt x="13431" y="16068"/>
                  </a:cubicBezTo>
                  <a:cubicBezTo>
                    <a:pt x="13503" y="16068"/>
                    <a:pt x="13574" y="16044"/>
                    <a:pt x="13634" y="16009"/>
                  </a:cubicBezTo>
                  <a:lnTo>
                    <a:pt x="26778" y="8234"/>
                  </a:lnTo>
                  <a:cubicBezTo>
                    <a:pt x="27076" y="8067"/>
                    <a:pt x="27076" y="7650"/>
                    <a:pt x="26778" y="7496"/>
                  </a:cubicBezTo>
                  <a:lnTo>
                    <a:pt x="13753" y="54"/>
                  </a:lnTo>
                  <a:cubicBezTo>
                    <a:pt x="13687" y="19"/>
                    <a:pt x="13613" y="1"/>
                    <a:pt x="13538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7"/>
            <p:cNvSpPr/>
            <p:nvPr/>
          </p:nvSpPr>
          <p:spPr>
            <a:xfrm>
              <a:off x="6707719" y="3826293"/>
              <a:ext cx="168904" cy="214001"/>
            </a:xfrm>
            <a:custGeom>
              <a:avLst/>
              <a:gdLst/>
              <a:ahLst/>
              <a:cxnLst/>
              <a:rect l="l" t="t" r="r" b="b"/>
              <a:pathLst>
                <a:path w="5573" h="7061" extrusionOk="0">
                  <a:moveTo>
                    <a:pt x="1" y="0"/>
                  </a:moveTo>
                  <a:lnTo>
                    <a:pt x="1" y="3846"/>
                  </a:lnTo>
                  <a:lnTo>
                    <a:pt x="5549" y="7061"/>
                  </a:lnTo>
                  <a:lnTo>
                    <a:pt x="5573" y="3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7"/>
            <p:cNvSpPr/>
            <p:nvPr/>
          </p:nvSpPr>
          <p:spPr>
            <a:xfrm>
              <a:off x="6910520" y="3394023"/>
              <a:ext cx="398756" cy="482859"/>
            </a:xfrm>
            <a:custGeom>
              <a:avLst/>
              <a:gdLst/>
              <a:ahLst/>
              <a:cxnLst/>
              <a:rect l="l" t="t" r="r" b="b"/>
              <a:pathLst>
                <a:path w="13157" h="15932" extrusionOk="0">
                  <a:moveTo>
                    <a:pt x="13145" y="1"/>
                  </a:moveTo>
                  <a:lnTo>
                    <a:pt x="0" y="7775"/>
                  </a:lnTo>
                  <a:lnTo>
                    <a:pt x="0" y="15931"/>
                  </a:lnTo>
                  <a:cubicBezTo>
                    <a:pt x="1" y="15932"/>
                    <a:pt x="1" y="15932"/>
                    <a:pt x="3" y="15932"/>
                  </a:cubicBezTo>
                  <a:cubicBezTo>
                    <a:pt x="223" y="15932"/>
                    <a:pt x="13157" y="8264"/>
                    <a:pt x="13157" y="8264"/>
                  </a:cubicBezTo>
                  <a:lnTo>
                    <a:pt x="13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87"/>
            <p:cNvSpPr/>
            <p:nvPr/>
          </p:nvSpPr>
          <p:spPr>
            <a:xfrm>
              <a:off x="6897519" y="3381234"/>
              <a:ext cx="424760" cy="507893"/>
            </a:xfrm>
            <a:custGeom>
              <a:avLst/>
              <a:gdLst/>
              <a:ahLst/>
              <a:cxnLst/>
              <a:rect l="l" t="t" r="r" b="b"/>
              <a:pathLst>
                <a:path w="14015" h="16758" extrusionOk="0">
                  <a:moveTo>
                    <a:pt x="13145" y="1173"/>
                  </a:moveTo>
                  <a:lnTo>
                    <a:pt x="13157" y="8447"/>
                  </a:lnTo>
                  <a:cubicBezTo>
                    <a:pt x="8847" y="10995"/>
                    <a:pt x="2751" y="14591"/>
                    <a:pt x="846" y="15651"/>
                  </a:cubicBezTo>
                  <a:lnTo>
                    <a:pt x="846" y="8447"/>
                  </a:lnTo>
                  <a:lnTo>
                    <a:pt x="13145" y="1173"/>
                  </a:lnTo>
                  <a:close/>
                  <a:moveTo>
                    <a:pt x="13568" y="1"/>
                  </a:moveTo>
                  <a:cubicBezTo>
                    <a:pt x="13495" y="1"/>
                    <a:pt x="13419" y="21"/>
                    <a:pt x="13347" y="65"/>
                  </a:cubicBezTo>
                  <a:lnTo>
                    <a:pt x="203" y="7840"/>
                  </a:lnTo>
                  <a:cubicBezTo>
                    <a:pt x="84" y="7912"/>
                    <a:pt x="1" y="8055"/>
                    <a:pt x="1" y="8197"/>
                  </a:cubicBezTo>
                  <a:lnTo>
                    <a:pt x="1" y="16353"/>
                  </a:lnTo>
                  <a:cubicBezTo>
                    <a:pt x="1" y="16472"/>
                    <a:pt x="48" y="16579"/>
                    <a:pt x="120" y="16651"/>
                  </a:cubicBezTo>
                  <a:cubicBezTo>
                    <a:pt x="167" y="16710"/>
                    <a:pt x="239" y="16746"/>
                    <a:pt x="322" y="16758"/>
                  </a:cubicBezTo>
                  <a:cubicBezTo>
                    <a:pt x="810" y="16758"/>
                    <a:pt x="2679" y="15651"/>
                    <a:pt x="13812" y="9055"/>
                  </a:cubicBezTo>
                  <a:cubicBezTo>
                    <a:pt x="13931" y="8983"/>
                    <a:pt x="14014" y="8840"/>
                    <a:pt x="14014" y="8686"/>
                  </a:cubicBezTo>
                  <a:lnTo>
                    <a:pt x="13990" y="423"/>
                  </a:lnTo>
                  <a:cubicBezTo>
                    <a:pt x="13990" y="182"/>
                    <a:pt x="13789" y="1"/>
                    <a:pt x="13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87"/>
            <p:cNvSpPr/>
            <p:nvPr/>
          </p:nvSpPr>
          <p:spPr>
            <a:xfrm>
              <a:off x="6518646" y="3390780"/>
              <a:ext cx="391937" cy="486102"/>
            </a:xfrm>
            <a:custGeom>
              <a:avLst/>
              <a:gdLst/>
              <a:ahLst/>
              <a:cxnLst/>
              <a:rect l="l" t="t" r="r" b="b"/>
              <a:pathLst>
                <a:path w="12932" h="16039" extrusionOk="0">
                  <a:moveTo>
                    <a:pt x="1" y="0"/>
                  </a:moveTo>
                  <a:lnTo>
                    <a:pt x="1" y="8430"/>
                  </a:lnTo>
                  <a:lnTo>
                    <a:pt x="12931" y="16038"/>
                  </a:lnTo>
                  <a:lnTo>
                    <a:pt x="12931" y="7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87"/>
            <p:cNvSpPr/>
            <p:nvPr/>
          </p:nvSpPr>
          <p:spPr>
            <a:xfrm>
              <a:off x="6642775" y="3465815"/>
              <a:ext cx="143658" cy="337444"/>
            </a:xfrm>
            <a:custGeom>
              <a:avLst/>
              <a:gdLst/>
              <a:ahLst/>
              <a:cxnLst/>
              <a:rect l="l" t="t" r="r" b="b"/>
              <a:pathLst>
                <a:path w="4740" h="11134" extrusionOk="0">
                  <a:moveTo>
                    <a:pt x="1" y="1"/>
                  </a:moveTo>
                  <a:lnTo>
                    <a:pt x="251" y="8431"/>
                  </a:lnTo>
                  <a:lnTo>
                    <a:pt x="4739" y="11133"/>
                  </a:lnTo>
                  <a:lnTo>
                    <a:pt x="4739" y="28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87"/>
            <p:cNvSpPr/>
            <p:nvPr/>
          </p:nvSpPr>
          <p:spPr>
            <a:xfrm>
              <a:off x="6506040" y="3377779"/>
              <a:ext cx="417152" cy="512076"/>
            </a:xfrm>
            <a:custGeom>
              <a:avLst/>
              <a:gdLst/>
              <a:ahLst/>
              <a:cxnLst/>
              <a:rect l="l" t="t" r="r" b="b"/>
              <a:pathLst>
                <a:path w="13764" h="16896" extrusionOk="0">
                  <a:moveTo>
                    <a:pt x="846" y="1191"/>
                  </a:moveTo>
                  <a:lnTo>
                    <a:pt x="12907" y="8550"/>
                  </a:lnTo>
                  <a:lnTo>
                    <a:pt x="12907" y="15717"/>
                  </a:lnTo>
                  <a:lnTo>
                    <a:pt x="846" y="8609"/>
                  </a:lnTo>
                  <a:lnTo>
                    <a:pt x="846" y="1191"/>
                  </a:lnTo>
                  <a:close/>
                  <a:moveTo>
                    <a:pt x="426" y="1"/>
                  </a:moveTo>
                  <a:cubicBezTo>
                    <a:pt x="204" y="1"/>
                    <a:pt x="0" y="178"/>
                    <a:pt x="0" y="429"/>
                  </a:cubicBezTo>
                  <a:lnTo>
                    <a:pt x="0" y="8847"/>
                  </a:lnTo>
                  <a:cubicBezTo>
                    <a:pt x="0" y="9002"/>
                    <a:pt x="72" y="9145"/>
                    <a:pt x="203" y="9216"/>
                  </a:cubicBezTo>
                  <a:lnTo>
                    <a:pt x="13133" y="16836"/>
                  </a:lnTo>
                  <a:cubicBezTo>
                    <a:pt x="13192" y="16872"/>
                    <a:pt x="13264" y="16896"/>
                    <a:pt x="13347" y="16896"/>
                  </a:cubicBezTo>
                  <a:cubicBezTo>
                    <a:pt x="13573" y="16896"/>
                    <a:pt x="13764" y="16705"/>
                    <a:pt x="13764" y="16467"/>
                  </a:cubicBezTo>
                  <a:lnTo>
                    <a:pt x="13764" y="8311"/>
                  </a:lnTo>
                  <a:cubicBezTo>
                    <a:pt x="13764" y="8169"/>
                    <a:pt x="13692" y="8026"/>
                    <a:pt x="13561" y="7954"/>
                  </a:cubicBezTo>
                  <a:lnTo>
                    <a:pt x="643" y="60"/>
                  </a:lnTo>
                  <a:cubicBezTo>
                    <a:pt x="573" y="20"/>
                    <a:pt x="49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7"/>
            <p:cNvSpPr/>
            <p:nvPr/>
          </p:nvSpPr>
          <p:spPr>
            <a:xfrm>
              <a:off x="6518646" y="3168524"/>
              <a:ext cx="790298" cy="461189"/>
            </a:xfrm>
            <a:custGeom>
              <a:avLst/>
              <a:gdLst/>
              <a:ahLst/>
              <a:cxnLst/>
              <a:rect l="l" t="t" r="r" b="b"/>
              <a:pathLst>
                <a:path w="26076" h="15217" extrusionOk="0">
                  <a:moveTo>
                    <a:pt x="13038" y="0"/>
                  </a:moveTo>
                  <a:lnTo>
                    <a:pt x="1" y="7334"/>
                  </a:lnTo>
                  <a:lnTo>
                    <a:pt x="12931" y="15216"/>
                  </a:lnTo>
                  <a:lnTo>
                    <a:pt x="26076" y="7442"/>
                  </a:lnTo>
                  <a:lnTo>
                    <a:pt x="13038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7"/>
            <p:cNvSpPr/>
            <p:nvPr/>
          </p:nvSpPr>
          <p:spPr>
            <a:xfrm>
              <a:off x="6642775" y="3238164"/>
              <a:ext cx="532291" cy="312864"/>
            </a:xfrm>
            <a:custGeom>
              <a:avLst/>
              <a:gdLst/>
              <a:ahLst/>
              <a:cxnLst/>
              <a:rect l="l" t="t" r="r" b="b"/>
              <a:pathLst>
                <a:path w="17563" h="10323" extrusionOk="0">
                  <a:moveTo>
                    <a:pt x="12955" y="0"/>
                  </a:moveTo>
                  <a:lnTo>
                    <a:pt x="1" y="7513"/>
                  </a:lnTo>
                  <a:lnTo>
                    <a:pt x="4739" y="10323"/>
                  </a:lnTo>
                  <a:lnTo>
                    <a:pt x="17562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7"/>
            <p:cNvSpPr/>
            <p:nvPr/>
          </p:nvSpPr>
          <p:spPr>
            <a:xfrm>
              <a:off x="6642775" y="3238164"/>
              <a:ext cx="532291" cy="312864"/>
            </a:xfrm>
            <a:custGeom>
              <a:avLst/>
              <a:gdLst/>
              <a:ahLst/>
              <a:cxnLst/>
              <a:rect l="l" t="t" r="r" b="b"/>
              <a:pathLst>
                <a:path w="17563" h="10323" extrusionOk="0">
                  <a:moveTo>
                    <a:pt x="12955" y="0"/>
                  </a:moveTo>
                  <a:lnTo>
                    <a:pt x="1" y="7513"/>
                  </a:lnTo>
                  <a:lnTo>
                    <a:pt x="4739" y="10323"/>
                  </a:lnTo>
                  <a:lnTo>
                    <a:pt x="17562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7"/>
            <p:cNvSpPr/>
            <p:nvPr/>
          </p:nvSpPr>
          <p:spPr>
            <a:xfrm>
              <a:off x="6503494" y="3155341"/>
              <a:ext cx="820242" cy="487375"/>
            </a:xfrm>
            <a:custGeom>
              <a:avLst/>
              <a:gdLst/>
              <a:ahLst/>
              <a:cxnLst/>
              <a:rect l="l" t="t" r="r" b="b"/>
              <a:pathLst>
                <a:path w="27064" h="16081" extrusionOk="0">
                  <a:moveTo>
                    <a:pt x="13538" y="923"/>
                  </a:moveTo>
                  <a:lnTo>
                    <a:pt x="25718" y="7877"/>
                  </a:lnTo>
                  <a:lnTo>
                    <a:pt x="13431" y="15151"/>
                  </a:lnTo>
                  <a:lnTo>
                    <a:pt x="1346" y="7781"/>
                  </a:lnTo>
                  <a:lnTo>
                    <a:pt x="13538" y="923"/>
                  </a:lnTo>
                  <a:close/>
                  <a:moveTo>
                    <a:pt x="13538" y="1"/>
                  </a:moveTo>
                  <a:cubicBezTo>
                    <a:pt x="13464" y="1"/>
                    <a:pt x="13389" y="19"/>
                    <a:pt x="13324" y="54"/>
                  </a:cubicBezTo>
                  <a:lnTo>
                    <a:pt x="299" y="7388"/>
                  </a:lnTo>
                  <a:cubicBezTo>
                    <a:pt x="13" y="7555"/>
                    <a:pt x="1" y="7960"/>
                    <a:pt x="287" y="8127"/>
                  </a:cubicBezTo>
                  <a:lnTo>
                    <a:pt x="13205" y="16021"/>
                  </a:lnTo>
                  <a:cubicBezTo>
                    <a:pt x="13276" y="16056"/>
                    <a:pt x="13348" y="16080"/>
                    <a:pt x="13431" y="16080"/>
                  </a:cubicBezTo>
                  <a:cubicBezTo>
                    <a:pt x="13503" y="16080"/>
                    <a:pt x="13574" y="16056"/>
                    <a:pt x="13634" y="16009"/>
                  </a:cubicBezTo>
                  <a:lnTo>
                    <a:pt x="26778" y="8234"/>
                  </a:lnTo>
                  <a:cubicBezTo>
                    <a:pt x="27064" y="8067"/>
                    <a:pt x="27064" y="7662"/>
                    <a:pt x="26778" y="7496"/>
                  </a:cubicBezTo>
                  <a:lnTo>
                    <a:pt x="13753" y="54"/>
                  </a:lnTo>
                  <a:cubicBezTo>
                    <a:pt x="13687" y="19"/>
                    <a:pt x="13613" y="1"/>
                    <a:pt x="13538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7"/>
            <p:cNvSpPr/>
            <p:nvPr/>
          </p:nvSpPr>
          <p:spPr>
            <a:xfrm>
              <a:off x="6707719" y="3580580"/>
              <a:ext cx="168904" cy="214001"/>
            </a:xfrm>
            <a:custGeom>
              <a:avLst/>
              <a:gdLst/>
              <a:ahLst/>
              <a:cxnLst/>
              <a:rect l="l" t="t" r="r" b="b"/>
              <a:pathLst>
                <a:path w="5573" h="7061" extrusionOk="0">
                  <a:moveTo>
                    <a:pt x="1" y="0"/>
                  </a:moveTo>
                  <a:lnTo>
                    <a:pt x="1" y="3846"/>
                  </a:lnTo>
                  <a:lnTo>
                    <a:pt x="5549" y="7061"/>
                  </a:lnTo>
                  <a:lnTo>
                    <a:pt x="5573" y="3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7"/>
            <p:cNvSpPr/>
            <p:nvPr/>
          </p:nvSpPr>
          <p:spPr>
            <a:xfrm>
              <a:off x="6910520" y="3148310"/>
              <a:ext cx="398756" cy="482859"/>
            </a:xfrm>
            <a:custGeom>
              <a:avLst/>
              <a:gdLst/>
              <a:ahLst/>
              <a:cxnLst/>
              <a:rect l="l" t="t" r="r" b="b"/>
              <a:pathLst>
                <a:path w="13157" h="15932" extrusionOk="0">
                  <a:moveTo>
                    <a:pt x="13145" y="1"/>
                  </a:moveTo>
                  <a:lnTo>
                    <a:pt x="0" y="7775"/>
                  </a:lnTo>
                  <a:lnTo>
                    <a:pt x="0" y="15931"/>
                  </a:lnTo>
                  <a:cubicBezTo>
                    <a:pt x="1" y="15931"/>
                    <a:pt x="1" y="15932"/>
                    <a:pt x="3" y="15932"/>
                  </a:cubicBezTo>
                  <a:cubicBezTo>
                    <a:pt x="223" y="15932"/>
                    <a:pt x="13157" y="8263"/>
                    <a:pt x="13157" y="8263"/>
                  </a:cubicBezTo>
                  <a:lnTo>
                    <a:pt x="13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7"/>
            <p:cNvSpPr/>
            <p:nvPr/>
          </p:nvSpPr>
          <p:spPr>
            <a:xfrm>
              <a:off x="6897519" y="3135309"/>
              <a:ext cx="424760" cy="507742"/>
            </a:xfrm>
            <a:custGeom>
              <a:avLst/>
              <a:gdLst/>
              <a:ahLst/>
              <a:cxnLst/>
              <a:rect l="l" t="t" r="r" b="b"/>
              <a:pathLst>
                <a:path w="14015" h="16753" extrusionOk="0">
                  <a:moveTo>
                    <a:pt x="13145" y="1168"/>
                  </a:moveTo>
                  <a:lnTo>
                    <a:pt x="13157" y="8442"/>
                  </a:lnTo>
                  <a:cubicBezTo>
                    <a:pt x="8847" y="11002"/>
                    <a:pt x="2751" y="14586"/>
                    <a:pt x="846" y="15658"/>
                  </a:cubicBezTo>
                  <a:lnTo>
                    <a:pt x="846" y="8442"/>
                  </a:lnTo>
                  <a:lnTo>
                    <a:pt x="13145" y="1168"/>
                  </a:lnTo>
                  <a:close/>
                  <a:moveTo>
                    <a:pt x="13565" y="1"/>
                  </a:moveTo>
                  <a:cubicBezTo>
                    <a:pt x="13493" y="1"/>
                    <a:pt x="13418" y="19"/>
                    <a:pt x="13347" y="60"/>
                  </a:cubicBezTo>
                  <a:lnTo>
                    <a:pt x="203" y="7835"/>
                  </a:lnTo>
                  <a:cubicBezTo>
                    <a:pt x="84" y="7907"/>
                    <a:pt x="1" y="8049"/>
                    <a:pt x="1" y="8204"/>
                  </a:cubicBezTo>
                  <a:lnTo>
                    <a:pt x="1" y="16360"/>
                  </a:lnTo>
                  <a:cubicBezTo>
                    <a:pt x="1" y="16467"/>
                    <a:pt x="48" y="16574"/>
                    <a:pt x="131" y="16658"/>
                  </a:cubicBezTo>
                  <a:cubicBezTo>
                    <a:pt x="167" y="16717"/>
                    <a:pt x="239" y="16753"/>
                    <a:pt x="322" y="16753"/>
                  </a:cubicBezTo>
                  <a:cubicBezTo>
                    <a:pt x="810" y="16753"/>
                    <a:pt x="2668" y="15658"/>
                    <a:pt x="13812" y="9050"/>
                  </a:cubicBezTo>
                  <a:cubicBezTo>
                    <a:pt x="13931" y="8978"/>
                    <a:pt x="14014" y="8835"/>
                    <a:pt x="14014" y="8692"/>
                  </a:cubicBezTo>
                  <a:lnTo>
                    <a:pt x="13990" y="418"/>
                  </a:lnTo>
                  <a:cubicBezTo>
                    <a:pt x="13990" y="175"/>
                    <a:pt x="13787" y="1"/>
                    <a:pt x="13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7"/>
            <p:cNvSpPr/>
            <p:nvPr/>
          </p:nvSpPr>
          <p:spPr>
            <a:xfrm>
              <a:off x="6518646" y="3144704"/>
              <a:ext cx="391937" cy="486466"/>
            </a:xfrm>
            <a:custGeom>
              <a:avLst/>
              <a:gdLst/>
              <a:ahLst/>
              <a:cxnLst/>
              <a:rect l="l" t="t" r="r" b="b"/>
              <a:pathLst>
                <a:path w="12932" h="16051" extrusionOk="0">
                  <a:moveTo>
                    <a:pt x="1" y="0"/>
                  </a:moveTo>
                  <a:lnTo>
                    <a:pt x="1" y="8430"/>
                  </a:lnTo>
                  <a:lnTo>
                    <a:pt x="12931" y="16050"/>
                  </a:lnTo>
                  <a:lnTo>
                    <a:pt x="12931" y="78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7"/>
            <p:cNvSpPr/>
            <p:nvPr/>
          </p:nvSpPr>
          <p:spPr>
            <a:xfrm>
              <a:off x="6642775" y="3220103"/>
              <a:ext cx="143658" cy="337080"/>
            </a:xfrm>
            <a:custGeom>
              <a:avLst/>
              <a:gdLst/>
              <a:ahLst/>
              <a:cxnLst/>
              <a:rect l="l" t="t" r="r" b="b"/>
              <a:pathLst>
                <a:path w="4740" h="11122" extrusionOk="0">
                  <a:moveTo>
                    <a:pt x="1" y="1"/>
                  </a:moveTo>
                  <a:lnTo>
                    <a:pt x="251" y="8430"/>
                  </a:lnTo>
                  <a:lnTo>
                    <a:pt x="4739" y="11121"/>
                  </a:lnTo>
                  <a:lnTo>
                    <a:pt x="4739" y="28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7"/>
            <p:cNvSpPr/>
            <p:nvPr/>
          </p:nvSpPr>
          <p:spPr>
            <a:xfrm>
              <a:off x="6506040" y="3131855"/>
              <a:ext cx="417152" cy="512288"/>
            </a:xfrm>
            <a:custGeom>
              <a:avLst/>
              <a:gdLst/>
              <a:ahLst/>
              <a:cxnLst/>
              <a:rect l="l" t="t" r="r" b="b"/>
              <a:pathLst>
                <a:path w="13764" h="16903" extrusionOk="0">
                  <a:moveTo>
                    <a:pt x="846" y="1186"/>
                  </a:moveTo>
                  <a:lnTo>
                    <a:pt x="12907" y="8556"/>
                  </a:lnTo>
                  <a:lnTo>
                    <a:pt x="12907" y="15724"/>
                  </a:lnTo>
                  <a:lnTo>
                    <a:pt x="846" y="8616"/>
                  </a:lnTo>
                  <a:lnTo>
                    <a:pt x="846" y="1186"/>
                  </a:lnTo>
                  <a:close/>
                  <a:moveTo>
                    <a:pt x="417" y="1"/>
                  </a:moveTo>
                  <a:cubicBezTo>
                    <a:pt x="198" y="1"/>
                    <a:pt x="0" y="176"/>
                    <a:pt x="0" y="424"/>
                  </a:cubicBezTo>
                  <a:lnTo>
                    <a:pt x="0" y="8854"/>
                  </a:lnTo>
                  <a:cubicBezTo>
                    <a:pt x="0" y="9009"/>
                    <a:pt x="72" y="9140"/>
                    <a:pt x="203" y="9223"/>
                  </a:cubicBezTo>
                  <a:lnTo>
                    <a:pt x="13133" y="16831"/>
                  </a:lnTo>
                  <a:cubicBezTo>
                    <a:pt x="13192" y="16879"/>
                    <a:pt x="13264" y="16891"/>
                    <a:pt x="13347" y="16891"/>
                  </a:cubicBezTo>
                  <a:lnTo>
                    <a:pt x="13347" y="16903"/>
                  </a:lnTo>
                  <a:cubicBezTo>
                    <a:pt x="13573" y="16903"/>
                    <a:pt x="13764" y="16712"/>
                    <a:pt x="13764" y="16474"/>
                  </a:cubicBezTo>
                  <a:lnTo>
                    <a:pt x="13764" y="8318"/>
                  </a:lnTo>
                  <a:cubicBezTo>
                    <a:pt x="13764" y="8163"/>
                    <a:pt x="13692" y="8033"/>
                    <a:pt x="13561" y="7949"/>
                  </a:cubicBezTo>
                  <a:lnTo>
                    <a:pt x="643" y="67"/>
                  </a:lnTo>
                  <a:cubicBezTo>
                    <a:pt x="570" y="22"/>
                    <a:pt x="492" y="1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7"/>
            <p:cNvSpPr/>
            <p:nvPr/>
          </p:nvSpPr>
          <p:spPr>
            <a:xfrm>
              <a:off x="6518646" y="2922447"/>
              <a:ext cx="790298" cy="461553"/>
            </a:xfrm>
            <a:custGeom>
              <a:avLst/>
              <a:gdLst/>
              <a:ahLst/>
              <a:cxnLst/>
              <a:rect l="l" t="t" r="r" b="b"/>
              <a:pathLst>
                <a:path w="26076" h="15229" extrusionOk="0">
                  <a:moveTo>
                    <a:pt x="13038" y="0"/>
                  </a:moveTo>
                  <a:lnTo>
                    <a:pt x="1" y="7334"/>
                  </a:lnTo>
                  <a:lnTo>
                    <a:pt x="12931" y="15228"/>
                  </a:lnTo>
                  <a:lnTo>
                    <a:pt x="26076" y="7454"/>
                  </a:lnTo>
                  <a:lnTo>
                    <a:pt x="13038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7"/>
            <p:cNvSpPr/>
            <p:nvPr/>
          </p:nvSpPr>
          <p:spPr>
            <a:xfrm>
              <a:off x="6642775" y="2992088"/>
              <a:ext cx="532291" cy="313228"/>
            </a:xfrm>
            <a:custGeom>
              <a:avLst/>
              <a:gdLst/>
              <a:ahLst/>
              <a:cxnLst/>
              <a:rect l="l" t="t" r="r" b="b"/>
              <a:pathLst>
                <a:path w="17563" h="10335" extrusionOk="0">
                  <a:moveTo>
                    <a:pt x="12955" y="0"/>
                  </a:moveTo>
                  <a:lnTo>
                    <a:pt x="1" y="7525"/>
                  </a:lnTo>
                  <a:lnTo>
                    <a:pt x="4739" y="10335"/>
                  </a:lnTo>
                  <a:lnTo>
                    <a:pt x="17562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7"/>
            <p:cNvSpPr/>
            <p:nvPr/>
          </p:nvSpPr>
          <p:spPr>
            <a:xfrm>
              <a:off x="6642775" y="2992088"/>
              <a:ext cx="532291" cy="313228"/>
            </a:xfrm>
            <a:custGeom>
              <a:avLst/>
              <a:gdLst/>
              <a:ahLst/>
              <a:cxnLst/>
              <a:rect l="l" t="t" r="r" b="b"/>
              <a:pathLst>
                <a:path w="17563" h="10335" extrusionOk="0">
                  <a:moveTo>
                    <a:pt x="12955" y="0"/>
                  </a:moveTo>
                  <a:lnTo>
                    <a:pt x="1" y="7525"/>
                  </a:lnTo>
                  <a:lnTo>
                    <a:pt x="4739" y="10335"/>
                  </a:lnTo>
                  <a:lnTo>
                    <a:pt x="17562" y="2667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7"/>
            <p:cNvSpPr/>
            <p:nvPr/>
          </p:nvSpPr>
          <p:spPr>
            <a:xfrm>
              <a:off x="6505676" y="2909265"/>
              <a:ext cx="818424" cy="487345"/>
            </a:xfrm>
            <a:custGeom>
              <a:avLst/>
              <a:gdLst/>
              <a:ahLst/>
              <a:cxnLst/>
              <a:rect l="l" t="t" r="r" b="b"/>
              <a:pathLst>
                <a:path w="27004" h="16080" extrusionOk="0">
                  <a:moveTo>
                    <a:pt x="13466" y="923"/>
                  </a:moveTo>
                  <a:lnTo>
                    <a:pt x="25646" y="7889"/>
                  </a:lnTo>
                  <a:lnTo>
                    <a:pt x="13359" y="15163"/>
                  </a:lnTo>
                  <a:lnTo>
                    <a:pt x="1274" y="7793"/>
                  </a:lnTo>
                  <a:lnTo>
                    <a:pt x="13466" y="923"/>
                  </a:lnTo>
                  <a:close/>
                  <a:moveTo>
                    <a:pt x="13466" y="1"/>
                  </a:moveTo>
                  <a:cubicBezTo>
                    <a:pt x="13392" y="1"/>
                    <a:pt x="13317" y="18"/>
                    <a:pt x="13252" y="54"/>
                  </a:cubicBezTo>
                  <a:lnTo>
                    <a:pt x="227" y="7400"/>
                  </a:lnTo>
                  <a:cubicBezTo>
                    <a:pt x="96" y="7472"/>
                    <a:pt x="12" y="7615"/>
                    <a:pt x="12" y="7758"/>
                  </a:cubicBezTo>
                  <a:cubicBezTo>
                    <a:pt x="0" y="7912"/>
                    <a:pt x="84" y="8055"/>
                    <a:pt x="215" y="8139"/>
                  </a:cubicBezTo>
                  <a:lnTo>
                    <a:pt x="13133" y="16020"/>
                  </a:lnTo>
                  <a:cubicBezTo>
                    <a:pt x="13204" y="16056"/>
                    <a:pt x="13276" y="16080"/>
                    <a:pt x="13359" y="16080"/>
                  </a:cubicBezTo>
                  <a:cubicBezTo>
                    <a:pt x="13431" y="16080"/>
                    <a:pt x="13502" y="16056"/>
                    <a:pt x="13562" y="16020"/>
                  </a:cubicBezTo>
                  <a:lnTo>
                    <a:pt x="26706" y="8246"/>
                  </a:lnTo>
                  <a:cubicBezTo>
                    <a:pt x="27004" y="8079"/>
                    <a:pt x="27004" y="7662"/>
                    <a:pt x="26706" y="7496"/>
                  </a:cubicBezTo>
                  <a:lnTo>
                    <a:pt x="13681" y="54"/>
                  </a:lnTo>
                  <a:cubicBezTo>
                    <a:pt x="13615" y="18"/>
                    <a:pt x="13541" y="1"/>
                    <a:pt x="13466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7"/>
            <p:cNvSpPr/>
            <p:nvPr/>
          </p:nvSpPr>
          <p:spPr>
            <a:xfrm>
              <a:off x="6707719" y="3334504"/>
              <a:ext cx="168904" cy="214001"/>
            </a:xfrm>
            <a:custGeom>
              <a:avLst/>
              <a:gdLst/>
              <a:ahLst/>
              <a:cxnLst/>
              <a:rect l="l" t="t" r="r" b="b"/>
              <a:pathLst>
                <a:path w="5573" h="7061" extrusionOk="0">
                  <a:moveTo>
                    <a:pt x="1" y="0"/>
                  </a:moveTo>
                  <a:lnTo>
                    <a:pt x="1" y="3846"/>
                  </a:lnTo>
                  <a:lnTo>
                    <a:pt x="5549" y="7061"/>
                  </a:lnTo>
                  <a:lnTo>
                    <a:pt x="5573" y="3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7"/>
            <p:cNvSpPr/>
            <p:nvPr/>
          </p:nvSpPr>
          <p:spPr>
            <a:xfrm>
              <a:off x="6910520" y="2902234"/>
              <a:ext cx="398756" cy="482859"/>
            </a:xfrm>
            <a:custGeom>
              <a:avLst/>
              <a:gdLst/>
              <a:ahLst/>
              <a:cxnLst/>
              <a:rect l="l" t="t" r="r" b="b"/>
              <a:pathLst>
                <a:path w="13157" h="15932" extrusionOk="0">
                  <a:moveTo>
                    <a:pt x="13145" y="0"/>
                  </a:moveTo>
                  <a:lnTo>
                    <a:pt x="0" y="7775"/>
                  </a:lnTo>
                  <a:lnTo>
                    <a:pt x="0" y="15931"/>
                  </a:lnTo>
                  <a:cubicBezTo>
                    <a:pt x="1" y="15931"/>
                    <a:pt x="1" y="15932"/>
                    <a:pt x="3" y="15932"/>
                  </a:cubicBezTo>
                  <a:cubicBezTo>
                    <a:pt x="223" y="15932"/>
                    <a:pt x="13157" y="8263"/>
                    <a:pt x="13157" y="8263"/>
                  </a:cubicBezTo>
                  <a:lnTo>
                    <a:pt x="13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7"/>
            <p:cNvSpPr/>
            <p:nvPr/>
          </p:nvSpPr>
          <p:spPr>
            <a:xfrm>
              <a:off x="6897519" y="2889445"/>
              <a:ext cx="424760" cy="507893"/>
            </a:xfrm>
            <a:custGeom>
              <a:avLst/>
              <a:gdLst/>
              <a:ahLst/>
              <a:cxnLst/>
              <a:rect l="l" t="t" r="r" b="b"/>
              <a:pathLst>
                <a:path w="14015" h="16758" extrusionOk="0">
                  <a:moveTo>
                    <a:pt x="13145" y="1173"/>
                  </a:moveTo>
                  <a:lnTo>
                    <a:pt x="13157" y="8447"/>
                  </a:lnTo>
                  <a:cubicBezTo>
                    <a:pt x="8847" y="10995"/>
                    <a:pt x="2751" y="14591"/>
                    <a:pt x="846" y="15662"/>
                  </a:cubicBezTo>
                  <a:lnTo>
                    <a:pt x="846" y="8435"/>
                  </a:lnTo>
                  <a:lnTo>
                    <a:pt x="13145" y="1173"/>
                  </a:lnTo>
                  <a:close/>
                  <a:moveTo>
                    <a:pt x="13568" y="1"/>
                  </a:moveTo>
                  <a:cubicBezTo>
                    <a:pt x="13495" y="1"/>
                    <a:pt x="13419" y="21"/>
                    <a:pt x="13347" y="65"/>
                  </a:cubicBezTo>
                  <a:lnTo>
                    <a:pt x="203" y="7840"/>
                  </a:lnTo>
                  <a:cubicBezTo>
                    <a:pt x="84" y="7911"/>
                    <a:pt x="1" y="8054"/>
                    <a:pt x="1" y="8209"/>
                  </a:cubicBezTo>
                  <a:lnTo>
                    <a:pt x="1" y="16365"/>
                  </a:lnTo>
                  <a:cubicBezTo>
                    <a:pt x="1" y="16472"/>
                    <a:pt x="48" y="16579"/>
                    <a:pt x="131" y="16663"/>
                  </a:cubicBezTo>
                  <a:cubicBezTo>
                    <a:pt x="167" y="16722"/>
                    <a:pt x="239" y="16758"/>
                    <a:pt x="322" y="16758"/>
                  </a:cubicBezTo>
                  <a:cubicBezTo>
                    <a:pt x="810" y="16758"/>
                    <a:pt x="2668" y="15662"/>
                    <a:pt x="13812" y="9054"/>
                  </a:cubicBezTo>
                  <a:cubicBezTo>
                    <a:pt x="13931" y="8983"/>
                    <a:pt x="14014" y="8840"/>
                    <a:pt x="14014" y="8697"/>
                  </a:cubicBezTo>
                  <a:lnTo>
                    <a:pt x="13990" y="422"/>
                  </a:lnTo>
                  <a:cubicBezTo>
                    <a:pt x="13990" y="181"/>
                    <a:pt x="13789" y="1"/>
                    <a:pt x="13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7"/>
            <p:cNvSpPr/>
            <p:nvPr/>
          </p:nvSpPr>
          <p:spPr>
            <a:xfrm>
              <a:off x="6518646" y="2898991"/>
              <a:ext cx="391937" cy="486072"/>
            </a:xfrm>
            <a:custGeom>
              <a:avLst/>
              <a:gdLst/>
              <a:ahLst/>
              <a:cxnLst/>
              <a:rect l="l" t="t" r="r" b="b"/>
              <a:pathLst>
                <a:path w="12932" h="16038" extrusionOk="0">
                  <a:moveTo>
                    <a:pt x="1" y="0"/>
                  </a:moveTo>
                  <a:lnTo>
                    <a:pt x="1" y="8430"/>
                  </a:lnTo>
                  <a:lnTo>
                    <a:pt x="12931" y="16038"/>
                  </a:lnTo>
                  <a:lnTo>
                    <a:pt x="12931" y="7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7"/>
            <p:cNvSpPr/>
            <p:nvPr/>
          </p:nvSpPr>
          <p:spPr>
            <a:xfrm>
              <a:off x="6642775" y="2974026"/>
              <a:ext cx="143658" cy="337444"/>
            </a:xfrm>
            <a:custGeom>
              <a:avLst/>
              <a:gdLst/>
              <a:ahLst/>
              <a:cxnLst/>
              <a:rect l="l" t="t" r="r" b="b"/>
              <a:pathLst>
                <a:path w="4740" h="11134" extrusionOk="0">
                  <a:moveTo>
                    <a:pt x="1" y="1"/>
                  </a:moveTo>
                  <a:lnTo>
                    <a:pt x="251" y="8430"/>
                  </a:lnTo>
                  <a:lnTo>
                    <a:pt x="4739" y="11133"/>
                  </a:lnTo>
                  <a:lnTo>
                    <a:pt x="4739" y="28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7"/>
            <p:cNvSpPr/>
            <p:nvPr/>
          </p:nvSpPr>
          <p:spPr>
            <a:xfrm>
              <a:off x="6505676" y="2885990"/>
              <a:ext cx="417880" cy="512076"/>
            </a:xfrm>
            <a:custGeom>
              <a:avLst/>
              <a:gdLst/>
              <a:ahLst/>
              <a:cxnLst/>
              <a:rect l="l" t="t" r="r" b="b"/>
              <a:pathLst>
                <a:path w="13788" h="16896" extrusionOk="0">
                  <a:moveTo>
                    <a:pt x="858" y="1191"/>
                  </a:moveTo>
                  <a:lnTo>
                    <a:pt x="12919" y="8549"/>
                  </a:lnTo>
                  <a:lnTo>
                    <a:pt x="12919" y="15717"/>
                  </a:lnTo>
                  <a:lnTo>
                    <a:pt x="858" y="8609"/>
                  </a:lnTo>
                  <a:lnTo>
                    <a:pt x="858" y="1191"/>
                  </a:lnTo>
                  <a:close/>
                  <a:moveTo>
                    <a:pt x="438" y="1"/>
                  </a:moveTo>
                  <a:cubicBezTo>
                    <a:pt x="216" y="1"/>
                    <a:pt x="12" y="178"/>
                    <a:pt x="12" y="429"/>
                  </a:cubicBezTo>
                  <a:lnTo>
                    <a:pt x="12" y="8859"/>
                  </a:lnTo>
                  <a:cubicBezTo>
                    <a:pt x="0" y="9002"/>
                    <a:pt x="84" y="9145"/>
                    <a:pt x="215" y="9228"/>
                  </a:cubicBezTo>
                  <a:lnTo>
                    <a:pt x="13145" y="16836"/>
                  </a:lnTo>
                  <a:cubicBezTo>
                    <a:pt x="13204" y="16872"/>
                    <a:pt x="13276" y="16896"/>
                    <a:pt x="13359" y="16896"/>
                  </a:cubicBezTo>
                  <a:cubicBezTo>
                    <a:pt x="13431" y="16896"/>
                    <a:pt x="13502" y="16872"/>
                    <a:pt x="13562" y="16836"/>
                  </a:cubicBezTo>
                  <a:cubicBezTo>
                    <a:pt x="13704" y="16765"/>
                    <a:pt x="13776" y="16622"/>
                    <a:pt x="13776" y="16467"/>
                  </a:cubicBezTo>
                  <a:lnTo>
                    <a:pt x="13776" y="8311"/>
                  </a:lnTo>
                  <a:cubicBezTo>
                    <a:pt x="13788" y="8168"/>
                    <a:pt x="13704" y="8025"/>
                    <a:pt x="13573" y="7954"/>
                  </a:cubicBezTo>
                  <a:lnTo>
                    <a:pt x="655" y="60"/>
                  </a:lnTo>
                  <a:cubicBezTo>
                    <a:pt x="585" y="19"/>
                    <a:pt x="511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7"/>
            <p:cNvSpPr/>
            <p:nvPr/>
          </p:nvSpPr>
          <p:spPr>
            <a:xfrm>
              <a:off x="6518646" y="2676735"/>
              <a:ext cx="790298" cy="461189"/>
            </a:xfrm>
            <a:custGeom>
              <a:avLst/>
              <a:gdLst/>
              <a:ahLst/>
              <a:cxnLst/>
              <a:rect l="l" t="t" r="r" b="b"/>
              <a:pathLst>
                <a:path w="26076" h="15217" extrusionOk="0">
                  <a:moveTo>
                    <a:pt x="13038" y="0"/>
                  </a:moveTo>
                  <a:lnTo>
                    <a:pt x="1" y="7334"/>
                  </a:lnTo>
                  <a:lnTo>
                    <a:pt x="12931" y="15216"/>
                  </a:lnTo>
                  <a:lnTo>
                    <a:pt x="26076" y="7441"/>
                  </a:lnTo>
                  <a:lnTo>
                    <a:pt x="13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7"/>
            <p:cNvSpPr/>
            <p:nvPr/>
          </p:nvSpPr>
          <p:spPr>
            <a:xfrm>
              <a:off x="6642775" y="2746345"/>
              <a:ext cx="532291" cy="312895"/>
            </a:xfrm>
            <a:custGeom>
              <a:avLst/>
              <a:gdLst/>
              <a:ahLst/>
              <a:cxnLst/>
              <a:rect l="l" t="t" r="r" b="b"/>
              <a:pathLst>
                <a:path w="17563" h="10324" extrusionOk="0">
                  <a:moveTo>
                    <a:pt x="12955" y="1"/>
                  </a:moveTo>
                  <a:lnTo>
                    <a:pt x="1" y="7514"/>
                  </a:lnTo>
                  <a:lnTo>
                    <a:pt x="4739" y="10324"/>
                  </a:lnTo>
                  <a:lnTo>
                    <a:pt x="17562" y="2656"/>
                  </a:lnTo>
                  <a:lnTo>
                    <a:pt x="129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7"/>
            <p:cNvSpPr/>
            <p:nvPr/>
          </p:nvSpPr>
          <p:spPr>
            <a:xfrm>
              <a:off x="6642775" y="2746345"/>
              <a:ext cx="532291" cy="312895"/>
            </a:xfrm>
            <a:custGeom>
              <a:avLst/>
              <a:gdLst/>
              <a:ahLst/>
              <a:cxnLst/>
              <a:rect l="l" t="t" r="r" b="b"/>
              <a:pathLst>
                <a:path w="17563" h="10324" extrusionOk="0">
                  <a:moveTo>
                    <a:pt x="12955" y="1"/>
                  </a:moveTo>
                  <a:lnTo>
                    <a:pt x="1" y="7514"/>
                  </a:lnTo>
                  <a:lnTo>
                    <a:pt x="4739" y="10324"/>
                  </a:lnTo>
                  <a:lnTo>
                    <a:pt x="17562" y="2656"/>
                  </a:lnTo>
                  <a:lnTo>
                    <a:pt x="129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7"/>
            <p:cNvSpPr/>
            <p:nvPr/>
          </p:nvSpPr>
          <p:spPr>
            <a:xfrm>
              <a:off x="6503494" y="2663552"/>
              <a:ext cx="818090" cy="487345"/>
            </a:xfrm>
            <a:custGeom>
              <a:avLst/>
              <a:gdLst/>
              <a:ahLst/>
              <a:cxnLst/>
              <a:rect l="l" t="t" r="r" b="b"/>
              <a:pathLst>
                <a:path w="26993" h="16080" extrusionOk="0">
                  <a:moveTo>
                    <a:pt x="13538" y="923"/>
                  </a:moveTo>
                  <a:lnTo>
                    <a:pt x="25718" y="7876"/>
                  </a:lnTo>
                  <a:lnTo>
                    <a:pt x="13431" y="15151"/>
                  </a:lnTo>
                  <a:lnTo>
                    <a:pt x="1346" y="7781"/>
                  </a:lnTo>
                  <a:lnTo>
                    <a:pt x="13538" y="923"/>
                  </a:lnTo>
                  <a:close/>
                  <a:moveTo>
                    <a:pt x="13538" y="0"/>
                  </a:moveTo>
                  <a:cubicBezTo>
                    <a:pt x="13464" y="0"/>
                    <a:pt x="13389" y="18"/>
                    <a:pt x="13324" y="54"/>
                  </a:cubicBezTo>
                  <a:lnTo>
                    <a:pt x="299" y="7388"/>
                  </a:lnTo>
                  <a:cubicBezTo>
                    <a:pt x="13" y="7555"/>
                    <a:pt x="1" y="7960"/>
                    <a:pt x="287" y="8126"/>
                  </a:cubicBezTo>
                  <a:lnTo>
                    <a:pt x="13205" y="16020"/>
                  </a:lnTo>
                  <a:cubicBezTo>
                    <a:pt x="13276" y="16056"/>
                    <a:pt x="13348" y="16080"/>
                    <a:pt x="13431" y="16080"/>
                  </a:cubicBezTo>
                  <a:cubicBezTo>
                    <a:pt x="13503" y="16080"/>
                    <a:pt x="13574" y="16044"/>
                    <a:pt x="13645" y="16008"/>
                  </a:cubicBezTo>
                  <a:lnTo>
                    <a:pt x="26790" y="8234"/>
                  </a:lnTo>
                  <a:cubicBezTo>
                    <a:pt x="26921" y="8150"/>
                    <a:pt x="26992" y="8019"/>
                    <a:pt x="26992" y="7865"/>
                  </a:cubicBezTo>
                  <a:cubicBezTo>
                    <a:pt x="26992" y="7710"/>
                    <a:pt x="26909" y="7567"/>
                    <a:pt x="26778" y="7495"/>
                  </a:cubicBezTo>
                  <a:lnTo>
                    <a:pt x="13753" y="54"/>
                  </a:lnTo>
                  <a:cubicBezTo>
                    <a:pt x="13687" y="18"/>
                    <a:pt x="13613" y="0"/>
                    <a:pt x="13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7"/>
            <p:cNvSpPr/>
            <p:nvPr/>
          </p:nvSpPr>
          <p:spPr>
            <a:xfrm>
              <a:off x="6707719" y="3088761"/>
              <a:ext cx="168904" cy="214032"/>
            </a:xfrm>
            <a:custGeom>
              <a:avLst/>
              <a:gdLst/>
              <a:ahLst/>
              <a:cxnLst/>
              <a:rect l="l" t="t" r="r" b="b"/>
              <a:pathLst>
                <a:path w="5573" h="7062" extrusionOk="0">
                  <a:moveTo>
                    <a:pt x="1" y="1"/>
                  </a:moveTo>
                  <a:lnTo>
                    <a:pt x="1" y="3847"/>
                  </a:lnTo>
                  <a:lnTo>
                    <a:pt x="5549" y="7061"/>
                  </a:lnTo>
                  <a:lnTo>
                    <a:pt x="5573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nufacturing &amp; Process Consulting Toolkit by Slidesgo">
  <a:themeElements>
    <a:clrScheme name="Simple Light">
      <a:dk1>
        <a:srgbClr val="2D2958"/>
      </a:dk1>
      <a:lt1>
        <a:srgbClr val="FFFFFF"/>
      </a:lt1>
      <a:dk2>
        <a:srgbClr val="2D2958"/>
      </a:dk2>
      <a:lt2>
        <a:srgbClr val="ECECEC"/>
      </a:lt2>
      <a:accent1>
        <a:srgbClr val="2D2958"/>
      </a:accent1>
      <a:accent2>
        <a:srgbClr val="4B4BBB"/>
      </a:accent2>
      <a:accent3>
        <a:srgbClr val="9C88FA"/>
      </a:accent3>
      <a:accent4>
        <a:srgbClr val="F4D834"/>
      </a:accent4>
      <a:accent5>
        <a:srgbClr val="EDC4F2"/>
      </a:accent5>
      <a:accent6>
        <a:srgbClr val="E592F1"/>
      </a:accent6>
      <a:hlink>
        <a:srgbClr val="1715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ufacturing &amp; Process Consulting Toolkit by Slidesgo" id="{37BD85C3-1186-6747-94F9-29424737051A}" vid="{712B8868-E016-294B-84B6-D1E9736A97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Manufacturing &amp; Process Consulting Toolkit by Slidesgo</Template>
  <TotalTime>44</TotalTime>
  <Words>144</Words>
  <Application>Microsoft Macintosh PowerPoint</Application>
  <PresentationFormat>Presentación en pantalla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Raleway</vt:lpstr>
      <vt:lpstr>Montserrat</vt:lpstr>
      <vt:lpstr>Manufacturing &amp; Process Consulting Toolkit by Slidesgo</vt:lpstr>
      <vt:lpstr> Hack The Markets - FemHack 2022</vt:lpstr>
      <vt:lpstr>Opening and Closing prices</vt:lpstr>
      <vt:lpstr>Birth of Brexit?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Hack The Markets - FemHack 2022</dc:title>
  <dc:creator>Miruna Andreea Gheata</dc:creator>
  <cp:lastModifiedBy>Miruna Andreea Gheata</cp:lastModifiedBy>
  <cp:revision>1</cp:revision>
  <dcterms:created xsi:type="dcterms:W3CDTF">2022-01-22T19:04:57Z</dcterms:created>
  <dcterms:modified xsi:type="dcterms:W3CDTF">2022-01-22T19:49:33Z</dcterms:modified>
</cp:coreProperties>
</file>