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hirardelli/Skin-Extraction-from-Image-and-Finding-Dominant-Color" TargetMode="External"/><Relationship Id="rId2" Type="http://schemas.openxmlformats.org/officeDocument/2006/relationships/hyperlink" Target="https://face-recognition.readthedocs.io/en/latest/face_recognition.html" TargetMode="External"/><Relationship Id="rId1" Type="http://schemas.openxmlformats.org/officeDocument/2006/relationships/hyperlink" Target="https://www.crummy.com/software/BeautifulSoup/bs4/doc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hirardelli/Skin-Extraction-from-Image-and-Finding-Dominant-Color" TargetMode="External"/><Relationship Id="rId2" Type="http://schemas.openxmlformats.org/officeDocument/2006/relationships/hyperlink" Target="https://face-recognition.readthedocs.io/en/latest/face_recognition.html" TargetMode="External"/><Relationship Id="rId1" Type="http://schemas.openxmlformats.org/officeDocument/2006/relationships/hyperlink" Target="https://www.crummy.com/software/BeautifulSoup/bs4/doc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F09AC-5507-410E-BF76-4858A963341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C0FB444-9279-4DC0-B951-76D909CBA0F2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Diversity is a big draw that prospective students and prospective professors look for</a:t>
          </a:r>
        </a:p>
      </dgm:t>
    </dgm:pt>
    <dgm:pt modelId="{0EB947A4-D21A-4A54-B7F7-DD17D03E6F18}" type="parTrans" cxnId="{504E772F-E284-4AE2-A856-8942316FEEEB}">
      <dgm:prSet/>
      <dgm:spPr/>
      <dgm:t>
        <a:bodyPr/>
        <a:lstStyle/>
        <a:p>
          <a:endParaRPr lang="en-US"/>
        </a:p>
      </dgm:t>
    </dgm:pt>
    <dgm:pt modelId="{C738C779-C0C2-48A3-A2FF-D480096C833C}" type="sibTrans" cxnId="{504E772F-E284-4AE2-A856-8942316FEEEB}">
      <dgm:prSet/>
      <dgm:spPr/>
      <dgm:t>
        <a:bodyPr/>
        <a:lstStyle/>
        <a:p>
          <a:endParaRPr lang="en-US"/>
        </a:p>
      </dgm:t>
    </dgm:pt>
    <dgm:pt modelId="{C773AB8C-2205-4286-9F12-9FE1FF310348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However, if we are inaccurately displaying a certain diversity when there is less, students or faculty could be disappointed, which could result in them leaving the Davidson community</a:t>
          </a:r>
        </a:p>
      </dgm:t>
    </dgm:pt>
    <dgm:pt modelId="{893F6D58-0A57-4004-BFB0-B2ED3DEFB14C}" type="parTrans" cxnId="{7AE891D2-8988-49A6-9847-D71F6AF87804}">
      <dgm:prSet/>
      <dgm:spPr/>
      <dgm:t>
        <a:bodyPr/>
        <a:lstStyle/>
        <a:p>
          <a:endParaRPr lang="en-US"/>
        </a:p>
      </dgm:t>
    </dgm:pt>
    <dgm:pt modelId="{B10D71BA-D2F2-4D31-9320-9C0D5F963295}" type="sibTrans" cxnId="{7AE891D2-8988-49A6-9847-D71F6AF87804}">
      <dgm:prSet/>
      <dgm:spPr/>
      <dgm:t>
        <a:bodyPr/>
        <a:lstStyle/>
        <a:p>
          <a:endParaRPr lang="en-US"/>
        </a:p>
      </dgm:t>
    </dgm:pt>
    <dgm:pt modelId="{58F1077D-BAA9-4E69-8501-F1C93A79ED54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We should strive to build a diverse community, not just online</a:t>
          </a:r>
        </a:p>
      </dgm:t>
    </dgm:pt>
    <dgm:pt modelId="{47EB0425-617E-4588-A80F-6590236ACE6D}" type="parTrans" cxnId="{E99488FE-A735-4C20-A683-9DB21F9F328E}">
      <dgm:prSet/>
      <dgm:spPr/>
      <dgm:t>
        <a:bodyPr/>
        <a:lstStyle/>
        <a:p>
          <a:endParaRPr lang="en-US"/>
        </a:p>
      </dgm:t>
    </dgm:pt>
    <dgm:pt modelId="{ECE6FA94-EF06-4425-B790-A9D4B4DF191E}" type="sibTrans" cxnId="{E99488FE-A735-4C20-A683-9DB21F9F328E}">
      <dgm:prSet/>
      <dgm:spPr/>
      <dgm:t>
        <a:bodyPr/>
        <a:lstStyle/>
        <a:p>
          <a:endParaRPr lang="en-US"/>
        </a:p>
      </dgm:t>
    </dgm:pt>
    <dgm:pt modelId="{AB8D1F4B-17B9-C148-967C-E0459F54CC1D}" type="pres">
      <dgm:prSet presAssocID="{FB0F09AC-5507-410E-BF76-4858A963341A}" presName="linear" presStyleCnt="0">
        <dgm:presLayoutVars>
          <dgm:animLvl val="lvl"/>
          <dgm:resizeHandles val="exact"/>
        </dgm:presLayoutVars>
      </dgm:prSet>
      <dgm:spPr/>
    </dgm:pt>
    <dgm:pt modelId="{B7AC5854-E122-6948-B016-A81E45CC445C}" type="pres">
      <dgm:prSet presAssocID="{6C0FB444-9279-4DC0-B951-76D909CBA0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943889-A07E-2343-9C92-6CADCF057B31}" type="pres">
      <dgm:prSet presAssocID="{C738C779-C0C2-48A3-A2FF-D480096C833C}" presName="spacer" presStyleCnt="0"/>
      <dgm:spPr/>
    </dgm:pt>
    <dgm:pt modelId="{82EEA78B-96EA-1843-A324-5C57380CA98F}" type="pres">
      <dgm:prSet presAssocID="{C773AB8C-2205-4286-9F12-9FE1FF3103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C81107-5BBC-0749-9E7A-87AF1BFA5AB7}" type="pres">
      <dgm:prSet presAssocID="{B10D71BA-D2F2-4D31-9320-9C0D5F963295}" presName="spacer" presStyleCnt="0"/>
      <dgm:spPr/>
    </dgm:pt>
    <dgm:pt modelId="{EA2F3037-007D-A840-B545-56BDD3BB9F18}" type="pres">
      <dgm:prSet presAssocID="{58F1077D-BAA9-4E69-8501-F1C93A79ED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EC6803-0317-BF4A-AD21-B8A96D34A2CD}" type="presOf" srcId="{58F1077D-BAA9-4E69-8501-F1C93A79ED54}" destId="{EA2F3037-007D-A840-B545-56BDD3BB9F18}" srcOrd="0" destOrd="0" presId="urn:microsoft.com/office/officeart/2005/8/layout/vList2"/>
    <dgm:cxn modelId="{1F18D41D-F32B-6045-9E62-2415B4D1BC3E}" type="presOf" srcId="{C773AB8C-2205-4286-9F12-9FE1FF310348}" destId="{82EEA78B-96EA-1843-A324-5C57380CA98F}" srcOrd="0" destOrd="0" presId="urn:microsoft.com/office/officeart/2005/8/layout/vList2"/>
    <dgm:cxn modelId="{504E772F-E284-4AE2-A856-8942316FEEEB}" srcId="{FB0F09AC-5507-410E-BF76-4858A963341A}" destId="{6C0FB444-9279-4DC0-B951-76D909CBA0F2}" srcOrd="0" destOrd="0" parTransId="{0EB947A4-D21A-4A54-B7F7-DD17D03E6F18}" sibTransId="{C738C779-C0C2-48A3-A2FF-D480096C833C}"/>
    <dgm:cxn modelId="{10065273-82ED-134D-A229-7AF7B47ACC3E}" type="presOf" srcId="{6C0FB444-9279-4DC0-B951-76D909CBA0F2}" destId="{B7AC5854-E122-6948-B016-A81E45CC445C}" srcOrd="0" destOrd="0" presId="urn:microsoft.com/office/officeart/2005/8/layout/vList2"/>
    <dgm:cxn modelId="{7AE891D2-8988-49A6-9847-D71F6AF87804}" srcId="{FB0F09AC-5507-410E-BF76-4858A963341A}" destId="{C773AB8C-2205-4286-9F12-9FE1FF310348}" srcOrd="1" destOrd="0" parTransId="{893F6D58-0A57-4004-BFB0-B2ED3DEFB14C}" sibTransId="{B10D71BA-D2F2-4D31-9320-9C0D5F963295}"/>
    <dgm:cxn modelId="{F4AD19DA-3A14-3049-877C-5715F08F54A9}" type="presOf" srcId="{FB0F09AC-5507-410E-BF76-4858A963341A}" destId="{AB8D1F4B-17B9-C148-967C-E0459F54CC1D}" srcOrd="0" destOrd="0" presId="urn:microsoft.com/office/officeart/2005/8/layout/vList2"/>
    <dgm:cxn modelId="{E99488FE-A735-4C20-A683-9DB21F9F328E}" srcId="{FB0F09AC-5507-410E-BF76-4858A963341A}" destId="{58F1077D-BAA9-4E69-8501-F1C93A79ED54}" srcOrd="2" destOrd="0" parTransId="{47EB0425-617E-4588-A80F-6590236ACE6D}" sibTransId="{ECE6FA94-EF06-4425-B790-A9D4B4DF191E}"/>
    <dgm:cxn modelId="{3EE4748B-7AEF-0542-B335-18EFEDE67825}" type="presParOf" srcId="{AB8D1F4B-17B9-C148-967C-E0459F54CC1D}" destId="{B7AC5854-E122-6948-B016-A81E45CC445C}" srcOrd="0" destOrd="0" presId="urn:microsoft.com/office/officeart/2005/8/layout/vList2"/>
    <dgm:cxn modelId="{725A23CF-E7EF-2A4C-943D-AAB182F32B9F}" type="presParOf" srcId="{AB8D1F4B-17B9-C148-967C-E0459F54CC1D}" destId="{A7943889-A07E-2343-9C92-6CADCF057B31}" srcOrd="1" destOrd="0" presId="urn:microsoft.com/office/officeart/2005/8/layout/vList2"/>
    <dgm:cxn modelId="{CBA3614C-4FEF-CB4F-8B0B-A7781DFF52E9}" type="presParOf" srcId="{AB8D1F4B-17B9-C148-967C-E0459F54CC1D}" destId="{82EEA78B-96EA-1843-A324-5C57380CA98F}" srcOrd="2" destOrd="0" presId="urn:microsoft.com/office/officeart/2005/8/layout/vList2"/>
    <dgm:cxn modelId="{70EBED49-4B59-F642-977A-CC9B9740C9B5}" type="presParOf" srcId="{AB8D1F4B-17B9-C148-967C-E0459F54CC1D}" destId="{EEC81107-5BBC-0749-9E7A-87AF1BFA5AB7}" srcOrd="3" destOrd="0" presId="urn:microsoft.com/office/officeart/2005/8/layout/vList2"/>
    <dgm:cxn modelId="{8D6681B3-4098-EE4B-8AC2-C043176913A5}" type="presParOf" srcId="{AB8D1F4B-17B9-C148-967C-E0459F54CC1D}" destId="{EA2F3037-007D-A840-B545-56BDD3BB9F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0A302-5D9A-45A6-A831-6B3B126B7CF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5134A2F-90CA-4A21-B873-6FD2CCA4705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beautifulSoup</a:t>
          </a:r>
          <a:r>
            <a:rPr lang="en-US"/>
            <a:t>: Scrape images from college and university websites</a:t>
          </a:r>
        </a:p>
      </dgm:t>
    </dgm:pt>
    <dgm:pt modelId="{348F91F0-FEF7-4727-9774-59752A5CDF69}" type="parTrans" cxnId="{48658AE0-F9A1-4CC2-BEF2-6B5C45EA4BAF}">
      <dgm:prSet/>
      <dgm:spPr/>
      <dgm:t>
        <a:bodyPr/>
        <a:lstStyle/>
        <a:p>
          <a:endParaRPr lang="en-US"/>
        </a:p>
      </dgm:t>
    </dgm:pt>
    <dgm:pt modelId="{327142A9-735C-426F-909D-ACA6489DB40E}" type="sibTrans" cxnId="{48658AE0-F9A1-4CC2-BEF2-6B5C45EA4BA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13F69E7-A0F2-450F-A969-C6423B9EAFF4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face_recognition package</a:t>
          </a:r>
          <a:r>
            <a:rPr lang="en-US"/>
            <a:t>: crop images to be just one face in tight frame</a:t>
          </a:r>
        </a:p>
      </dgm:t>
    </dgm:pt>
    <dgm:pt modelId="{3461543C-7B70-42A9-B3E7-45E35B8FE878}" type="parTrans" cxnId="{798FC053-A160-4860-ADE7-5A5A38DDA9A0}">
      <dgm:prSet/>
      <dgm:spPr/>
      <dgm:t>
        <a:bodyPr/>
        <a:lstStyle/>
        <a:p>
          <a:endParaRPr lang="en-US"/>
        </a:p>
      </dgm:t>
    </dgm:pt>
    <dgm:pt modelId="{30AA9C12-17DC-4EEE-AA3B-7DEA9521F73F}" type="sibTrans" cxnId="{798FC053-A160-4860-ADE7-5A5A38DDA9A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FED7268-A6C1-44C0-BC2F-8B5209165B0B}">
      <dgm:prSet/>
      <dgm:spPr/>
      <dgm:t>
        <a:bodyPr/>
        <a:lstStyle/>
        <a:p>
          <a:r>
            <a:rPr lang="en-US"/>
            <a:t>Ran into importing problems but just need proper permissions and it should work </a:t>
          </a:r>
        </a:p>
      </dgm:t>
    </dgm:pt>
    <dgm:pt modelId="{8C54A820-D992-4A63-BBE1-0D9BB9DC79CB}" type="parTrans" cxnId="{BDB31666-4FF3-404A-B336-7C9B9282C521}">
      <dgm:prSet/>
      <dgm:spPr/>
      <dgm:t>
        <a:bodyPr/>
        <a:lstStyle/>
        <a:p>
          <a:endParaRPr lang="en-US"/>
        </a:p>
      </dgm:t>
    </dgm:pt>
    <dgm:pt modelId="{F0B3E4EB-16E6-4148-BE19-1072AA87FD46}" type="sibTrans" cxnId="{BDB31666-4FF3-404A-B336-7C9B9282C521}">
      <dgm:prSet/>
      <dgm:spPr/>
      <dgm:t>
        <a:bodyPr/>
        <a:lstStyle/>
        <a:p>
          <a:endParaRPr lang="en-US"/>
        </a:p>
      </dgm:t>
    </dgm:pt>
    <dgm:pt modelId="{76C5BD62-3B1F-4245-9FAA-8BAC1D09582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Skin Extraction from Image and Finding Dominant Color</a:t>
          </a:r>
          <a:r>
            <a:rPr lang="en-US" dirty="0"/>
            <a:t>: Mask for skin on cropped images and output classification data using </a:t>
          </a:r>
          <a:r>
            <a:rPr lang="en-US" dirty="0" err="1"/>
            <a:t>openCV</a:t>
          </a:r>
          <a:endParaRPr lang="en-US" dirty="0"/>
        </a:p>
      </dgm:t>
    </dgm:pt>
    <dgm:pt modelId="{0F040535-EDB5-43E3-A539-929196F91E53}" type="parTrans" cxnId="{DA83D8D4-3E2F-4D72-BB05-EB5E555A2BA0}">
      <dgm:prSet/>
      <dgm:spPr/>
      <dgm:t>
        <a:bodyPr/>
        <a:lstStyle/>
        <a:p>
          <a:endParaRPr lang="en-US"/>
        </a:p>
      </dgm:t>
    </dgm:pt>
    <dgm:pt modelId="{40679AAF-C1C9-4AA9-8772-90A287887A0A}" type="sibTrans" cxnId="{DA83D8D4-3E2F-4D72-BB05-EB5E555A2B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6D614A9-9BBC-4420-B2A3-FFAB3B6CD85F}">
      <dgm:prSet/>
      <dgm:spPr/>
      <dgm:t>
        <a:bodyPr/>
        <a:lstStyle/>
        <a:p>
          <a:r>
            <a:rPr lang="en-US"/>
            <a:t>We will need to fiddle with this to classify skin colors as different races </a:t>
          </a:r>
        </a:p>
      </dgm:t>
    </dgm:pt>
    <dgm:pt modelId="{00BE37D1-9EE3-4E06-915F-87FBBD0E83F5}" type="parTrans" cxnId="{62ADA1FA-F886-4D1C-95EA-D48248FC5437}">
      <dgm:prSet/>
      <dgm:spPr/>
      <dgm:t>
        <a:bodyPr/>
        <a:lstStyle/>
        <a:p>
          <a:endParaRPr lang="en-US"/>
        </a:p>
      </dgm:t>
    </dgm:pt>
    <dgm:pt modelId="{BAC10FDF-3A65-4E59-AAD6-0E7E83EA62AC}" type="sibTrans" cxnId="{62ADA1FA-F886-4D1C-95EA-D48248FC5437}">
      <dgm:prSet/>
      <dgm:spPr/>
      <dgm:t>
        <a:bodyPr/>
        <a:lstStyle/>
        <a:p>
          <a:endParaRPr lang="en-US"/>
        </a:p>
      </dgm:t>
    </dgm:pt>
    <dgm:pt modelId="{584BB0CC-08AD-E74F-BB0D-E51971DC29C0}" type="pres">
      <dgm:prSet presAssocID="{0310A302-5D9A-45A6-A831-6B3B126B7CF8}" presName="Name0" presStyleCnt="0">
        <dgm:presLayoutVars>
          <dgm:animLvl val="lvl"/>
          <dgm:resizeHandles val="exact"/>
        </dgm:presLayoutVars>
      </dgm:prSet>
      <dgm:spPr/>
    </dgm:pt>
    <dgm:pt modelId="{F5797B8E-1E7B-214A-9A9D-745EFEA92FCF}" type="pres">
      <dgm:prSet presAssocID="{45134A2F-90CA-4A21-B873-6FD2CCA4705F}" presName="compositeNode" presStyleCnt="0">
        <dgm:presLayoutVars>
          <dgm:bulletEnabled val="1"/>
        </dgm:presLayoutVars>
      </dgm:prSet>
      <dgm:spPr/>
    </dgm:pt>
    <dgm:pt modelId="{D44F4683-D4D0-B046-8B04-4BD55C797223}" type="pres">
      <dgm:prSet presAssocID="{45134A2F-90CA-4A21-B873-6FD2CCA4705F}" presName="bgRect" presStyleLbl="alignNode1" presStyleIdx="0" presStyleCnt="3"/>
      <dgm:spPr/>
    </dgm:pt>
    <dgm:pt modelId="{E0F3DA2B-25E7-7B46-B052-E656F2F44951}" type="pres">
      <dgm:prSet presAssocID="{327142A9-735C-426F-909D-ACA6489DB40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5E975ED-61B9-2E4E-BEBE-1C671DED50A2}" type="pres">
      <dgm:prSet presAssocID="{45134A2F-90CA-4A21-B873-6FD2CCA4705F}" presName="nodeRect" presStyleLbl="alignNode1" presStyleIdx="0" presStyleCnt="3">
        <dgm:presLayoutVars>
          <dgm:bulletEnabled val="1"/>
        </dgm:presLayoutVars>
      </dgm:prSet>
      <dgm:spPr/>
    </dgm:pt>
    <dgm:pt modelId="{1CAA673F-0C6B-0743-815C-E5533A8210CB}" type="pres">
      <dgm:prSet presAssocID="{327142A9-735C-426F-909D-ACA6489DB40E}" presName="sibTrans" presStyleCnt="0"/>
      <dgm:spPr/>
    </dgm:pt>
    <dgm:pt modelId="{9BE2B976-26B1-C840-BC92-E507F4891B96}" type="pres">
      <dgm:prSet presAssocID="{E13F69E7-A0F2-450F-A969-C6423B9EAFF4}" presName="compositeNode" presStyleCnt="0">
        <dgm:presLayoutVars>
          <dgm:bulletEnabled val="1"/>
        </dgm:presLayoutVars>
      </dgm:prSet>
      <dgm:spPr/>
    </dgm:pt>
    <dgm:pt modelId="{31E6A536-AD48-F04D-9381-821C08A50126}" type="pres">
      <dgm:prSet presAssocID="{E13F69E7-A0F2-450F-A969-C6423B9EAFF4}" presName="bgRect" presStyleLbl="alignNode1" presStyleIdx="1" presStyleCnt="3"/>
      <dgm:spPr/>
    </dgm:pt>
    <dgm:pt modelId="{C001F99E-470B-394A-9F92-CEFF834080DF}" type="pres">
      <dgm:prSet presAssocID="{30AA9C12-17DC-4EEE-AA3B-7DEA9521F73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4B442A-5CEB-ED46-900B-D568178CB1C5}" type="pres">
      <dgm:prSet presAssocID="{E13F69E7-A0F2-450F-A969-C6423B9EAFF4}" presName="nodeRect" presStyleLbl="alignNode1" presStyleIdx="1" presStyleCnt="3">
        <dgm:presLayoutVars>
          <dgm:bulletEnabled val="1"/>
        </dgm:presLayoutVars>
      </dgm:prSet>
      <dgm:spPr/>
    </dgm:pt>
    <dgm:pt modelId="{44BF9D34-D297-6348-973A-6B0F55B31E65}" type="pres">
      <dgm:prSet presAssocID="{30AA9C12-17DC-4EEE-AA3B-7DEA9521F73F}" presName="sibTrans" presStyleCnt="0"/>
      <dgm:spPr/>
    </dgm:pt>
    <dgm:pt modelId="{3CB74F3B-BC1A-EE42-B923-3E34E689615F}" type="pres">
      <dgm:prSet presAssocID="{76C5BD62-3B1F-4245-9FAA-8BAC1D095823}" presName="compositeNode" presStyleCnt="0">
        <dgm:presLayoutVars>
          <dgm:bulletEnabled val="1"/>
        </dgm:presLayoutVars>
      </dgm:prSet>
      <dgm:spPr/>
    </dgm:pt>
    <dgm:pt modelId="{759E55B0-1D80-3D4D-834A-CAB3DCCC6478}" type="pres">
      <dgm:prSet presAssocID="{76C5BD62-3B1F-4245-9FAA-8BAC1D095823}" presName="bgRect" presStyleLbl="alignNode1" presStyleIdx="2" presStyleCnt="3"/>
      <dgm:spPr/>
    </dgm:pt>
    <dgm:pt modelId="{C945938E-2343-C24E-95E4-B4FE4349860A}" type="pres">
      <dgm:prSet presAssocID="{40679AAF-C1C9-4AA9-8772-90A287887A0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314E81A-F3D8-3343-860B-519255787B7F}" type="pres">
      <dgm:prSet presAssocID="{76C5BD62-3B1F-4245-9FAA-8BAC1D09582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B41B50D-94D7-1848-A8D2-26B56D58327E}" type="presOf" srcId="{45134A2F-90CA-4A21-B873-6FD2CCA4705F}" destId="{D5E975ED-61B9-2E4E-BEBE-1C671DED50A2}" srcOrd="1" destOrd="0" presId="urn:microsoft.com/office/officeart/2016/7/layout/LinearBlockProcessNumbered"/>
    <dgm:cxn modelId="{B15CD31D-16AA-E944-8B79-B8EDCDA28748}" type="presOf" srcId="{76C5BD62-3B1F-4245-9FAA-8BAC1D095823}" destId="{759E55B0-1D80-3D4D-834A-CAB3DCCC6478}" srcOrd="0" destOrd="0" presId="urn:microsoft.com/office/officeart/2016/7/layout/LinearBlockProcessNumbered"/>
    <dgm:cxn modelId="{1DD26036-E73D-C941-BF5A-F5FFDBD9BEDD}" type="presOf" srcId="{327142A9-735C-426F-909D-ACA6489DB40E}" destId="{E0F3DA2B-25E7-7B46-B052-E656F2F44951}" srcOrd="0" destOrd="0" presId="urn:microsoft.com/office/officeart/2016/7/layout/LinearBlockProcessNumbered"/>
    <dgm:cxn modelId="{5ADFF34C-E0B8-A04B-AB34-E62A3204AD1D}" type="presOf" srcId="{76D614A9-9BBC-4420-B2A3-FFAB3B6CD85F}" destId="{D314E81A-F3D8-3343-860B-519255787B7F}" srcOrd="0" destOrd="1" presId="urn:microsoft.com/office/officeart/2016/7/layout/LinearBlockProcessNumbered"/>
    <dgm:cxn modelId="{798FC053-A160-4860-ADE7-5A5A38DDA9A0}" srcId="{0310A302-5D9A-45A6-A831-6B3B126B7CF8}" destId="{E13F69E7-A0F2-450F-A969-C6423B9EAFF4}" srcOrd="1" destOrd="0" parTransId="{3461543C-7B70-42A9-B3E7-45E35B8FE878}" sibTransId="{30AA9C12-17DC-4EEE-AA3B-7DEA9521F73F}"/>
    <dgm:cxn modelId="{E4A16A65-2642-8B43-A83E-103DE4812C8A}" type="presOf" srcId="{CFED7268-A6C1-44C0-BC2F-8B5209165B0B}" destId="{7F4B442A-5CEB-ED46-900B-D568178CB1C5}" srcOrd="0" destOrd="1" presId="urn:microsoft.com/office/officeart/2016/7/layout/LinearBlockProcessNumbered"/>
    <dgm:cxn modelId="{BDB31666-4FF3-404A-B336-7C9B9282C521}" srcId="{E13F69E7-A0F2-450F-A969-C6423B9EAFF4}" destId="{CFED7268-A6C1-44C0-BC2F-8B5209165B0B}" srcOrd="0" destOrd="0" parTransId="{8C54A820-D992-4A63-BBE1-0D9BB9DC79CB}" sibTransId="{F0B3E4EB-16E6-4148-BE19-1072AA87FD46}"/>
    <dgm:cxn modelId="{15675E66-D5FF-EA42-9F05-DE82FFB4933D}" type="presOf" srcId="{45134A2F-90CA-4A21-B873-6FD2CCA4705F}" destId="{D44F4683-D4D0-B046-8B04-4BD55C797223}" srcOrd="0" destOrd="0" presId="urn:microsoft.com/office/officeart/2016/7/layout/LinearBlockProcessNumbered"/>
    <dgm:cxn modelId="{282D497B-D6FE-C546-8DE5-31FF468D8128}" type="presOf" srcId="{0310A302-5D9A-45A6-A831-6B3B126B7CF8}" destId="{584BB0CC-08AD-E74F-BB0D-E51971DC29C0}" srcOrd="0" destOrd="0" presId="urn:microsoft.com/office/officeart/2016/7/layout/LinearBlockProcessNumbered"/>
    <dgm:cxn modelId="{A0B13386-C1C8-FE4A-9DEB-1DC2D267988C}" type="presOf" srcId="{30AA9C12-17DC-4EEE-AA3B-7DEA9521F73F}" destId="{C001F99E-470B-394A-9F92-CEFF834080DF}" srcOrd="0" destOrd="0" presId="urn:microsoft.com/office/officeart/2016/7/layout/LinearBlockProcessNumbered"/>
    <dgm:cxn modelId="{142AFC8F-D6C9-F248-85D7-FE135108EA04}" type="presOf" srcId="{E13F69E7-A0F2-450F-A969-C6423B9EAFF4}" destId="{7F4B442A-5CEB-ED46-900B-D568178CB1C5}" srcOrd="1" destOrd="0" presId="urn:microsoft.com/office/officeart/2016/7/layout/LinearBlockProcessNumbered"/>
    <dgm:cxn modelId="{1E08E2A7-45AE-EC46-A629-9CF01E0ECFBC}" type="presOf" srcId="{40679AAF-C1C9-4AA9-8772-90A287887A0A}" destId="{C945938E-2343-C24E-95E4-B4FE4349860A}" srcOrd="0" destOrd="0" presId="urn:microsoft.com/office/officeart/2016/7/layout/LinearBlockProcessNumbered"/>
    <dgm:cxn modelId="{2E021DB3-294C-F04C-A348-EAE267683390}" type="presOf" srcId="{76C5BD62-3B1F-4245-9FAA-8BAC1D095823}" destId="{D314E81A-F3D8-3343-860B-519255787B7F}" srcOrd="1" destOrd="0" presId="urn:microsoft.com/office/officeart/2016/7/layout/LinearBlockProcessNumbered"/>
    <dgm:cxn modelId="{DA83D8D4-3E2F-4D72-BB05-EB5E555A2BA0}" srcId="{0310A302-5D9A-45A6-A831-6B3B126B7CF8}" destId="{76C5BD62-3B1F-4245-9FAA-8BAC1D095823}" srcOrd="2" destOrd="0" parTransId="{0F040535-EDB5-43E3-A539-929196F91E53}" sibTransId="{40679AAF-C1C9-4AA9-8772-90A287887A0A}"/>
    <dgm:cxn modelId="{48658AE0-F9A1-4CC2-BEF2-6B5C45EA4BAF}" srcId="{0310A302-5D9A-45A6-A831-6B3B126B7CF8}" destId="{45134A2F-90CA-4A21-B873-6FD2CCA4705F}" srcOrd="0" destOrd="0" parTransId="{348F91F0-FEF7-4727-9774-59752A5CDF69}" sibTransId="{327142A9-735C-426F-909D-ACA6489DB40E}"/>
    <dgm:cxn modelId="{2AFC34F3-5AC8-3B4B-A1DD-0C2E9592C489}" type="presOf" srcId="{E13F69E7-A0F2-450F-A969-C6423B9EAFF4}" destId="{31E6A536-AD48-F04D-9381-821C08A50126}" srcOrd="0" destOrd="0" presId="urn:microsoft.com/office/officeart/2016/7/layout/LinearBlockProcessNumbered"/>
    <dgm:cxn modelId="{62ADA1FA-F886-4D1C-95EA-D48248FC5437}" srcId="{76C5BD62-3B1F-4245-9FAA-8BAC1D095823}" destId="{76D614A9-9BBC-4420-B2A3-FFAB3B6CD85F}" srcOrd="0" destOrd="0" parTransId="{00BE37D1-9EE3-4E06-915F-87FBBD0E83F5}" sibTransId="{BAC10FDF-3A65-4E59-AAD6-0E7E83EA62AC}"/>
    <dgm:cxn modelId="{A9636976-5018-3F40-A582-CABC71A1F403}" type="presParOf" srcId="{584BB0CC-08AD-E74F-BB0D-E51971DC29C0}" destId="{F5797B8E-1E7B-214A-9A9D-745EFEA92FCF}" srcOrd="0" destOrd="0" presId="urn:microsoft.com/office/officeart/2016/7/layout/LinearBlockProcessNumbered"/>
    <dgm:cxn modelId="{3C100698-144A-0E4A-A3E5-3C95318786F6}" type="presParOf" srcId="{F5797B8E-1E7B-214A-9A9D-745EFEA92FCF}" destId="{D44F4683-D4D0-B046-8B04-4BD55C797223}" srcOrd="0" destOrd="0" presId="urn:microsoft.com/office/officeart/2016/7/layout/LinearBlockProcessNumbered"/>
    <dgm:cxn modelId="{1E240230-E3B4-4E46-83CD-5EEA171B7A22}" type="presParOf" srcId="{F5797B8E-1E7B-214A-9A9D-745EFEA92FCF}" destId="{E0F3DA2B-25E7-7B46-B052-E656F2F44951}" srcOrd="1" destOrd="0" presId="urn:microsoft.com/office/officeart/2016/7/layout/LinearBlockProcessNumbered"/>
    <dgm:cxn modelId="{AAB4BA2D-E123-E040-BFC7-3FFB1F80EDDE}" type="presParOf" srcId="{F5797B8E-1E7B-214A-9A9D-745EFEA92FCF}" destId="{D5E975ED-61B9-2E4E-BEBE-1C671DED50A2}" srcOrd="2" destOrd="0" presId="urn:microsoft.com/office/officeart/2016/7/layout/LinearBlockProcessNumbered"/>
    <dgm:cxn modelId="{0330C2AC-16E4-FB4D-9878-34F757D5D908}" type="presParOf" srcId="{584BB0CC-08AD-E74F-BB0D-E51971DC29C0}" destId="{1CAA673F-0C6B-0743-815C-E5533A8210CB}" srcOrd="1" destOrd="0" presId="urn:microsoft.com/office/officeart/2016/7/layout/LinearBlockProcessNumbered"/>
    <dgm:cxn modelId="{5C6AEE00-010A-E84E-820C-195FB91B032B}" type="presParOf" srcId="{584BB0CC-08AD-E74F-BB0D-E51971DC29C0}" destId="{9BE2B976-26B1-C840-BC92-E507F4891B96}" srcOrd="2" destOrd="0" presId="urn:microsoft.com/office/officeart/2016/7/layout/LinearBlockProcessNumbered"/>
    <dgm:cxn modelId="{5219D216-4401-504C-A362-4C1EAFFAB03D}" type="presParOf" srcId="{9BE2B976-26B1-C840-BC92-E507F4891B96}" destId="{31E6A536-AD48-F04D-9381-821C08A50126}" srcOrd="0" destOrd="0" presId="urn:microsoft.com/office/officeart/2016/7/layout/LinearBlockProcessNumbered"/>
    <dgm:cxn modelId="{0392A409-F831-A24C-AB01-D52F2706E756}" type="presParOf" srcId="{9BE2B976-26B1-C840-BC92-E507F4891B96}" destId="{C001F99E-470B-394A-9F92-CEFF834080DF}" srcOrd="1" destOrd="0" presId="urn:microsoft.com/office/officeart/2016/7/layout/LinearBlockProcessNumbered"/>
    <dgm:cxn modelId="{BBCEF5D3-B728-B943-BDF9-6AC6BB66BFA3}" type="presParOf" srcId="{9BE2B976-26B1-C840-BC92-E507F4891B96}" destId="{7F4B442A-5CEB-ED46-900B-D568178CB1C5}" srcOrd="2" destOrd="0" presId="urn:microsoft.com/office/officeart/2016/7/layout/LinearBlockProcessNumbered"/>
    <dgm:cxn modelId="{29293C05-55AC-9143-AE82-35573DD05F76}" type="presParOf" srcId="{584BB0CC-08AD-E74F-BB0D-E51971DC29C0}" destId="{44BF9D34-D297-6348-973A-6B0F55B31E65}" srcOrd="3" destOrd="0" presId="urn:microsoft.com/office/officeart/2016/7/layout/LinearBlockProcessNumbered"/>
    <dgm:cxn modelId="{C001A53E-C07D-3C42-A1A1-9AAD5DB33D3D}" type="presParOf" srcId="{584BB0CC-08AD-E74F-BB0D-E51971DC29C0}" destId="{3CB74F3B-BC1A-EE42-B923-3E34E689615F}" srcOrd="4" destOrd="0" presId="urn:microsoft.com/office/officeart/2016/7/layout/LinearBlockProcessNumbered"/>
    <dgm:cxn modelId="{69D41BEF-BBA1-0D4C-9F1B-94F7A403F18F}" type="presParOf" srcId="{3CB74F3B-BC1A-EE42-B923-3E34E689615F}" destId="{759E55B0-1D80-3D4D-834A-CAB3DCCC6478}" srcOrd="0" destOrd="0" presId="urn:microsoft.com/office/officeart/2016/7/layout/LinearBlockProcessNumbered"/>
    <dgm:cxn modelId="{4B8A21FF-9EA0-8946-913A-6F7ED8BB0D08}" type="presParOf" srcId="{3CB74F3B-BC1A-EE42-B923-3E34E689615F}" destId="{C945938E-2343-C24E-95E4-B4FE4349860A}" srcOrd="1" destOrd="0" presId="urn:microsoft.com/office/officeart/2016/7/layout/LinearBlockProcessNumbered"/>
    <dgm:cxn modelId="{987C555B-18A8-D24E-B189-C6E65B30E862}" type="presParOf" srcId="{3CB74F3B-BC1A-EE42-B923-3E34E689615F}" destId="{D314E81A-F3D8-3343-860B-519255787B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C5854-E122-6948-B016-A81E45CC445C}">
      <dsp:nvSpPr>
        <dsp:cNvPr id="0" name=""/>
        <dsp:cNvSpPr/>
      </dsp:nvSpPr>
      <dsp:spPr>
        <a:xfrm>
          <a:off x="0" y="195954"/>
          <a:ext cx="5961345" cy="1629736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Diversity is a big draw that prospective students and prospective professors look for</a:t>
          </a:r>
        </a:p>
      </dsp:txBody>
      <dsp:txXfrm>
        <a:off x="79557" y="275511"/>
        <a:ext cx="5802231" cy="1470622"/>
      </dsp:txXfrm>
    </dsp:sp>
    <dsp:sp modelId="{82EEA78B-96EA-1843-A324-5C57380CA98F}">
      <dsp:nvSpPr>
        <dsp:cNvPr id="0" name=""/>
        <dsp:cNvSpPr/>
      </dsp:nvSpPr>
      <dsp:spPr>
        <a:xfrm>
          <a:off x="0" y="1891931"/>
          <a:ext cx="5961345" cy="1629736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However, if we are inaccurately displaying a certain diversity when there is less, students or faculty could be disappointed, which could result in them leaving the Davidson community</a:t>
          </a:r>
        </a:p>
      </dsp:txBody>
      <dsp:txXfrm>
        <a:off x="79557" y="1971488"/>
        <a:ext cx="5802231" cy="1470622"/>
      </dsp:txXfrm>
    </dsp:sp>
    <dsp:sp modelId="{EA2F3037-007D-A840-B545-56BDD3BB9F18}">
      <dsp:nvSpPr>
        <dsp:cNvPr id="0" name=""/>
        <dsp:cNvSpPr/>
      </dsp:nvSpPr>
      <dsp:spPr>
        <a:xfrm>
          <a:off x="0" y="3587908"/>
          <a:ext cx="5961345" cy="1629736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should strive to build a diverse community, not just online</a:t>
          </a:r>
        </a:p>
      </dsp:txBody>
      <dsp:txXfrm>
        <a:off x="79557" y="3667465"/>
        <a:ext cx="5802231" cy="1470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F4683-D4D0-B046-8B04-4BD55C797223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1"/>
            </a:rPr>
            <a:t>beautifulSoup</a:t>
          </a:r>
          <a:r>
            <a:rPr lang="en-US" sz="1700" kern="1200"/>
            <a:t>: Scrape images from college and university websites</a:t>
          </a:r>
        </a:p>
      </dsp:txBody>
      <dsp:txXfrm>
        <a:off x="821" y="1776404"/>
        <a:ext cx="3327201" cy="2395585"/>
      </dsp:txXfrm>
    </dsp:sp>
    <dsp:sp modelId="{E0F3DA2B-25E7-7B46-B052-E656F2F44951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31E6A536-AD48-F04D-9381-821C08A50126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2"/>
            </a:rPr>
            <a:t>face_recognition package</a:t>
          </a:r>
          <a:r>
            <a:rPr lang="en-US" sz="1700" kern="1200"/>
            <a:t>: crop images to be just one face in tight frame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Ran into importing problems but just need proper permissions and it should work </a:t>
          </a:r>
        </a:p>
      </dsp:txBody>
      <dsp:txXfrm>
        <a:off x="3594199" y="1776404"/>
        <a:ext cx="3327201" cy="2395585"/>
      </dsp:txXfrm>
    </dsp:sp>
    <dsp:sp modelId="{C001F99E-470B-394A-9F92-CEFF834080D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759E55B0-1D80-3D4D-834A-CAB3DCCC6478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3"/>
            </a:rPr>
            <a:t>Skin Extraction from Image and Finding Dominant Color</a:t>
          </a:r>
          <a:r>
            <a:rPr lang="en-US" sz="1700" kern="1200" dirty="0"/>
            <a:t>: Mask for skin on cropped images and output classification data using </a:t>
          </a:r>
          <a:r>
            <a:rPr lang="en-US" sz="1700" kern="1200" dirty="0" err="1"/>
            <a:t>openCV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We will need to fiddle with this to classify skin colors as different races </a:t>
          </a:r>
        </a:p>
      </dsp:txBody>
      <dsp:txXfrm>
        <a:off x="7187576" y="1776404"/>
        <a:ext cx="3327201" cy="2395585"/>
      </dsp:txXfrm>
    </dsp:sp>
    <dsp:sp modelId="{C945938E-2343-C24E-95E4-B4FE4349860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03FC-4172-BA47-8B43-3ED3DD91E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5D05C-A17C-8842-A8B1-EAFB16D61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B0B7-6A12-5D4A-83F9-F873EF5E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A9B9-C189-4D44-8294-A24C520D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3C13-B936-1A42-BD8E-464E7D9D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7394-9760-2F41-A732-7D403C3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ED3A1-B439-A441-BE27-5F92D5263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D45AF-7B7F-8740-96C9-CBBA54D1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E017-324F-304D-92ED-D89C7EA1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C99F-7C9D-E040-9CD8-F42D2625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5456B-D5A5-9A40-8FAF-EE682AFC0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CFA72-D1AD-7D41-9A93-EA4DBF31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676D-0CA9-9E48-9A0F-1FC8EE46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13BC-DCB8-2F49-8983-2D9DFD4B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ACA7-2EFD-6B4E-800D-19D8907E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2F1F-09D3-5349-B7AC-5B72B0BF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4CB1-9856-CE46-8758-44066E85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A21D-2045-8149-886A-8BE9E1E2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4958-CAAE-9443-A042-2F3A289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6EE5-8D77-6549-9867-8FF7AE16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CB3-3D7E-EE4B-B10E-4623F746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B9EAE-04F0-A749-A69C-FDA79F09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79BE-42B9-7D43-9A58-E19F6240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99AE-ABE2-7147-9469-0C21F399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0560-DB9E-AC43-9B55-AE3AF611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222F-513B-6340-AB60-E20B2998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716E-5BFB-A749-AB85-DA5FF676A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588ED-2E5F-4246-8E44-26ACEDED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2C24C-389A-ED4C-B852-8A1AED0D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9107-022F-614C-8320-18746BC2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C48BB-BB59-6541-AAC2-A0D7D064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3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DABE-B654-CA4F-AA6F-EAD166FA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E6C0A-2CE3-D341-AFE6-75796C51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DA481-9229-1F40-B4C8-F236D592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D2968-816E-9B49-8AC9-05D92E33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26D4E-2C19-154C-96EC-C0D04547C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2149D-9A6F-D74B-92AC-F7AE6584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C0397-4254-A844-96C7-CFACB169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370E8-E098-274E-952C-F67EDBCC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497D-49D7-3B4B-B8EB-99FE6C5F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85BAB-3BFD-CE40-B52E-692934AD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56082-BBFD-6A46-8EA6-5EF58C78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B81D7-50EF-5B43-9DE7-C1D84A36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E1A5C-B380-D143-A3D3-2971EE4E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21FDC-6760-AA41-854E-6553E17F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478E-A33F-CA43-8831-CE804F0B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941F-A01B-9041-AABE-070B68EA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C5A1-86E5-264C-9E80-6F19ADF0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CE469-D954-5F41-B8CA-5365A8BCC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51FA-4AC1-F94D-8B1F-0E18897B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E273-1380-F647-B0D1-574A73CA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30AA0-F441-EE4C-B9B2-70FFB526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464C-7388-B549-B636-980A3AB0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3BAB7-DCB0-3249-9C4D-C6175E22C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79604-6E2F-8649-8E78-15B99598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B27C-1DD7-9243-9F14-FF9B3D3E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C476-0345-674E-8DEE-9AB3C74B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1B23-16B6-B648-8C09-E218E971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0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9F076-CF19-194D-B1FA-50DE0B16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85D4D-3FA7-C94C-ADAD-2D63EE46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64E3-3970-DE4F-A883-088332254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A688-8EDA-AC44-A77F-51609BEFDC6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6563-26D2-AA4E-AB47-53E58D9A1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ACEC-13B6-6946-B46D-67356DB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DB05CEC-EB03-B444-BD45-C6594324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7" y="1143000"/>
            <a:ext cx="5792989" cy="118756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0F0820-B4DF-B341-9D88-6B90D7A71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5" y="4527438"/>
            <a:ext cx="5646340" cy="9316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0FC1094-E4AE-AB4F-9748-D415CECF1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2135673"/>
            <a:ext cx="5426764" cy="24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DBB6-DB56-2A40-BDBE-930F26D9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Let’s find out! What is our problem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37E1-4586-D247-868A-AD85D080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What do college and university websites say about diversity? </a:t>
            </a:r>
          </a:p>
          <a:p>
            <a:r>
              <a:rPr lang="en-US" sz="2400" dirty="0"/>
              <a:t>How accurate is that portrayal?</a:t>
            </a:r>
          </a:p>
        </p:txBody>
      </p:sp>
    </p:spTree>
    <p:extLst>
      <p:ext uri="{BB962C8B-B14F-4D97-AF65-F5344CB8AC3E}">
        <p14:creationId xmlns:p14="http://schemas.microsoft.com/office/powerpoint/2010/main" val="262319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C21DA-878F-944C-ADC8-2364B709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Why should we care?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A0853E6-33AD-49DE-A933-700A4358B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522850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53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building&#10;&#10;Description automatically generated with low confidence">
            <a:extLst>
              <a:ext uri="{FF2B5EF4-FFF2-40B4-BE49-F238E27FC236}">
                <a16:creationId xmlns:a16="http://schemas.microsoft.com/office/drawing/2014/main" id="{8D7415ED-F1DB-476E-A580-DEB3BD9D5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68" b="71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44E16-F537-0547-8C62-50F773C7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Implementation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6D2710-F14D-4519-A862-E12DE4F4B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4618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80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Let’s find out! What is our problem to solve?</vt:lpstr>
      <vt:lpstr>Why should we care?</vt:lpstr>
      <vt:lpstr>Implementation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Marianna Ghirardelli</dc:creator>
  <cp:lastModifiedBy>Marianna Ghirardelli</cp:lastModifiedBy>
  <cp:revision>3</cp:revision>
  <dcterms:created xsi:type="dcterms:W3CDTF">2021-04-06T02:42:09Z</dcterms:created>
  <dcterms:modified xsi:type="dcterms:W3CDTF">2021-04-06T03:11:18Z</dcterms:modified>
</cp:coreProperties>
</file>