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396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</a:t>
            </a:r>
            <a:r>
              <a:rPr lang="en-US" sz="2400" dirty="0" smtClean="0"/>
              <a:t>: </a:t>
            </a:r>
            <a:r>
              <a:rPr lang="en-US" sz="2400" dirty="0" smtClean="0"/>
              <a:t>MAGESWARI.V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smtClean="0"/>
              <a:t>: </a:t>
            </a:r>
            <a:r>
              <a:rPr lang="en-US" sz="2400" smtClean="0"/>
              <a:t>312218501(unm1689uco51)</a:t>
            </a:r>
            <a:endParaRPr lang="en-US" sz="2400" dirty="0"/>
          </a:p>
          <a:p>
            <a:r>
              <a:rPr lang="en-US" sz="2400" dirty="0"/>
              <a:t>DEPARTMENT</a:t>
            </a:r>
            <a:r>
              <a:rPr lang="en-US" sz="2400" dirty="0" smtClean="0"/>
              <a:t>: B.COM</a:t>
            </a:r>
            <a:endParaRPr lang="en-US" sz="2400" dirty="0"/>
          </a:p>
          <a:p>
            <a:r>
              <a:rPr lang="en-US" sz="2400" dirty="0" smtClean="0"/>
              <a:t>COLLEGE: GOVT. ARTS AND SCIENCE COLLEGE, PERUMBAKKAM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2595538" y="1500174"/>
            <a:ext cx="314327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Making a representation of something creating a tiny, functioning volcano is a example of modelling. </a:t>
            </a:r>
            <a:endParaRPr 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24100" y="1643050"/>
            <a:ext cx="38576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An item of information obtained by experiment or some other scientific method</a:t>
            </a:r>
            <a:endParaRPr 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24100" y="1714488"/>
            <a:ext cx="5357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The end of finish of an event process or text a judgement or decision reached by reasoning</a:t>
            </a:r>
            <a:r>
              <a:rPr lang="en-IN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1809720" y="1285860"/>
            <a:ext cx="57864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. A problem statement identifies a problem’s current state. A clear and concise description of the problem or issue a team aims to address in a project</a:t>
            </a:r>
            <a:endParaRPr lang="en-US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project overview is a concise summary of a project that provide a clear understanding of its purpose goals, and how it will be </a:t>
            </a:r>
            <a:r>
              <a:rPr lang="en-US" sz="3600" b="0" i="0" dirty="0" err="1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ececuted</a:t>
            </a:r>
            <a:r>
              <a:rPr lang="en-US" sz="3600" b="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6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2309786" y="1714488"/>
            <a:ext cx="3500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 people your product or services are designed for they are often customers, defined as people who purchase products from you.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3" name="TextBox 12"/>
          <p:cNvSpPr txBox="1"/>
          <p:nvPr/>
        </p:nvSpPr>
        <p:spPr>
          <a:xfrm>
            <a:off x="3238480" y="2428868"/>
            <a:ext cx="34290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A statement that explains the unique benefits  or value that a product or service provides to its customer.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66976" y="1500174"/>
            <a:ext cx="264320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A structured collections of data that is stored electronically in a computer system</a:t>
            </a:r>
            <a:r>
              <a:rPr lang="en-IN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09852" y="1643050"/>
            <a:ext cx="30003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Have you ever told a client or a colleague I will you call you back by noon. </a:t>
            </a:r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218</TotalTime>
  <Words>273</Words>
  <Application>Microsoft Office PowerPoint</Application>
  <PresentationFormat>Custom</PresentationFormat>
  <Paragraphs>49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ELCOT</cp:lastModifiedBy>
  <cp:revision>17</cp:revision>
  <dcterms:created xsi:type="dcterms:W3CDTF">2024-03-29T15:07:22Z</dcterms:created>
  <dcterms:modified xsi:type="dcterms:W3CDTF">2024-08-30T07:04:37Z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