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9" r:id="rId2"/>
    <p:sldId id="392" r:id="rId3"/>
    <p:sldId id="404" r:id="rId4"/>
    <p:sldId id="405" r:id="rId5"/>
    <p:sldId id="406" r:id="rId6"/>
    <p:sldId id="387" r:id="rId7"/>
  </p:sldIdLst>
  <p:sldSz cx="12190413" cy="6859588"/>
  <p:notesSz cx="6735763" cy="9866313"/>
  <p:embeddedFontLst>
    <p:embeddedFont>
      <p:font typeface="휴먼모음T" panose="02030504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Y헤드라인M" panose="02030600000101010101" pitchFamily="18" charset="-127"/>
      <p:regular r:id="rId17"/>
    </p:embeddedFont>
    <p:embeddedFont>
      <p:font typeface="HY견고딕" panose="02030600000101010101" pitchFamily="18" charset="-127"/>
      <p:regular r:id="rId18"/>
    </p:embeddedFont>
  </p:embeddedFontLst>
  <p:defaultTextStyle>
    <a:defPPr>
      <a:defRPr lang="ko-KR"/>
    </a:defPPr>
    <a:lvl1pPr marL="0" algn="l" defTabSz="1038975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9487" algn="l" defTabSz="1038975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8975" algn="l" defTabSz="1038975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8462" algn="l" defTabSz="1038975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7948" algn="l" defTabSz="1038975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7436" algn="l" defTabSz="1038975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6923" algn="l" defTabSz="1038975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36411" algn="l" defTabSz="1038975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55898" algn="l" defTabSz="1038975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2205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pos="6878">
          <p15:clr>
            <a:srgbClr val="A4A3A4"/>
          </p15:clr>
        </p15:guide>
        <p15:guide id="6" pos="3884">
          <p15:clr>
            <a:srgbClr val="A4A3A4"/>
          </p15:clr>
        </p15:guide>
        <p15:guide id="7" pos="482">
          <p15:clr>
            <a:srgbClr val="A4A3A4"/>
          </p15:clr>
        </p15:guide>
        <p15:guide id="8" pos="7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0" clrIdx="0">
    <p:extLst>
      <p:ext uri="{19B8F6BF-5375-455C-9EA6-DF929625EA0E}">
        <p15:presenceInfo xmlns:p15="http://schemas.microsoft.com/office/powerpoint/2012/main" userId="916452ae811065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6600FF"/>
    <a:srgbClr val="0000CC"/>
    <a:srgbClr val="CECFCE"/>
    <a:srgbClr val="00FF00"/>
    <a:srgbClr val="FF00FF"/>
    <a:srgbClr val="66FFFF"/>
    <a:srgbClr val="E71FC1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20" autoAdjust="0"/>
    <p:restoredTop sz="98126" autoAdjust="0"/>
  </p:normalViewPr>
  <p:slideViewPr>
    <p:cSldViewPr snapToObjects="1">
      <p:cViewPr>
        <p:scale>
          <a:sx n="66" d="100"/>
          <a:sy n="66" d="100"/>
        </p:scale>
        <p:origin x="2754" y="1212"/>
      </p:cViewPr>
      <p:guideLst>
        <p:guide orient="horz" pos="572"/>
        <p:guide orient="horz" pos="4292"/>
        <p:guide orient="horz" pos="2205"/>
        <p:guide orient="horz" pos="1117"/>
        <p:guide pos="6878"/>
        <p:guide pos="3884"/>
        <p:guide pos="482"/>
        <p:guide pos="7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1531E-328C-4A91-B806-AA190689DBFC}" type="datetimeFigureOut">
              <a:rPr lang="ko-KR" altLang="en-US" smtClean="0"/>
              <a:pPr/>
              <a:t>2021-08-02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DA214-6592-4F10-8B46-EB5B455538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91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8F40-0FCD-4072-B4E5-A67B3B32D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39775"/>
            <a:ext cx="65738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CFBA-0AA5-45C8-8257-35DB0480D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6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CFBA-0AA5-45C8-8257-35DB0480DB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CFBA-0AA5-45C8-8257-35DB0480DB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7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CFBA-0AA5-45C8-8257-35DB0480DB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78765"/>
            <a:ext cx="12190412" cy="530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-9525" y="549474"/>
            <a:ext cx="12190413" cy="1830489"/>
          </a:xfrm>
          <a:prstGeom prst="rect">
            <a:avLst/>
          </a:prstGeom>
        </p:spPr>
        <p:txBody>
          <a:bodyPr lIns="103885" tIns="51944" rIns="103885" bIns="51944" anchor="ctr" anchorCtr="0"/>
          <a:lstStyle>
            <a:lvl1pPr>
              <a:defRPr sz="5400" b="1" baseline="0">
                <a:solidFill>
                  <a:srgbClr val="002060"/>
                </a:solidFill>
                <a:latin typeface="Arial" pitchFamily="34" charset="0"/>
                <a:ea typeface="휴먼모음T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0" y="5540362"/>
            <a:ext cx="12190413" cy="481720"/>
          </a:xfrm>
          <a:prstGeom prst="rect">
            <a:avLst/>
          </a:prstGeom>
        </p:spPr>
        <p:txBody>
          <a:bodyPr lIns="103885" tIns="51944" rIns="103885" bIns="51944" anchor="ctr" anchorCtr="0"/>
          <a:lstStyle>
            <a:lvl1pPr marL="0" indent="0" algn="ctr">
              <a:buNone/>
              <a:defRPr sz="2200" b="1" baseline="0">
                <a:solidFill>
                  <a:srgbClr val="002060"/>
                </a:solidFill>
                <a:latin typeface="Arial" pitchFamily="34" charset="0"/>
                <a:ea typeface="휴먼모음T" pitchFamily="18" charset="-127"/>
                <a:cs typeface="Arial" pitchFamily="34" charset="0"/>
              </a:defRPr>
            </a:lvl1pPr>
            <a:lvl2pPr marL="519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날짜를 입력해 주세요</a:t>
            </a:r>
          </a:p>
        </p:txBody>
      </p:sp>
      <p:pic>
        <p:nvPicPr>
          <p:cNvPr id="17" name="그림 16" descr="동운아나텍 CI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66020" y="6238106"/>
            <a:ext cx="2458373" cy="37180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9475" y="6512300"/>
            <a:ext cx="883255" cy="21544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 marL="0" marR="0" indent="0" algn="l" defTabSz="1038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휴먼모음T" pitchFamily="18" charset="-127"/>
                <a:cs typeface="Arial" pitchFamily="34" charset="0"/>
              </a:rPr>
              <a:t>Confidential</a:t>
            </a:r>
            <a:endParaRPr kumimoji="1" lang="ko-KR" altLang="en-US" sz="14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휴먼모음T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91350" cy="9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 userDrawn="1"/>
        </p:nvSpPr>
        <p:spPr>
          <a:xfrm>
            <a:off x="0" y="6526138"/>
            <a:ext cx="1198662" cy="24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ts val="1680"/>
              </a:lnSpc>
            </a:pPr>
            <a:r>
              <a:rPr lang="en-US" altLang="ko-KR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Confidential</a:t>
            </a:r>
            <a:endParaRPr lang="ko-KR" altLang="en-US" sz="1400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991751" y="6526138"/>
            <a:ext cx="1198662" cy="24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680"/>
              </a:lnSpc>
            </a:pPr>
            <a:fld id="{2BB8872E-4CE4-4DE7-BA1A-F3F28E5123FF}" type="slidenum">
              <a:rPr lang="en-US" altLang="ko-KR" sz="1400" b="0" i="1" baseline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ea typeface="휴먼모음T" pitchFamily="18" charset="-127"/>
                <a:cs typeface="Arial" pitchFamily="34" charset="0"/>
              </a:rPr>
              <a:pPr algn="r">
                <a:lnSpc>
                  <a:spcPts val="1680"/>
                </a:lnSpc>
              </a:pPr>
              <a:t>‹#›</a:t>
            </a:fld>
            <a:endParaRPr lang="ko-KR" altLang="en-US" sz="1400" dirty="0"/>
          </a:p>
        </p:txBody>
      </p:sp>
      <p:pic>
        <p:nvPicPr>
          <p:cNvPr id="7" name="그림 6" descr="PPT_내지_01.jpg"/>
          <p:cNvPicPr>
            <a:picLocks noChangeAspect="1"/>
          </p:cNvPicPr>
          <p:nvPr userDrawn="1"/>
        </p:nvPicPr>
        <p:blipFill>
          <a:blip r:embed="rId3" cstate="print"/>
          <a:srcRect l="30851" b="71894"/>
          <a:stretch>
            <a:fillRect/>
          </a:stretch>
        </p:blipFill>
        <p:spPr>
          <a:xfrm>
            <a:off x="7285434" y="-3730"/>
            <a:ext cx="4904709" cy="1381171"/>
          </a:xfrm>
          <a:prstGeom prst="rect">
            <a:avLst/>
          </a:prstGeom>
        </p:spPr>
      </p:pic>
      <p:sp>
        <p:nvSpPr>
          <p:cNvPr id="5" name="제목 5"/>
          <p:cNvSpPr>
            <a:spLocks noGrp="1"/>
          </p:cNvSpPr>
          <p:nvPr>
            <p:ph type="title"/>
          </p:nvPr>
        </p:nvSpPr>
        <p:spPr>
          <a:xfrm>
            <a:off x="0" y="152400"/>
            <a:ext cx="12190413" cy="613473"/>
          </a:xfrm>
          <a:prstGeom prst="rect">
            <a:avLst/>
          </a:prstGeom>
        </p:spPr>
        <p:txBody>
          <a:bodyPr lIns="103885" tIns="51944" rIns="103885" bIns="51944" anchor="ctr" anchorCtr="0"/>
          <a:lstStyle>
            <a:lvl1pPr algn="l">
              <a:defRPr sz="3200" b="1" baseline="0">
                <a:latin typeface="Arial" pitchFamily="34" charset="0"/>
                <a:ea typeface="휴먼모음T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78582" y="1204862"/>
            <a:ext cx="1123324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91350" cy="9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 userDrawn="1"/>
        </p:nvSpPr>
        <p:spPr>
          <a:xfrm>
            <a:off x="0" y="6526138"/>
            <a:ext cx="1198662" cy="24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ts val="1680"/>
              </a:lnSpc>
            </a:pPr>
            <a:r>
              <a:rPr lang="en-US" altLang="ko-KR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Confidential</a:t>
            </a:r>
            <a:endParaRPr lang="ko-KR" altLang="en-US" sz="1400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0991751" y="6526138"/>
            <a:ext cx="1198662" cy="24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680"/>
              </a:lnSpc>
            </a:pPr>
            <a:fld id="{2BB8872E-4CE4-4DE7-BA1A-F3F28E5123FF}" type="slidenum">
              <a:rPr lang="en-US" altLang="ko-KR" sz="1400" b="0" i="1" baseline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itchFamily="34" charset="0"/>
                <a:ea typeface="휴먼모음T" pitchFamily="18" charset="-127"/>
                <a:cs typeface="Arial" pitchFamily="34" charset="0"/>
              </a:rPr>
              <a:pPr algn="r">
                <a:lnSpc>
                  <a:spcPts val="1680"/>
                </a:lnSpc>
              </a:pPr>
              <a:t>‹#›</a:t>
            </a:fld>
            <a:endParaRPr lang="ko-KR" altLang="en-US" sz="1400" dirty="0"/>
          </a:p>
        </p:txBody>
      </p:sp>
      <p:pic>
        <p:nvPicPr>
          <p:cNvPr id="8" name="그림 7" descr="PPT_내지_01.jpg"/>
          <p:cNvPicPr>
            <a:picLocks noChangeAspect="1"/>
          </p:cNvPicPr>
          <p:nvPr userDrawn="1"/>
        </p:nvPicPr>
        <p:blipFill>
          <a:blip r:embed="rId3" cstate="print"/>
          <a:srcRect l="2977" b="79244"/>
          <a:stretch>
            <a:fillRect/>
          </a:stretch>
        </p:blipFill>
        <p:spPr>
          <a:xfrm>
            <a:off x="5271389" y="-2452"/>
            <a:ext cx="6919024" cy="1025502"/>
          </a:xfrm>
          <a:prstGeom prst="rect">
            <a:avLst/>
          </a:prstGeom>
        </p:spPr>
      </p:pic>
      <p:sp>
        <p:nvSpPr>
          <p:cNvPr id="5" name="제목 5"/>
          <p:cNvSpPr>
            <a:spLocks noGrp="1"/>
          </p:cNvSpPr>
          <p:nvPr>
            <p:ph type="title"/>
          </p:nvPr>
        </p:nvSpPr>
        <p:spPr>
          <a:xfrm>
            <a:off x="0" y="152400"/>
            <a:ext cx="12190413" cy="613473"/>
          </a:xfrm>
          <a:prstGeom prst="rect">
            <a:avLst/>
          </a:prstGeom>
        </p:spPr>
        <p:txBody>
          <a:bodyPr lIns="103885" tIns="51944" rIns="103885" bIns="51944" anchor="ctr" anchorCtr="0"/>
          <a:lstStyle>
            <a:lvl1pPr algn="l">
              <a:defRPr sz="3200" b="1" baseline="0">
                <a:latin typeface="Arial" pitchFamily="34" charset="0"/>
                <a:ea typeface="휴먼모음T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78582" y="1204862"/>
            <a:ext cx="11233248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ea typeface="휴먼모음T" panose="02030504000101010101" pitchFamily="18" charset="-127"/>
                <a:cs typeface="Arial" panose="020B060402020202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</p:sldLayoutIdLst>
  <p:txStyles>
    <p:titleStyle>
      <a:lvl1pPr indent="0" algn="ctr" defTabSz="1038975" rtl="0" eaLnBrk="1" latinLnBrk="1" hangingPunct="1">
        <a:spcBef>
          <a:spcPct val="0"/>
        </a:spcBef>
        <a:buNone/>
        <a:defRPr sz="5000" kern="1200" baseline="0">
          <a:solidFill>
            <a:schemeClr val="tx1"/>
          </a:solidFill>
          <a:latin typeface="Arial" pitchFamily="34" charset="0"/>
          <a:ea typeface="휴먼모음T" pitchFamily="18" charset="-127"/>
          <a:cs typeface="+mj-cs"/>
        </a:defRPr>
      </a:lvl1pPr>
    </p:titleStyle>
    <p:bodyStyle>
      <a:lvl1pPr marL="389616" indent="0" algn="l" defTabSz="1038975" rtl="0" eaLnBrk="1" latinLnBrk="1" hangingPunct="1">
        <a:spcBef>
          <a:spcPct val="20000"/>
        </a:spcBef>
        <a:buFont typeface="Arial" pitchFamily="34" charset="0"/>
        <a:buChar char="•"/>
        <a:defRPr sz="3600" kern="1200" baseline="0">
          <a:solidFill>
            <a:schemeClr val="tx1"/>
          </a:solidFill>
          <a:latin typeface="Arial" pitchFamily="34" charset="0"/>
          <a:ea typeface="휴먼모음T" pitchFamily="18" charset="-127"/>
          <a:cs typeface="+mn-cs"/>
        </a:defRPr>
      </a:lvl1pPr>
      <a:lvl2pPr marL="844166" indent="0" algn="l" defTabSz="1038975" rtl="0" eaLnBrk="1" latinLnBrk="1" hangingPunct="1">
        <a:spcBef>
          <a:spcPct val="20000"/>
        </a:spcBef>
        <a:buFont typeface="Arial" pitchFamily="34" charset="0"/>
        <a:buChar char="–"/>
        <a:defRPr sz="3200" kern="1200" baseline="0">
          <a:solidFill>
            <a:schemeClr val="tx1"/>
          </a:solidFill>
          <a:latin typeface="Arial" pitchFamily="34" charset="0"/>
          <a:ea typeface="휴먼모음T" pitchFamily="18" charset="-127"/>
          <a:cs typeface="+mn-cs"/>
        </a:defRPr>
      </a:lvl2pPr>
      <a:lvl3pPr marL="1298718" indent="0" algn="l" defTabSz="1038975" rtl="0" eaLnBrk="1" latinLnBrk="1" hangingPunct="1">
        <a:spcBef>
          <a:spcPct val="20000"/>
        </a:spcBef>
        <a:buFont typeface="Arial" pitchFamily="34" charset="0"/>
        <a:buChar char="•"/>
        <a:defRPr sz="2700" kern="1200" baseline="0">
          <a:solidFill>
            <a:schemeClr val="tx1"/>
          </a:solidFill>
          <a:latin typeface="Arial" pitchFamily="34" charset="0"/>
          <a:ea typeface="휴먼모음T" pitchFamily="18" charset="-127"/>
          <a:cs typeface="+mn-cs"/>
        </a:defRPr>
      </a:lvl3pPr>
      <a:lvl4pPr marL="1818205" indent="0" algn="l" defTabSz="1038975" rtl="0" eaLnBrk="1" latinLnBrk="1" hangingPunct="1">
        <a:spcBef>
          <a:spcPct val="20000"/>
        </a:spcBef>
        <a:buFont typeface="Arial" pitchFamily="34" charset="0"/>
        <a:buChar char="–"/>
        <a:defRPr sz="2300" kern="1200" baseline="0">
          <a:solidFill>
            <a:schemeClr val="tx1"/>
          </a:solidFill>
          <a:latin typeface="Arial" pitchFamily="34" charset="0"/>
          <a:ea typeface="휴먼모음T" pitchFamily="18" charset="-127"/>
          <a:cs typeface="+mn-cs"/>
        </a:defRPr>
      </a:lvl4pPr>
      <a:lvl5pPr marL="2337693" indent="0" algn="l" defTabSz="1038975" rtl="0" eaLnBrk="1" latinLnBrk="1" hangingPunct="1">
        <a:spcBef>
          <a:spcPct val="20000"/>
        </a:spcBef>
        <a:buFont typeface="Arial" pitchFamily="34" charset="0"/>
        <a:buChar char="»"/>
        <a:defRPr sz="2300" kern="1200" baseline="0">
          <a:solidFill>
            <a:schemeClr val="tx1"/>
          </a:solidFill>
          <a:latin typeface="Arial" pitchFamily="34" charset="0"/>
          <a:ea typeface="휴먼모음T" pitchFamily="18" charset="-127"/>
          <a:cs typeface="+mn-cs"/>
        </a:defRPr>
      </a:lvl5pPr>
      <a:lvl6pPr marL="2857180" indent="-259743" algn="l" defTabSz="1038975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76667" indent="-259743" algn="l" defTabSz="1038975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96155" indent="-259743" algn="l" defTabSz="1038975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15641" indent="-259743" algn="l" defTabSz="1038975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897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7" algn="l" defTabSz="103897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5" algn="l" defTabSz="103897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2" algn="l" defTabSz="103897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48" algn="l" defTabSz="103897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36" algn="l" defTabSz="103897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3" algn="l" defTabSz="103897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1" algn="l" defTabSz="103897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898" algn="l" defTabSz="103897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r.mouser.com/ProductDetail/STMicroelectronics/NUCLEO-F401RE?qs=fK8dlpkaUMvGeToFJ6rzdA%3D%3D&amp;mgh=1&amp;gclid=CjwKCAjwjJmIBhA4EiwAQdCbxjeH1OeK9TbmR0GpHCroG_dzmzYwjcuQf6CxiaHcAkR2rxwrHBSHXhoCdQAQAvD_Bw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CW87xx </a:t>
            </a:r>
            <a:r>
              <a:rPr lang="ko-KR" altLang="en-US" sz="4800" smtClean="0"/>
              <a:t>평</a:t>
            </a:r>
            <a:r>
              <a:rPr lang="ko-KR" altLang="en-US" sz="4800"/>
              <a:t>가</a:t>
            </a:r>
            <a:r>
              <a:rPr lang="ko-KR" altLang="en-US" sz="4800" smtClean="0"/>
              <a:t> 환경 셋업 가이드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 </a:t>
            </a:r>
            <a:r>
              <a:rPr lang="en-US" altLang="ko-KR" dirty="0" smtClean="0"/>
              <a:t>08. </a:t>
            </a:r>
            <a:r>
              <a:rPr lang="en-US" altLang="ko-KR" dirty="0" smtClean="0"/>
              <a:t>02 (</a:t>
            </a:r>
            <a:r>
              <a:rPr lang="ko-KR" altLang="en-US" smtClean="0"/>
              <a:t>정광성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36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목적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9BFF71A-055A-441F-8EF6-F7C52BAB2093}"/>
              </a:ext>
            </a:extLst>
          </p:cNvPr>
          <p:cNvSpPr/>
          <p:nvPr/>
        </p:nvSpPr>
        <p:spPr>
          <a:xfrm>
            <a:off x="694606" y="1125538"/>
            <a:ext cx="11161713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기존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Rednoah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BlueBerry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보드 제작 단가 상승 및 호환성 유지 어려음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대체 제품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5237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NUCLEO-F401RE</a:t>
            </a:r>
          </a:p>
          <a:p>
            <a:pPr marL="805237" lvl="1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kr.mouser.com/ProductDetail/STMicroelectronics/NUCLEO-F401RE?qs=fK8dlpkaUMvGeToFJ6rzdA%3D%3D&amp;mgh=1&amp;gclid=CjwKCAjwjJmIBhA4EiwAQdCbxjeH1OeK9TbmR0GpHCroG_dzmzYwjcuQf6CxiaHcAkR2rxwrHBSHXhoCdQAQAvD_BwE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5237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가격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: 16,914(KRW)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지원 기능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5237" lvl="1" indent="-285750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S-Wire  (CTRL, EN)</a:t>
            </a:r>
          </a:p>
          <a:p>
            <a:pPr marL="805237" lvl="1" indent="-285750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CW8789 </a:t>
            </a:r>
            <a:r>
              <a:rPr lang="ko-KR" alt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및 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S-Wire</a:t>
            </a:r>
            <a:r>
              <a:rPr lang="ko-KR" alt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를 지원하는 모든 디바이스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958971" y="3222216"/>
            <a:ext cx="3319187" cy="330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7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A7BF69-6887-42C8-8048-CA7FC169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CW87xx evaluation kit</a:t>
            </a:r>
            <a:endParaRPr lang="ko-KR" altLang="en-US" dirty="0"/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xmlns="" id="{AFB9AA0A-D175-45A1-976C-3EAAB8132A19}"/>
              </a:ext>
            </a:extLst>
          </p:cNvPr>
          <p:cNvSpPr txBox="1">
            <a:spLocks/>
          </p:cNvSpPr>
          <p:nvPr/>
        </p:nvSpPr>
        <p:spPr>
          <a:xfrm>
            <a:off x="694606" y="1103253"/>
            <a:ext cx="273630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038975" rtl="0" eaLnBrk="1" latinLnBrk="1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Arial" panose="020B0604020202020204" pitchFamily="34" charset="0"/>
              </a:defRPr>
            </a:lvl1pPr>
            <a:lvl2pPr marL="844166" indent="0" algn="l" defTabSz="103897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 baseline="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1298718" indent="0" algn="l" defTabSz="10389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 baseline="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818205" indent="0" algn="l" defTabSz="103897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 baseline="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2337693" indent="0" algn="l" defTabSz="103897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 baseline="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857180" indent="-259743" algn="l" defTabSz="10389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67" indent="-259743" algn="l" defTabSz="10389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55" indent="-259743" algn="l" defTabSz="10389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41" indent="-259743" algn="l" defTabSz="10389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윈도우 어플리케이션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6" y="1629594"/>
            <a:ext cx="4486275" cy="4924425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xmlns="" id="{AFB9AA0A-D175-45A1-976C-3EAAB8132A19}"/>
              </a:ext>
            </a:extLst>
          </p:cNvPr>
          <p:cNvSpPr txBox="1">
            <a:spLocks/>
          </p:cNvSpPr>
          <p:nvPr/>
        </p:nvSpPr>
        <p:spPr>
          <a:xfrm>
            <a:off x="6239222" y="1103420"/>
            <a:ext cx="2736304" cy="4027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038975" rtl="0" eaLnBrk="1" latinLnBrk="1" hangingPunct="1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Arial" panose="020B0604020202020204" pitchFamily="34" charset="0"/>
              </a:defRPr>
            </a:lvl1pPr>
            <a:lvl2pPr marL="844166" indent="0" algn="l" defTabSz="103897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 baseline="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1298718" indent="0" algn="l" defTabSz="10389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 baseline="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818205" indent="0" algn="l" defTabSz="1038975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 baseline="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2337693" indent="0" algn="l" defTabSz="1038975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 baseline="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857180" indent="-259743" algn="l" defTabSz="10389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67" indent="-259743" algn="l" defTabSz="10389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55" indent="-259743" algn="l" defTabSz="10389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41" indent="-259743" algn="l" defTabSz="1038975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개발 보드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07" y="1506159"/>
            <a:ext cx="5047379" cy="502169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84599"/>
              </p:ext>
            </p:extLst>
          </p:nvPr>
        </p:nvGraphicFramePr>
        <p:xfrm>
          <a:off x="6351461" y="3352115"/>
          <a:ext cx="12799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92"/>
                <a:gridCol w="639992"/>
              </a:tblGrid>
              <a:tr h="135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CTRL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7679382" y="3357786"/>
            <a:ext cx="432048" cy="26297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776194" y="3459534"/>
            <a:ext cx="84535" cy="84535"/>
          </a:xfrm>
          <a:prstGeom prst="ellipse">
            <a:avLst/>
          </a:prstGeom>
          <a:solidFill>
            <a:srgbClr val="0000FF"/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915273" y="3459534"/>
            <a:ext cx="84535" cy="84535"/>
          </a:xfrm>
          <a:prstGeom prst="ellipse">
            <a:avLst/>
          </a:prstGeom>
          <a:solidFill>
            <a:srgbClr val="0000FF"/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6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A7BF69-6887-42C8-8048-CA7FC169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Guide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80736" y="915885"/>
            <a:ext cx="3421653" cy="34042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50" y="1160688"/>
            <a:ext cx="4486275" cy="4924425"/>
          </a:xfrm>
          <a:prstGeom prst="rect">
            <a:avLst/>
          </a:prstGeom>
        </p:spPr>
      </p:pic>
      <p:sp>
        <p:nvSpPr>
          <p:cNvPr id="4" name="왼쪽/오른쪽 화살표 3"/>
          <p:cNvSpPr/>
          <p:nvPr/>
        </p:nvSpPr>
        <p:spPr>
          <a:xfrm>
            <a:off x="4737943" y="1629594"/>
            <a:ext cx="990380" cy="819239"/>
          </a:xfrm>
          <a:prstGeom prst="leftRightArrow">
            <a:avLst>
              <a:gd name="adj1" fmla="val 50000"/>
              <a:gd name="adj2" fmla="val 237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USB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413"/>
          <a:stretch/>
        </p:blipFill>
        <p:spPr>
          <a:xfrm>
            <a:off x="5735166" y="4509914"/>
            <a:ext cx="6113680" cy="1683432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5728323" y="5466094"/>
            <a:ext cx="717447" cy="21602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EN</a:t>
            </a:r>
            <a:endParaRPr lang="ko-KR" altLang="en-US" sz="1200" b="1"/>
          </a:p>
        </p:txBody>
      </p:sp>
      <p:sp>
        <p:nvSpPr>
          <p:cNvPr id="15" name="타원 14"/>
          <p:cNvSpPr/>
          <p:nvPr/>
        </p:nvSpPr>
        <p:spPr>
          <a:xfrm>
            <a:off x="7077794" y="3732112"/>
            <a:ext cx="108000" cy="10800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5" idx="2"/>
          </p:cNvCxnSpPr>
          <p:nvPr/>
        </p:nvCxnSpPr>
        <p:spPr>
          <a:xfrm flipH="1">
            <a:off x="6095206" y="3786112"/>
            <a:ext cx="982588" cy="1659906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7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A7BF69-6887-42C8-8048-CA7FC169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firmware update guide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9BFF71A-055A-441F-8EF6-F7C52BAB2093}"/>
              </a:ext>
            </a:extLst>
          </p:cNvPr>
          <p:cNvSpPr/>
          <p:nvPr/>
        </p:nvSpPr>
        <p:spPr>
          <a:xfrm>
            <a:off x="694606" y="837506"/>
            <a:ext cx="111617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and run ST-Link program.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Connect F401RE board with PC and click ST-LINK "Target-&gt;Connect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Load *.Hex file through file -&gt; open file menu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Upload through target -&gt; program &amp; verify menu.</a:t>
            </a:r>
            <a:endParaRPr lang="en-US" altLang="ko-K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24126" y="2237813"/>
            <a:ext cx="6739232" cy="4216317"/>
            <a:chOff x="724126" y="2237813"/>
            <a:chExt cx="7791450" cy="5715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126" y="2237813"/>
              <a:ext cx="7791450" cy="5715000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417861" y="2737294"/>
              <a:ext cx="288032" cy="32400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264513" y="3061294"/>
              <a:ext cx="2077056" cy="703732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6" idx="3"/>
            </p:cNvCxnSpPr>
            <p:nvPr/>
          </p:nvCxnSpPr>
          <p:spPr>
            <a:xfrm>
              <a:off x="1705893" y="2899294"/>
              <a:ext cx="3558620" cy="433684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95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6774" y="2349674"/>
            <a:ext cx="7893508" cy="1963551"/>
          </a:xfrm>
          <a:prstGeom prst="rect">
            <a:avLst/>
          </a:prstGeom>
        </p:spPr>
        <p:txBody>
          <a:bodyPr wrap="none" rtlCol="0" anchor="t" anchorCtr="0">
            <a:spAutoFit/>
          </a:bodyPr>
          <a:lstStyle/>
          <a:p>
            <a:pPr algn="ctr" defTabSz="9255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6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헤드라인M" pitchFamily="18" charset="-127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67499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66126</TotalTime>
  <Words>115</Words>
  <Application>Microsoft Office PowerPoint</Application>
  <PresentationFormat>사용자 지정</PresentationFormat>
  <Paragraphs>35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휴먼모음T</vt:lpstr>
      <vt:lpstr>맑은 고딕</vt:lpstr>
      <vt:lpstr>Calibri</vt:lpstr>
      <vt:lpstr>Wingdings</vt:lpstr>
      <vt:lpstr>HY헤드라인M</vt:lpstr>
      <vt:lpstr>Arial</vt:lpstr>
      <vt:lpstr>HY견고딕</vt:lpstr>
      <vt:lpstr>Office 테마</vt:lpstr>
      <vt:lpstr>CW87xx 평가 환경 셋업 가이드</vt:lpstr>
      <vt:lpstr>개발 환경 목적</vt:lpstr>
      <vt:lpstr>CW87xx evaluation kit</vt:lpstr>
      <vt:lpstr>Test Guide</vt:lpstr>
      <vt:lpstr>Board firmware update guide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Jeonghoon Lee</dc:creator>
  <cp:lastModifiedBy>Microsoft 계정</cp:lastModifiedBy>
  <cp:revision>1983</cp:revision>
  <cp:lastPrinted>2018-09-04T01:38:35Z</cp:lastPrinted>
  <dcterms:created xsi:type="dcterms:W3CDTF">2016-01-04T06:51:20Z</dcterms:created>
  <dcterms:modified xsi:type="dcterms:W3CDTF">2021-08-02T02:53:15Z</dcterms:modified>
</cp:coreProperties>
</file>