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18B17-90D4-4859-A94A-ACB7F457FA3F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9FD3A-E361-43B7-8897-44E7C21B6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05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AB26-7772-40D8-ADC7-537E492C73B1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BCB5-0D3F-406C-8FBB-80CA6CF30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0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AB26-7772-40D8-ADC7-537E492C73B1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BCB5-0D3F-406C-8FBB-80CA6CF30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40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AB26-7772-40D8-ADC7-537E492C73B1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BCB5-0D3F-406C-8FBB-80CA6CF30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1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AB26-7772-40D8-ADC7-537E492C73B1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BCB5-0D3F-406C-8FBB-80CA6CF306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-17746" y="434"/>
            <a:ext cx="9225481" cy="742385"/>
          </a:xfrm>
          <a:custGeom>
            <a:avLst/>
            <a:gdLst>
              <a:gd name="connsiteX0" fmla="*/ 36214 w 9225481"/>
              <a:gd name="connsiteY0" fmla="*/ 950614 h 950614"/>
              <a:gd name="connsiteX1" fmla="*/ 1321806 w 9225481"/>
              <a:gd name="connsiteY1" fmla="*/ 950614 h 950614"/>
              <a:gd name="connsiteX2" fmla="*/ 2245260 w 9225481"/>
              <a:gd name="connsiteY2" fmla="*/ 407406 h 950614"/>
              <a:gd name="connsiteX3" fmla="*/ 9225481 w 9225481"/>
              <a:gd name="connsiteY3" fmla="*/ 407406 h 950614"/>
              <a:gd name="connsiteX4" fmla="*/ 9225481 w 9225481"/>
              <a:gd name="connsiteY4" fmla="*/ 0 h 950614"/>
              <a:gd name="connsiteX5" fmla="*/ 0 w 9225481"/>
              <a:gd name="connsiteY5" fmla="*/ 0 h 950614"/>
              <a:gd name="connsiteX6" fmla="*/ 36214 w 9225481"/>
              <a:gd name="connsiteY6" fmla="*/ 950614 h 950614"/>
              <a:gd name="connsiteX0" fmla="*/ 9053 w 9225481"/>
              <a:gd name="connsiteY0" fmla="*/ 959668 h 959668"/>
              <a:gd name="connsiteX1" fmla="*/ 1321806 w 9225481"/>
              <a:gd name="connsiteY1" fmla="*/ 950614 h 959668"/>
              <a:gd name="connsiteX2" fmla="*/ 2245260 w 9225481"/>
              <a:gd name="connsiteY2" fmla="*/ 407406 h 959668"/>
              <a:gd name="connsiteX3" fmla="*/ 9225481 w 9225481"/>
              <a:gd name="connsiteY3" fmla="*/ 407406 h 959668"/>
              <a:gd name="connsiteX4" fmla="*/ 9225481 w 9225481"/>
              <a:gd name="connsiteY4" fmla="*/ 0 h 959668"/>
              <a:gd name="connsiteX5" fmla="*/ 0 w 9225481"/>
              <a:gd name="connsiteY5" fmla="*/ 0 h 959668"/>
              <a:gd name="connsiteX6" fmla="*/ 9053 w 9225481"/>
              <a:gd name="connsiteY6" fmla="*/ 959668 h 959668"/>
              <a:gd name="connsiteX0" fmla="*/ 9053 w 9225481"/>
              <a:gd name="connsiteY0" fmla="*/ 742385 h 950614"/>
              <a:gd name="connsiteX1" fmla="*/ 1321806 w 9225481"/>
              <a:gd name="connsiteY1" fmla="*/ 950614 h 950614"/>
              <a:gd name="connsiteX2" fmla="*/ 2245260 w 9225481"/>
              <a:gd name="connsiteY2" fmla="*/ 407406 h 950614"/>
              <a:gd name="connsiteX3" fmla="*/ 9225481 w 9225481"/>
              <a:gd name="connsiteY3" fmla="*/ 407406 h 950614"/>
              <a:gd name="connsiteX4" fmla="*/ 9225481 w 9225481"/>
              <a:gd name="connsiteY4" fmla="*/ 0 h 950614"/>
              <a:gd name="connsiteX5" fmla="*/ 0 w 9225481"/>
              <a:gd name="connsiteY5" fmla="*/ 0 h 950614"/>
              <a:gd name="connsiteX6" fmla="*/ 9053 w 9225481"/>
              <a:gd name="connsiteY6" fmla="*/ 742385 h 950614"/>
              <a:gd name="connsiteX0" fmla="*/ 9053 w 9225481"/>
              <a:gd name="connsiteY0" fmla="*/ 742385 h 742385"/>
              <a:gd name="connsiteX1" fmla="*/ 1367074 w 9225481"/>
              <a:gd name="connsiteY1" fmla="*/ 733331 h 742385"/>
              <a:gd name="connsiteX2" fmla="*/ 2245260 w 9225481"/>
              <a:gd name="connsiteY2" fmla="*/ 407406 h 742385"/>
              <a:gd name="connsiteX3" fmla="*/ 9225481 w 9225481"/>
              <a:gd name="connsiteY3" fmla="*/ 407406 h 742385"/>
              <a:gd name="connsiteX4" fmla="*/ 9225481 w 9225481"/>
              <a:gd name="connsiteY4" fmla="*/ 0 h 742385"/>
              <a:gd name="connsiteX5" fmla="*/ 0 w 9225481"/>
              <a:gd name="connsiteY5" fmla="*/ 0 h 742385"/>
              <a:gd name="connsiteX6" fmla="*/ 9053 w 9225481"/>
              <a:gd name="connsiteY6" fmla="*/ 742385 h 742385"/>
              <a:gd name="connsiteX0" fmla="*/ 9053 w 9225481"/>
              <a:gd name="connsiteY0" fmla="*/ 742385 h 787652"/>
              <a:gd name="connsiteX1" fmla="*/ 3594226 w 9225481"/>
              <a:gd name="connsiteY1" fmla="*/ 787652 h 787652"/>
              <a:gd name="connsiteX2" fmla="*/ 2245260 w 9225481"/>
              <a:gd name="connsiteY2" fmla="*/ 407406 h 787652"/>
              <a:gd name="connsiteX3" fmla="*/ 9225481 w 9225481"/>
              <a:gd name="connsiteY3" fmla="*/ 407406 h 787652"/>
              <a:gd name="connsiteX4" fmla="*/ 9225481 w 9225481"/>
              <a:gd name="connsiteY4" fmla="*/ 0 h 787652"/>
              <a:gd name="connsiteX5" fmla="*/ 0 w 9225481"/>
              <a:gd name="connsiteY5" fmla="*/ 0 h 787652"/>
              <a:gd name="connsiteX6" fmla="*/ 9053 w 9225481"/>
              <a:gd name="connsiteY6" fmla="*/ 742385 h 787652"/>
              <a:gd name="connsiteX0" fmla="*/ 9053 w 9225481"/>
              <a:gd name="connsiteY0" fmla="*/ 742385 h 787652"/>
              <a:gd name="connsiteX1" fmla="*/ 3594226 w 9225481"/>
              <a:gd name="connsiteY1" fmla="*/ 787652 h 787652"/>
              <a:gd name="connsiteX2" fmla="*/ 5758004 w 9225481"/>
              <a:gd name="connsiteY2" fmla="*/ 425513 h 787652"/>
              <a:gd name="connsiteX3" fmla="*/ 9225481 w 9225481"/>
              <a:gd name="connsiteY3" fmla="*/ 407406 h 787652"/>
              <a:gd name="connsiteX4" fmla="*/ 9225481 w 9225481"/>
              <a:gd name="connsiteY4" fmla="*/ 0 h 787652"/>
              <a:gd name="connsiteX5" fmla="*/ 0 w 9225481"/>
              <a:gd name="connsiteY5" fmla="*/ 0 h 787652"/>
              <a:gd name="connsiteX6" fmla="*/ 9053 w 9225481"/>
              <a:gd name="connsiteY6" fmla="*/ 742385 h 787652"/>
              <a:gd name="connsiteX0" fmla="*/ 9053 w 9225481"/>
              <a:gd name="connsiteY0" fmla="*/ 742385 h 787652"/>
              <a:gd name="connsiteX1" fmla="*/ 3594226 w 9225481"/>
              <a:gd name="connsiteY1" fmla="*/ 787652 h 787652"/>
              <a:gd name="connsiteX2" fmla="*/ 4264182 w 9225481"/>
              <a:gd name="connsiteY2" fmla="*/ 470780 h 787652"/>
              <a:gd name="connsiteX3" fmla="*/ 9225481 w 9225481"/>
              <a:gd name="connsiteY3" fmla="*/ 407406 h 787652"/>
              <a:gd name="connsiteX4" fmla="*/ 9225481 w 9225481"/>
              <a:gd name="connsiteY4" fmla="*/ 0 h 787652"/>
              <a:gd name="connsiteX5" fmla="*/ 0 w 9225481"/>
              <a:gd name="connsiteY5" fmla="*/ 0 h 787652"/>
              <a:gd name="connsiteX6" fmla="*/ 9053 w 9225481"/>
              <a:gd name="connsiteY6" fmla="*/ 742385 h 787652"/>
              <a:gd name="connsiteX0" fmla="*/ 9053 w 9225481"/>
              <a:gd name="connsiteY0" fmla="*/ 742385 h 742385"/>
              <a:gd name="connsiteX1" fmla="*/ 3585172 w 9225481"/>
              <a:gd name="connsiteY1" fmla="*/ 742385 h 742385"/>
              <a:gd name="connsiteX2" fmla="*/ 4264182 w 9225481"/>
              <a:gd name="connsiteY2" fmla="*/ 470780 h 742385"/>
              <a:gd name="connsiteX3" fmla="*/ 9225481 w 9225481"/>
              <a:gd name="connsiteY3" fmla="*/ 407406 h 742385"/>
              <a:gd name="connsiteX4" fmla="*/ 9225481 w 9225481"/>
              <a:gd name="connsiteY4" fmla="*/ 0 h 742385"/>
              <a:gd name="connsiteX5" fmla="*/ 0 w 9225481"/>
              <a:gd name="connsiteY5" fmla="*/ 0 h 742385"/>
              <a:gd name="connsiteX6" fmla="*/ 9053 w 9225481"/>
              <a:gd name="connsiteY6" fmla="*/ 742385 h 74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5481" h="742385">
                <a:moveTo>
                  <a:pt x="9053" y="742385"/>
                </a:moveTo>
                <a:lnTo>
                  <a:pt x="3585172" y="742385"/>
                </a:lnTo>
                <a:lnTo>
                  <a:pt x="4264182" y="470780"/>
                </a:lnTo>
                <a:lnTo>
                  <a:pt x="9225481" y="407406"/>
                </a:lnTo>
                <a:lnTo>
                  <a:pt x="9225481" y="0"/>
                </a:lnTo>
                <a:lnTo>
                  <a:pt x="0" y="0"/>
                </a:lnTo>
                <a:cubicBezTo>
                  <a:pt x="3018" y="319889"/>
                  <a:pt x="6035" y="422496"/>
                  <a:pt x="9053" y="742385"/>
                </a:cubicBezTo>
                <a:close/>
              </a:path>
            </a:pathLst>
          </a:custGeom>
          <a:solidFill>
            <a:srgbClr val="F05A8D"/>
          </a:solidFill>
          <a:ln>
            <a:solidFill>
              <a:srgbClr val="F05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36214" y="6425952"/>
            <a:ext cx="9297787" cy="432048"/>
          </a:xfrm>
          <a:prstGeom prst="rect">
            <a:avLst/>
          </a:prstGeom>
          <a:solidFill>
            <a:srgbClr val="F05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36214" y="6237312"/>
            <a:ext cx="9180214" cy="45719"/>
          </a:xfrm>
          <a:prstGeom prst="rect">
            <a:avLst/>
          </a:prstGeom>
          <a:solidFill>
            <a:srgbClr val="F05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40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AB26-7772-40D8-ADC7-537E492C73B1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BCB5-0D3F-406C-8FBB-80CA6CF30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AB26-7772-40D8-ADC7-537E492C73B1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BCB5-0D3F-406C-8FBB-80CA6CF30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9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AB26-7772-40D8-ADC7-537E492C73B1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BCB5-0D3F-406C-8FBB-80CA6CF30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6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AB26-7772-40D8-ADC7-537E492C73B1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BCB5-0D3F-406C-8FBB-80CA6CF30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4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AB26-7772-40D8-ADC7-537E492C73B1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BCB5-0D3F-406C-8FBB-80CA6CF30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1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AB26-7772-40D8-ADC7-537E492C73B1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BCB5-0D3F-406C-8FBB-80CA6CF30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0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AB26-7772-40D8-ADC7-537E492C73B1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BCB5-0D3F-406C-8FBB-80CA6CF30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7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AB26-7772-40D8-ADC7-537E492C73B1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4BCB5-0D3F-406C-8FBB-80CA6CF30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858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72" y="1644861"/>
            <a:ext cx="2876798" cy="4034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History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55" y="3591618"/>
            <a:ext cx="184785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Founded on 6.26,2009,as </a:t>
            </a:r>
            <a:r>
              <a:rPr lang="en-US" altLang="zh-CN" dirty="0" err="1" smtClean="0"/>
              <a:t>MikuFans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Renamed on 1.24,2010,as </a:t>
            </a:r>
            <a:r>
              <a:rPr lang="en-US" altLang="zh-CN" dirty="0" err="1" smtClean="0"/>
              <a:t>bilibili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546382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我永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远喜欢初音未来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9932" y="5648492"/>
            <a:ext cx="97210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51920" y="567985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御坂美琴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54116"/>
            <a:ext cx="2591005" cy="38865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3528" y="1772816"/>
            <a:ext cx="35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 as a corporation in 2014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213285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Listed on NASDAQ in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412776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Why you may like </a:t>
            </a:r>
            <a:r>
              <a:rPr lang="en-US" altLang="zh-CN" sz="80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bilibili</a:t>
            </a:r>
            <a:r>
              <a:rPr lang="en-US" altLang="zh-CN" sz="8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?</a:t>
            </a:r>
            <a:endParaRPr lang="zh-CN" altLang="en-US" sz="8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0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No ads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52936"/>
            <a:ext cx="1866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Nice people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21240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7"/>
            <a:ext cx="5016028" cy="274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91" y="1339440"/>
            <a:ext cx="6815409" cy="476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6624736" cy="489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3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Why are people nice here?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Youth is the majority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38390" y="3922069"/>
            <a:ext cx="463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Bilibili</a:t>
            </a:r>
            <a:r>
              <a:rPr lang="en-US" altLang="zh-CN" sz="2800" dirty="0" smtClean="0"/>
              <a:t>  takes a lot of </a:t>
            </a:r>
            <a:r>
              <a:rPr lang="en-US" altLang="zh-CN" sz="2800" dirty="0"/>
              <a:t>measures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36004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下箭头 4"/>
          <p:cNvSpPr/>
          <p:nvPr/>
        </p:nvSpPr>
        <p:spPr>
          <a:xfrm rot="10800000">
            <a:off x="697274" y="2708920"/>
            <a:ext cx="93612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7274" y="3284984"/>
            <a:ext cx="27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Dr. of CAS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3500" y="328498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 Candidate of NKU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 rot="10800000">
            <a:off x="4752007" y="2748321"/>
            <a:ext cx="93612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46113"/>
            <a:ext cx="35147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85" y="4653136"/>
            <a:ext cx="19335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621" y="4653136"/>
            <a:ext cx="23812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4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9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68</Words>
  <Application>Microsoft Office PowerPoint</Application>
  <PresentationFormat>全屏显示(4:3)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SDYLS</dc:creator>
  <cp:lastModifiedBy>SDYLS</cp:lastModifiedBy>
  <cp:revision>10</cp:revision>
  <dcterms:created xsi:type="dcterms:W3CDTF">2019-06-03T11:22:12Z</dcterms:created>
  <dcterms:modified xsi:type="dcterms:W3CDTF">2019-06-03T13:06:46Z</dcterms:modified>
</cp:coreProperties>
</file>